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5" r:id="rId3"/>
    <p:sldId id="356" r:id="rId4"/>
    <p:sldId id="355" r:id="rId5"/>
    <p:sldId id="357" r:id="rId6"/>
    <p:sldId id="359" r:id="rId7"/>
    <p:sldId id="340" r:id="rId8"/>
    <p:sldId id="341" r:id="rId9"/>
    <p:sldId id="342" r:id="rId10"/>
    <p:sldId id="360" r:id="rId11"/>
    <p:sldId id="344" r:id="rId12"/>
    <p:sldId id="347" r:id="rId13"/>
    <p:sldId id="346" r:id="rId14"/>
    <p:sldId id="345" r:id="rId15"/>
    <p:sldId id="348" r:id="rId16"/>
    <p:sldId id="349" r:id="rId17"/>
    <p:sldId id="361" r:id="rId18"/>
    <p:sldId id="351" r:id="rId19"/>
    <p:sldId id="352" r:id="rId20"/>
    <p:sldId id="353" r:id="rId21"/>
    <p:sldId id="354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E2F4F-5C57-4516-8FCD-5A13503B139B}" v="582" dt="2022-01-04T17:29:37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4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6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Chien" userId="0056f4624fa56cb3" providerId="LiveId" clId="{AC9E2F4F-5C57-4516-8FCD-5A13503B139B}"/>
    <pc:docChg chg="undo custSel addSld delSld modSld sldOrd">
      <pc:chgData name="Nguyen Chien" userId="0056f4624fa56cb3" providerId="LiveId" clId="{AC9E2F4F-5C57-4516-8FCD-5A13503B139B}" dt="2022-01-04T17:29:57.441" v="3444" actId="403"/>
      <pc:docMkLst>
        <pc:docMk/>
      </pc:docMkLst>
      <pc:sldChg chg="delSp modSp mod">
        <pc:chgData name="Nguyen Chien" userId="0056f4624fa56cb3" providerId="LiveId" clId="{AC9E2F4F-5C57-4516-8FCD-5A13503B139B}" dt="2022-01-04T17:29:57.441" v="3444" actId="403"/>
        <pc:sldMkLst>
          <pc:docMk/>
          <pc:sldMk cId="0" sldId="256"/>
        </pc:sldMkLst>
        <pc:spChg chg="mod">
          <ac:chgData name="Nguyen Chien" userId="0056f4624fa56cb3" providerId="LiveId" clId="{AC9E2F4F-5C57-4516-8FCD-5A13503B139B}" dt="2022-01-04T17:29:57.441" v="3444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Chien" userId="0056f4624fa56cb3" providerId="LiveId" clId="{AC9E2F4F-5C57-4516-8FCD-5A13503B139B}" dt="2022-01-04T17:21:48.767" v="327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Nguyen Chien" userId="0056f4624fa56cb3" providerId="LiveId" clId="{AC9E2F4F-5C57-4516-8FCD-5A13503B139B}" dt="2022-01-04T17:21:54.015" v="3279" actId="1076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Nguyen Chien" userId="0056f4624fa56cb3" providerId="LiveId" clId="{AC9E2F4F-5C57-4516-8FCD-5A13503B139B}" dt="2022-01-04T17:21:10.309" v="3177" actId="478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Nguyen Chien" userId="0056f4624fa56cb3" providerId="LiveId" clId="{AC9E2F4F-5C57-4516-8FCD-5A13503B139B}" dt="2022-01-04T16:48:41.809" v="3151" actId="1076"/>
        <pc:sldMkLst>
          <pc:docMk/>
          <pc:sldMk cId="0" sldId="258"/>
        </pc:sldMkLst>
        <pc:spChg chg="mod">
          <ac:chgData name="Nguyen Chien" userId="0056f4624fa56cb3" providerId="LiveId" clId="{AC9E2F4F-5C57-4516-8FCD-5A13503B139B}" dt="2022-01-04T16:48:41.809" v="3151" actId="1076"/>
          <ac:spMkLst>
            <pc:docMk/>
            <pc:sldMk cId="0" sldId="258"/>
            <ac:spMk id="36866" creationId="{00000000-0000-0000-0000-000000000000}"/>
          </ac:spMkLst>
        </pc:spChg>
        <pc:spChg chg="mod">
          <ac:chgData name="Nguyen Chien" userId="0056f4624fa56cb3" providerId="LiveId" clId="{AC9E2F4F-5C57-4516-8FCD-5A13503B139B}" dt="2022-01-04T16:48:32.308" v="3149" actId="20577"/>
          <ac:spMkLst>
            <pc:docMk/>
            <pc:sldMk cId="0" sldId="258"/>
            <ac:spMk id="36867" creationId="{00000000-0000-0000-0000-000000000000}"/>
          </ac:spMkLst>
        </pc:spChg>
      </pc:sldChg>
      <pc:sldChg chg="addSp delSp modSp mod setBg modAnim">
        <pc:chgData name="Nguyen Chien" userId="0056f4624fa56cb3" providerId="LiveId" clId="{AC9E2F4F-5C57-4516-8FCD-5A13503B139B}" dt="2022-01-04T14:38:23.789" v="2807"/>
        <pc:sldMkLst>
          <pc:docMk/>
          <pc:sldMk cId="497083606" sldId="335"/>
        </pc:sldMkLst>
        <pc:spChg chg="mod">
          <ac:chgData name="Nguyen Chien" userId="0056f4624fa56cb3" providerId="LiveId" clId="{AC9E2F4F-5C57-4516-8FCD-5A13503B139B}" dt="2022-01-04T14:31:45.527" v="2340" actId="26606"/>
          <ac:spMkLst>
            <pc:docMk/>
            <pc:sldMk cId="497083606" sldId="335"/>
            <ac:spMk id="2" creationId="{7071AC62-41CB-4C03-85D8-43DCD57ABDAE}"/>
          </ac:spMkLst>
        </pc:spChg>
        <pc:spChg chg="add del mod">
          <ac:chgData name="Nguyen Chien" userId="0056f4624fa56cb3" providerId="LiveId" clId="{AC9E2F4F-5C57-4516-8FCD-5A13503B139B}" dt="2022-01-04T14:36:45.002" v="2629" actId="478"/>
          <ac:spMkLst>
            <pc:docMk/>
            <pc:sldMk cId="497083606" sldId="335"/>
            <ac:spMk id="3" creationId="{8C12A482-E919-4706-A941-D3B6F94201BD}"/>
          </ac:spMkLst>
        </pc:spChg>
        <pc:spChg chg="add del">
          <ac:chgData name="Nguyen Chien" userId="0056f4624fa56cb3" providerId="LiveId" clId="{AC9E2F4F-5C57-4516-8FCD-5A13503B139B}" dt="2022-01-04T10:11:21.222" v="174" actId="11529"/>
          <ac:spMkLst>
            <pc:docMk/>
            <pc:sldMk cId="497083606" sldId="335"/>
            <ac:spMk id="4" creationId="{3B2083A7-976B-4F6F-8167-AF593938F2A9}"/>
          </ac:spMkLst>
        </pc:spChg>
        <pc:spChg chg="add del mod">
          <ac:chgData name="Nguyen Chien" userId="0056f4624fa56cb3" providerId="LiveId" clId="{AC9E2F4F-5C57-4516-8FCD-5A13503B139B}" dt="2022-01-04T10:12:01.004" v="414"/>
          <ac:spMkLst>
            <pc:docMk/>
            <pc:sldMk cId="497083606" sldId="335"/>
            <ac:spMk id="5" creationId="{21CC19E1-3B31-4B22-9237-3004DCD7C24B}"/>
          </ac:spMkLst>
        </pc:spChg>
        <pc:spChg chg="add del">
          <ac:chgData name="Nguyen Chien" userId="0056f4624fa56cb3" providerId="LiveId" clId="{AC9E2F4F-5C57-4516-8FCD-5A13503B139B}" dt="2022-01-04T14:31:18.052" v="2332" actId="26606"/>
          <ac:spMkLst>
            <pc:docMk/>
            <pc:sldMk cId="497083606" sldId="335"/>
            <ac:spMk id="9" creationId="{B819A166-7571-4003-A6B8-B62034C3ED30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1" creationId="{F68B3F68-107C-434F-AA38-110D5EA91B85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2" creationId="{BACC6370-2D7E-4714-9D71-7542949D7D5D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3" creationId="{AAD0DBB9-1A4B-4391-81D4-CB19F9AB918A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5" creationId="{063BBA22-50EA-4C4D-BE05-F1CE4E63AA56}"/>
          </ac:spMkLst>
        </pc:spChg>
        <pc:spChg chg="add del">
          <ac:chgData name="Nguyen Chien" userId="0056f4624fa56cb3" providerId="LiveId" clId="{AC9E2F4F-5C57-4516-8FCD-5A13503B139B}" dt="2022-01-04T14:31:24.568" v="2338" actId="26606"/>
          <ac:spMkLst>
            <pc:docMk/>
            <pc:sldMk cId="497083606" sldId="335"/>
            <ac:spMk id="19" creationId="{35DB3719-6FDC-4E5D-891D-FF40B7300F64}"/>
          </ac:spMkLst>
        </pc:spChg>
        <pc:spChg chg="add del">
          <ac:chgData name="Nguyen Chien" userId="0056f4624fa56cb3" providerId="LiveId" clId="{AC9E2F4F-5C57-4516-8FCD-5A13503B139B}" dt="2022-01-04T14:31:24.568" v="2338" actId="26606"/>
          <ac:spMkLst>
            <pc:docMk/>
            <pc:sldMk cId="497083606" sldId="335"/>
            <ac:spMk id="20" creationId="{E0CBAC23-2E3F-4A90-BA59-F8299F6A5439}"/>
          </ac:spMkLst>
        </pc:spChg>
        <pc:spChg chg="add del">
          <ac:chgData name="Nguyen Chien" userId="0056f4624fa56cb3" providerId="LiveId" clId="{AC9E2F4F-5C57-4516-8FCD-5A13503B139B}" dt="2022-01-04T14:31:45.527" v="2340" actId="26606"/>
          <ac:spMkLst>
            <pc:docMk/>
            <pc:sldMk cId="497083606" sldId="335"/>
            <ac:spMk id="23" creationId="{42285737-90EE-47DC-AC80-8AE156B11969}"/>
          </ac:spMkLst>
        </pc:spChg>
        <pc:spChg chg="add mod">
          <ac:chgData name="Nguyen Chien" userId="0056f4624fa56cb3" providerId="LiveId" clId="{AC9E2F4F-5C57-4516-8FCD-5A13503B139B}" dt="2022-01-04T14:36:39.308" v="2627"/>
          <ac:spMkLst>
            <pc:docMk/>
            <pc:sldMk cId="497083606" sldId="335"/>
            <ac:spMk id="32" creationId="{360DAD8A-A9C1-4852-B241-9B63ABF54913}"/>
          </ac:spMkLst>
        </pc:spChg>
        <pc:spChg chg="add mod">
          <ac:chgData name="Nguyen Chien" userId="0056f4624fa56cb3" providerId="LiveId" clId="{AC9E2F4F-5C57-4516-8FCD-5A13503B139B}" dt="2022-01-04T14:36:39.308" v="2627"/>
          <ac:spMkLst>
            <pc:docMk/>
            <pc:sldMk cId="497083606" sldId="335"/>
            <ac:spMk id="33" creationId="{7F611661-8307-43BA-A781-37FF94546D07}"/>
          </ac:spMkLst>
        </pc:spChg>
        <pc:grpChg chg="add del">
          <ac:chgData name="Nguyen Chien" userId="0056f4624fa56cb3" providerId="LiveId" clId="{AC9E2F4F-5C57-4516-8FCD-5A13503B139B}" dt="2022-01-04T14:31:45.527" v="2340" actId="26606"/>
          <ac:grpSpMkLst>
            <pc:docMk/>
            <pc:sldMk cId="497083606" sldId="335"/>
            <ac:grpSpMk id="24" creationId="{B57BDC17-F1B3-455F-BBF1-680AA1F25C06}"/>
          </ac:grpSpMkLst>
        </pc:grpChg>
        <pc:grpChg chg="add mod">
          <ac:chgData name="Nguyen Chien" userId="0056f4624fa56cb3" providerId="LiveId" clId="{AC9E2F4F-5C57-4516-8FCD-5A13503B139B}" dt="2022-01-04T14:36:39.308" v="2627"/>
          <ac:grpSpMkLst>
            <pc:docMk/>
            <pc:sldMk cId="497083606" sldId="335"/>
            <ac:grpSpMk id="31" creationId="{BE0976B2-1EAB-4197-9AD6-B496EF0D702B}"/>
          </ac:grpSpMkLst>
        </pc:grpChg>
        <pc:graphicFrameChg chg="add mod modGraphic">
          <ac:chgData name="Nguyen Chien" userId="0056f4624fa56cb3" providerId="LiveId" clId="{AC9E2F4F-5C57-4516-8FCD-5A13503B139B}" dt="2022-01-04T14:38:09.011" v="2797"/>
          <ac:graphicFrameMkLst>
            <pc:docMk/>
            <pc:sldMk cId="497083606" sldId="335"/>
            <ac:graphicFrameMk id="4" creationId="{3831BA34-F179-464A-98B7-C7EC0392E4B6}"/>
          </ac:graphicFrameMkLst>
        </pc:graphicFrameChg>
        <pc:graphicFrameChg chg="add del">
          <ac:chgData name="Nguyen Chien" userId="0056f4624fa56cb3" providerId="LiveId" clId="{AC9E2F4F-5C57-4516-8FCD-5A13503B139B}" dt="2022-01-04T14:31:18.052" v="2332" actId="26606"/>
          <ac:graphicFrameMkLst>
            <pc:docMk/>
            <pc:sldMk cId="497083606" sldId="335"/>
            <ac:graphicFrameMk id="6" creationId="{EFEF17DA-B1FA-4A16-8A03-DBF3D1586427}"/>
          </ac:graphicFrameMkLst>
        </pc:graphicFrameChg>
        <pc:graphicFrameChg chg="add del">
          <ac:chgData name="Nguyen Chien" userId="0056f4624fa56cb3" providerId="LiveId" clId="{AC9E2F4F-5C57-4516-8FCD-5A13503B139B}" dt="2022-01-04T14:31:21.170" v="2334" actId="26606"/>
          <ac:graphicFrameMkLst>
            <pc:docMk/>
            <pc:sldMk cId="497083606" sldId="335"/>
            <ac:graphicFrameMk id="14" creationId="{97B873D8-9870-4D48-A013-DD19FEFEA173}"/>
          </ac:graphicFrameMkLst>
        </pc:graphicFrameChg>
        <pc:graphicFrameChg chg="add del">
          <ac:chgData name="Nguyen Chien" userId="0056f4624fa56cb3" providerId="LiveId" clId="{AC9E2F4F-5C57-4516-8FCD-5A13503B139B}" dt="2022-01-04T14:31:22.506" v="2336" actId="26606"/>
          <ac:graphicFrameMkLst>
            <pc:docMk/>
            <pc:sldMk cId="497083606" sldId="335"/>
            <ac:graphicFrameMk id="17" creationId="{B40B4269-5126-4D99-9176-611541C9B319}"/>
          </ac:graphicFrameMkLst>
        </pc:graphicFrameChg>
        <pc:graphicFrameChg chg="add del">
          <ac:chgData name="Nguyen Chien" userId="0056f4624fa56cb3" providerId="LiveId" clId="{AC9E2F4F-5C57-4516-8FCD-5A13503B139B}" dt="2022-01-04T14:31:24.568" v="2338" actId="26606"/>
          <ac:graphicFrameMkLst>
            <pc:docMk/>
            <pc:sldMk cId="497083606" sldId="335"/>
            <ac:graphicFrameMk id="21" creationId="{4AE2354B-6095-448F-AA01-B31BB44E2E91}"/>
          </ac:graphicFrameMkLst>
        </pc:graphicFrameChg>
        <pc:graphicFrameChg chg="add del">
          <ac:chgData name="Nguyen Chien" userId="0056f4624fa56cb3" providerId="LiveId" clId="{AC9E2F4F-5C57-4516-8FCD-5A13503B139B}" dt="2022-01-04T14:31:45.527" v="2340" actId="26606"/>
          <ac:graphicFrameMkLst>
            <pc:docMk/>
            <pc:sldMk cId="497083606" sldId="335"/>
            <ac:graphicFrameMk id="30" creationId="{EB568097-E7F4-4538-BCFA-8F165320EBF8}"/>
          </ac:graphicFrameMkLst>
        </pc:graphicFrameChg>
      </pc:sldChg>
      <pc:sldChg chg="addSp delSp modSp del mod setBg setClrOvrMap">
        <pc:chgData name="Nguyen Chien" userId="0056f4624fa56cb3" providerId="LiveId" clId="{AC9E2F4F-5C57-4516-8FCD-5A13503B139B}" dt="2022-01-04T14:36:19.663" v="2612" actId="2696"/>
        <pc:sldMkLst>
          <pc:docMk/>
          <pc:sldMk cId="2532042332" sldId="338"/>
        </pc:sldMkLst>
        <pc:spChg chg="mod">
          <ac:chgData name="Nguyen Chien" userId="0056f4624fa56cb3" providerId="LiveId" clId="{AC9E2F4F-5C57-4516-8FCD-5A13503B139B}" dt="2022-01-04T14:30:11.479" v="2326" actId="26606"/>
          <ac:spMkLst>
            <pc:docMk/>
            <pc:sldMk cId="2532042332" sldId="338"/>
            <ac:spMk id="2" creationId="{7071AC62-41CB-4C03-85D8-43DCD57ABDAE}"/>
          </ac:spMkLst>
        </pc:spChg>
        <pc:spChg chg="del mod">
          <ac:chgData name="Nguyen Chien" userId="0056f4624fa56cb3" providerId="LiveId" clId="{AC9E2F4F-5C57-4516-8FCD-5A13503B139B}" dt="2022-01-04T14:29:34.294" v="2317" actId="26606"/>
          <ac:spMkLst>
            <pc:docMk/>
            <pc:sldMk cId="2532042332" sldId="338"/>
            <ac:spMk id="3" creationId="{8C12A482-E919-4706-A941-D3B6F94201BD}"/>
          </ac:spMkLst>
        </pc:spChg>
        <pc:spChg chg="add del">
          <ac:chgData name="Nguyen Chien" userId="0056f4624fa56cb3" providerId="LiveId" clId="{AC9E2F4F-5C57-4516-8FCD-5A13503B139B}" dt="2022-01-04T14:30:08.831" v="2324" actId="26606"/>
          <ac:spMkLst>
            <pc:docMk/>
            <pc:sldMk cId="2532042332" sldId="338"/>
            <ac:spMk id="8" creationId="{9DBC8166-481C-4473-95F5-9A5B9073B7F1}"/>
          </ac:spMkLst>
        </pc:spChg>
        <pc:spChg chg="add del">
          <ac:chgData name="Nguyen Chien" userId="0056f4624fa56cb3" providerId="LiveId" clId="{AC9E2F4F-5C57-4516-8FCD-5A13503B139B}" dt="2022-01-04T14:29:54.339" v="2322" actId="26606"/>
          <ac:spMkLst>
            <pc:docMk/>
            <pc:sldMk cId="2532042332" sldId="338"/>
            <ac:spMk id="10" creationId="{955A2079-FA98-4876-80F0-72364A7D2EA4}"/>
          </ac:spMkLst>
        </pc:spChg>
        <pc:spChg chg="add del">
          <ac:chgData name="Nguyen Chien" userId="0056f4624fa56cb3" providerId="LiveId" clId="{AC9E2F4F-5C57-4516-8FCD-5A13503B139B}" dt="2022-01-04T14:29:48.615" v="2320" actId="26606"/>
          <ac:spMkLst>
            <pc:docMk/>
            <pc:sldMk cId="2532042332" sldId="338"/>
            <ac:spMk id="11" creationId="{C5E6CFF1-2F42-4E10-9A97-F116F46F53FE}"/>
          </ac:spMkLst>
        </pc:spChg>
        <pc:spChg chg="add del">
          <ac:chgData name="Nguyen Chien" userId="0056f4624fa56cb3" providerId="LiveId" clId="{AC9E2F4F-5C57-4516-8FCD-5A13503B139B}" dt="2022-01-04T14:30:08.831" v="2324" actId="26606"/>
          <ac:spMkLst>
            <pc:docMk/>
            <pc:sldMk cId="2532042332" sldId="338"/>
            <ac:spMk id="12" creationId="{A5A5CE6E-90AF-4D43-A014-1F9EC83EB93D}"/>
          </ac:spMkLst>
        </pc:spChg>
        <pc:spChg chg="add del">
          <ac:chgData name="Nguyen Chien" userId="0056f4624fa56cb3" providerId="LiveId" clId="{AC9E2F4F-5C57-4516-8FCD-5A13503B139B}" dt="2022-01-04T14:30:11.479" v="2326" actId="26606"/>
          <ac:spMkLst>
            <pc:docMk/>
            <pc:sldMk cId="2532042332" sldId="338"/>
            <ac:spMk id="14" creationId="{955A2079-FA98-4876-80F0-72364A7D2EA4}"/>
          </ac:spMkLst>
        </pc:spChg>
        <pc:graphicFrameChg chg="add mod modGraphic">
          <ac:chgData name="Nguyen Chien" userId="0056f4624fa56cb3" providerId="LiveId" clId="{AC9E2F4F-5C57-4516-8FCD-5A13503B139B}" dt="2022-01-04T14:30:33.252" v="2330" actId="14100"/>
          <ac:graphicFrameMkLst>
            <pc:docMk/>
            <pc:sldMk cId="2532042332" sldId="338"/>
            <ac:graphicFrameMk id="5" creationId="{EDABC171-3B5D-4793-A9BF-59E7979BA051}"/>
          </ac:graphicFrameMkLst>
        </pc:graphicFrameChg>
        <pc:picChg chg="add del">
          <ac:chgData name="Nguyen Chien" userId="0056f4624fa56cb3" providerId="LiveId" clId="{AC9E2F4F-5C57-4516-8FCD-5A13503B139B}" dt="2022-01-04T14:29:48.615" v="2320" actId="26606"/>
          <ac:picMkLst>
            <pc:docMk/>
            <pc:sldMk cId="2532042332" sldId="338"/>
            <ac:picMk id="7" creationId="{31D29800-EC6F-4A3C-B292-60A9E1E9E62F}"/>
          </ac:picMkLst>
        </pc:picChg>
        <pc:cxnChg chg="add del">
          <ac:chgData name="Nguyen Chien" userId="0056f4624fa56cb3" providerId="LiveId" clId="{AC9E2F4F-5C57-4516-8FCD-5A13503B139B}" dt="2022-01-04T14:29:48.615" v="2320" actId="26606"/>
          <ac:cxnSpMkLst>
            <pc:docMk/>
            <pc:sldMk cId="2532042332" sldId="338"/>
            <ac:cxnSpMk id="13" creationId="{67182200-4859-4C8D-BCBB-55B245C28BA3}"/>
          </ac:cxnSpMkLst>
        </pc:cxnChg>
      </pc:sldChg>
      <pc:sldChg chg="addSp delSp modSp del mod setBg setClrOvrMap">
        <pc:chgData name="Nguyen Chien" userId="0056f4624fa56cb3" providerId="LiveId" clId="{AC9E2F4F-5C57-4516-8FCD-5A13503B139B}" dt="2022-01-04T14:32:08.965" v="2341" actId="2696"/>
        <pc:sldMkLst>
          <pc:docMk/>
          <pc:sldMk cId="2115815852" sldId="339"/>
        </pc:sldMkLst>
        <pc:spChg chg="mo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2" creationId="{38C07E4D-9791-4975-8FD7-9EEE2ED0FA8C}"/>
          </ac:spMkLst>
        </pc:spChg>
        <pc:spChg chg="del mod">
          <ac:chgData name="Nguyen Chien" userId="0056f4624fa56cb3" providerId="LiveId" clId="{AC9E2F4F-5C57-4516-8FCD-5A13503B139B}" dt="2022-01-04T14:28:56.339" v="2309"/>
          <ac:spMkLst>
            <pc:docMk/>
            <pc:sldMk cId="2115815852" sldId="339"/>
            <ac:spMk id="3" creationId="{A7BC183E-03D8-42C8-8796-7EC4140A72F4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6" creationId="{A3BAF07C-C39E-42EB-BB22-8D46691D9735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8" creationId="{44DC56A9-1035-4A79-8A6A-68791D909B8E}"/>
          </ac:spMkLst>
        </pc:spChg>
        <pc:spChg chg="add del">
          <ac:chgData name="Nguyen Chien" userId="0056f4624fa56cb3" providerId="LiveId" clId="{AC9E2F4F-5C57-4516-8FCD-5A13503B139B}" dt="2022-01-04T14:29:16.295" v="2315" actId="26606"/>
          <ac:spMkLst>
            <pc:docMk/>
            <pc:sldMk cId="2115815852" sldId="339"/>
            <ac:spMk id="11" creationId="{7F57BEA8-497D-4AA8-8A18-BDCD696B25FE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34" creationId="{44C110BA-81E8-4247-853A-5F2B93E92E46}"/>
          </ac:spMkLst>
        </pc:spChg>
        <pc:grpChg chg="add">
          <ac:chgData name="Nguyen Chien" userId="0056f4624fa56cb3" providerId="LiveId" clId="{AC9E2F4F-5C57-4516-8FCD-5A13503B139B}" dt="2022-01-04T14:29:22.058" v="2316" actId="26606"/>
          <ac:grpSpMkLst>
            <pc:docMk/>
            <pc:sldMk cId="2115815852" sldId="339"/>
            <ac:grpSpMk id="7" creationId="{D8E9CF54-0466-4261-9E62-0249E60E1886}"/>
          </ac:grpSpMkLst>
        </pc:grpChg>
        <pc:picChg chg="add mod">
          <ac:chgData name="Nguyen Chien" userId="0056f4624fa56cb3" providerId="LiveId" clId="{AC9E2F4F-5C57-4516-8FCD-5A13503B139B}" dt="2022-01-04T14:29:22.058" v="2316" actId="26606"/>
          <ac:picMkLst>
            <pc:docMk/>
            <pc:sldMk cId="2115815852" sldId="339"/>
            <ac:picMk id="4" creationId="{E8A78E0E-8812-41DB-8597-D277A9BC5E54}"/>
          </ac:picMkLst>
        </pc:pic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9" creationId="{D2E961F1-4A28-4A5F-BBD4-6E400E5E6C75}"/>
          </ac:cxnSpMkLst>
        </pc:cxn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13" creationId="{A82415D3-DDE5-4D63-8CB3-23A5EC581B27}"/>
          </ac:cxnSpMkLst>
        </pc:cxn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15" creationId="{AD7193FB-6AE6-4B3B-8F89-56B55DD63B4D}"/>
          </ac:cxnSpMkLst>
        </pc:cxnChg>
      </pc:sldChg>
      <pc:sldChg chg="addSp delSp modSp new mod modAnim">
        <pc:chgData name="Nguyen Chien" userId="0056f4624fa56cb3" providerId="LiveId" clId="{AC9E2F4F-5C57-4516-8FCD-5A13503B139B}" dt="2022-01-04T17:27:06.500" v="3363"/>
        <pc:sldMkLst>
          <pc:docMk/>
          <pc:sldMk cId="4007288224" sldId="340"/>
        </pc:sldMkLst>
        <pc:spChg chg="mod">
          <ac:chgData name="Nguyen Chien" userId="0056f4624fa56cb3" providerId="LiveId" clId="{AC9E2F4F-5C57-4516-8FCD-5A13503B139B}" dt="2022-01-04T10:16:05.504" v="659" actId="20577"/>
          <ac:spMkLst>
            <pc:docMk/>
            <pc:sldMk cId="4007288224" sldId="340"/>
            <ac:spMk id="2" creationId="{5054443C-41B7-4C04-B2F5-D649CD8243D1}"/>
          </ac:spMkLst>
        </pc:spChg>
        <pc:spChg chg="del">
          <ac:chgData name="Nguyen Chien" userId="0056f4624fa56cb3" providerId="LiveId" clId="{AC9E2F4F-5C57-4516-8FCD-5A13503B139B}" dt="2022-01-04T10:17:19.126" v="660"/>
          <ac:spMkLst>
            <pc:docMk/>
            <pc:sldMk cId="4007288224" sldId="340"/>
            <ac:spMk id="3" creationId="{4BFC2B16-9D46-470E-818E-DD09F2527C0C}"/>
          </ac:spMkLst>
        </pc:spChg>
        <pc:picChg chg="add mod">
          <ac:chgData name="Nguyen Chien" userId="0056f4624fa56cb3" providerId="LiveId" clId="{AC9E2F4F-5C57-4516-8FCD-5A13503B139B}" dt="2022-01-04T10:17:22.140" v="661" actId="27614"/>
          <ac:picMkLst>
            <pc:docMk/>
            <pc:sldMk cId="4007288224" sldId="340"/>
            <ac:picMk id="5" creationId="{76A12E6F-1E1D-4102-A84C-EEC58CAF70A9}"/>
          </ac:picMkLst>
        </pc:picChg>
      </pc:sldChg>
      <pc:sldChg chg="addSp delSp modSp new mod modAnim">
        <pc:chgData name="Nguyen Chien" userId="0056f4624fa56cb3" providerId="LiveId" clId="{AC9E2F4F-5C57-4516-8FCD-5A13503B139B}" dt="2022-01-04T17:27:16.058" v="3364"/>
        <pc:sldMkLst>
          <pc:docMk/>
          <pc:sldMk cId="2463280789" sldId="341"/>
        </pc:sldMkLst>
        <pc:spChg chg="mod">
          <ac:chgData name="Nguyen Chien" userId="0056f4624fa56cb3" providerId="LiveId" clId="{AC9E2F4F-5C57-4516-8FCD-5A13503B139B}" dt="2022-01-04T13:22:00.119" v="706" actId="20577"/>
          <ac:spMkLst>
            <pc:docMk/>
            <pc:sldMk cId="2463280789" sldId="341"/>
            <ac:spMk id="2" creationId="{FEF3FE92-B215-4302-8D02-E2D4363BBE7C}"/>
          </ac:spMkLst>
        </pc:spChg>
        <pc:spChg chg="del">
          <ac:chgData name="Nguyen Chien" userId="0056f4624fa56cb3" providerId="LiveId" clId="{AC9E2F4F-5C57-4516-8FCD-5A13503B139B}" dt="2022-01-04T13:22:13.632" v="707"/>
          <ac:spMkLst>
            <pc:docMk/>
            <pc:sldMk cId="2463280789" sldId="341"/>
            <ac:spMk id="3" creationId="{14DAB932-5609-482A-8155-A4B5C30C92C7}"/>
          </ac:spMkLst>
        </pc:spChg>
        <pc:picChg chg="add mod">
          <ac:chgData name="Nguyen Chien" userId="0056f4624fa56cb3" providerId="LiveId" clId="{AC9E2F4F-5C57-4516-8FCD-5A13503B139B}" dt="2022-01-04T13:22:37.568" v="712" actId="14100"/>
          <ac:picMkLst>
            <pc:docMk/>
            <pc:sldMk cId="2463280789" sldId="341"/>
            <ac:picMk id="5" creationId="{530A9FA3-502E-4F48-AF32-90BAA209D38F}"/>
          </ac:picMkLst>
        </pc:picChg>
      </pc:sldChg>
      <pc:sldChg chg="addSp delSp modSp new mod modAnim">
        <pc:chgData name="Nguyen Chien" userId="0056f4624fa56cb3" providerId="LiveId" clId="{AC9E2F4F-5C57-4516-8FCD-5A13503B139B}" dt="2022-01-04T17:27:20.911" v="3365"/>
        <pc:sldMkLst>
          <pc:docMk/>
          <pc:sldMk cId="1287298380" sldId="342"/>
        </pc:sldMkLst>
        <pc:spChg chg="mod">
          <ac:chgData name="Nguyen Chien" userId="0056f4624fa56cb3" providerId="LiveId" clId="{AC9E2F4F-5C57-4516-8FCD-5A13503B139B}" dt="2022-01-04T13:23:17.149" v="748" actId="20577"/>
          <ac:spMkLst>
            <pc:docMk/>
            <pc:sldMk cId="1287298380" sldId="342"/>
            <ac:spMk id="2" creationId="{D96FB79E-0C76-49CB-9CF3-7ED7FFDF5412}"/>
          </ac:spMkLst>
        </pc:spChg>
        <pc:spChg chg="del">
          <ac:chgData name="Nguyen Chien" userId="0056f4624fa56cb3" providerId="LiveId" clId="{AC9E2F4F-5C57-4516-8FCD-5A13503B139B}" dt="2022-01-04T13:22:57.594" v="714"/>
          <ac:spMkLst>
            <pc:docMk/>
            <pc:sldMk cId="1287298380" sldId="342"/>
            <ac:spMk id="3" creationId="{4BF11F18-3D88-4852-BA96-72FF0DA24DA6}"/>
          </ac:spMkLst>
        </pc:spChg>
        <pc:picChg chg="add mod">
          <ac:chgData name="Nguyen Chien" userId="0056f4624fa56cb3" providerId="LiveId" clId="{AC9E2F4F-5C57-4516-8FCD-5A13503B139B}" dt="2022-01-04T13:22:59.789" v="715" actId="27614"/>
          <ac:picMkLst>
            <pc:docMk/>
            <pc:sldMk cId="1287298380" sldId="342"/>
            <ac:picMk id="5" creationId="{DFA79779-219A-40B9-AA7F-79E13DB4E21E}"/>
          </ac:picMkLst>
        </pc:picChg>
      </pc:sldChg>
      <pc:sldChg chg="modSp new del mod">
        <pc:chgData name="Nguyen Chien" userId="0056f4624fa56cb3" providerId="LiveId" clId="{AC9E2F4F-5C57-4516-8FCD-5A13503B139B}" dt="2022-01-04T17:27:30.550" v="3367" actId="2696"/>
        <pc:sldMkLst>
          <pc:docMk/>
          <pc:sldMk cId="1926789331" sldId="343"/>
        </pc:sldMkLst>
        <pc:spChg chg="mod">
          <ac:chgData name="Nguyen Chien" userId="0056f4624fa56cb3" providerId="LiveId" clId="{AC9E2F4F-5C57-4516-8FCD-5A13503B139B}" dt="2022-01-04T13:23:31.725" v="762" actId="20577"/>
          <ac:spMkLst>
            <pc:docMk/>
            <pc:sldMk cId="1926789331" sldId="343"/>
            <ac:spMk id="2" creationId="{6A24AE85-51CB-4902-AFF1-42204BBC61D2}"/>
          </ac:spMkLst>
        </pc:spChg>
      </pc:sldChg>
      <pc:sldChg chg="addSp delSp modSp new mod modAnim">
        <pc:chgData name="Nguyen Chien" userId="0056f4624fa56cb3" providerId="LiveId" clId="{AC9E2F4F-5C57-4516-8FCD-5A13503B139B}" dt="2022-01-04T17:28:36.110" v="3432"/>
        <pc:sldMkLst>
          <pc:docMk/>
          <pc:sldMk cId="2623082791" sldId="344"/>
        </pc:sldMkLst>
        <pc:spChg chg="mod">
          <ac:chgData name="Nguyen Chien" userId="0056f4624fa56cb3" providerId="LiveId" clId="{AC9E2F4F-5C57-4516-8FCD-5A13503B139B}" dt="2022-01-04T13:28:38.746" v="792" actId="20577"/>
          <ac:spMkLst>
            <pc:docMk/>
            <pc:sldMk cId="2623082791" sldId="344"/>
            <ac:spMk id="2" creationId="{44F8546E-0E0F-4256-BBB7-AF32C8C19D58}"/>
          </ac:spMkLst>
        </pc:spChg>
        <pc:spChg chg="del">
          <ac:chgData name="Nguyen Chien" userId="0056f4624fa56cb3" providerId="LiveId" clId="{AC9E2F4F-5C57-4516-8FCD-5A13503B139B}" dt="2022-01-04T13:24:24.217" v="767"/>
          <ac:spMkLst>
            <pc:docMk/>
            <pc:sldMk cId="2623082791" sldId="344"/>
            <ac:spMk id="3" creationId="{BCEC2F45-2451-4A10-88FC-F89A2FEDAA66}"/>
          </ac:spMkLst>
        </pc:spChg>
        <pc:picChg chg="add mod">
          <ac:chgData name="Nguyen Chien" userId="0056f4624fa56cb3" providerId="LiveId" clId="{AC9E2F4F-5C57-4516-8FCD-5A13503B139B}" dt="2022-01-04T13:24:27.220" v="769" actId="962"/>
          <ac:picMkLst>
            <pc:docMk/>
            <pc:sldMk cId="2623082791" sldId="344"/>
            <ac:picMk id="5" creationId="{4983D750-BA6F-49BE-88B3-444627E0BA32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51.026" v="3435"/>
        <pc:sldMkLst>
          <pc:docMk/>
          <pc:sldMk cId="758466592" sldId="345"/>
        </pc:sldMkLst>
        <pc:spChg chg="mod">
          <ac:chgData name="Nguyen Chien" userId="0056f4624fa56cb3" providerId="LiveId" clId="{AC9E2F4F-5C57-4516-8FCD-5A13503B139B}" dt="2022-01-04T13:31:12.441" v="863" actId="20577"/>
          <ac:spMkLst>
            <pc:docMk/>
            <pc:sldMk cId="758466592" sldId="345"/>
            <ac:spMk id="2" creationId="{B558BCEB-4B48-4B2A-BBCD-CE2582B27C01}"/>
          </ac:spMkLst>
        </pc:spChg>
        <pc:spChg chg="del">
          <ac:chgData name="Nguyen Chien" userId="0056f4624fa56cb3" providerId="LiveId" clId="{AC9E2F4F-5C57-4516-8FCD-5A13503B139B}" dt="2022-01-04T13:33:11.333" v="866"/>
          <ac:spMkLst>
            <pc:docMk/>
            <pc:sldMk cId="758466592" sldId="345"/>
            <ac:spMk id="3" creationId="{C5773461-BE72-4548-BCF1-DB68163F863D}"/>
          </ac:spMkLst>
        </pc:spChg>
        <pc:picChg chg="add mod">
          <ac:chgData name="Nguyen Chien" userId="0056f4624fa56cb3" providerId="LiveId" clId="{AC9E2F4F-5C57-4516-8FCD-5A13503B139B}" dt="2022-01-04T13:33:18.874" v="869" actId="14100"/>
          <ac:picMkLst>
            <pc:docMk/>
            <pc:sldMk cId="758466592" sldId="345"/>
            <ac:picMk id="4" creationId="{FABA55DE-2ECD-4591-BCD9-D41D6CD78ABC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46.931" v="3434"/>
        <pc:sldMkLst>
          <pc:docMk/>
          <pc:sldMk cId="4156623554" sldId="346"/>
        </pc:sldMkLst>
        <pc:spChg chg="mod">
          <ac:chgData name="Nguyen Chien" userId="0056f4624fa56cb3" providerId="LiveId" clId="{AC9E2F4F-5C57-4516-8FCD-5A13503B139B}" dt="2022-01-04T13:31:03.661" v="841" actId="20577"/>
          <ac:spMkLst>
            <pc:docMk/>
            <pc:sldMk cId="4156623554" sldId="346"/>
            <ac:spMk id="2" creationId="{AF72FD05-51DB-4BF2-B5EE-1895BFAFAC53}"/>
          </ac:spMkLst>
        </pc:spChg>
        <pc:spChg chg="del">
          <ac:chgData name="Nguyen Chien" userId="0056f4624fa56cb3" providerId="LiveId" clId="{AC9E2F4F-5C57-4516-8FCD-5A13503B139B}" dt="2022-01-04T13:31:29.633" v="864"/>
          <ac:spMkLst>
            <pc:docMk/>
            <pc:sldMk cId="4156623554" sldId="346"/>
            <ac:spMk id="3" creationId="{18B8A315-BB43-4559-BB52-75B9F7048824}"/>
          </ac:spMkLst>
        </pc:spChg>
        <pc:picChg chg="add mod">
          <ac:chgData name="Nguyen Chien" userId="0056f4624fa56cb3" providerId="LiveId" clId="{AC9E2F4F-5C57-4516-8FCD-5A13503B139B}" dt="2022-01-04T13:31:31.233" v="865" actId="27614"/>
          <ac:picMkLst>
            <pc:docMk/>
            <pc:sldMk cId="4156623554" sldId="346"/>
            <ac:picMk id="5" creationId="{549A449B-9BB6-455B-90BC-302576866E7E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41.962" v="3433"/>
        <pc:sldMkLst>
          <pc:docMk/>
          <pc:sldMk cId="1604746230" sldId="347"/>
        </pc:sldMkLst>
        <pc:spChg chg="mod">
          <ac:chgData name="Nguyen Chien" userId="0056f4624fa56cb3" providerId="LiveId" clId="{AC9E2F4F-5C57-4516-8FCD-5A13503B139B}" dt="2022-01-04T13:29:11.130" v="818" actId="20577"/>
          <ac:spMkLst>
            <pc:docMk/>
            <pc:sldMk cId="1604746230" sldId="347"/>
            <ac:spMk id="2" creationId="{BE2A63BC-7E76-4EF4-8B08-B59562C29E74}"/>
          </ac:spMkLst>
        </pc:spChg>
        <pc:spChg chg="del">
          <ac:chgData name="Nguyen Chien" userId="0056f4624fa56cb3" providerId="LiveId" clId="{AC9E2F4F-5C57-4516-8FCD-5A13503B139B}" dt="2022-01-04T13:29:29.171" v="819"/>
          <ac:spMkLst>
            <pc:docMk/>
            <pc:sldMk cId="1604746230" sldId="347"/>
            <ac:spMk id="3" creationId="{2A50AE82-43A2-4546-A966-1B9083428C11}"/>
          </ac:spMkLst>
        </pc:spChg>
        <pc:picChg chg="add mod">
          <ac:chgData name="Nguyen Chien" userId="0056f4624fa56cb3" providerId="LiveId" clId="{AC9E2F4F-5C57-4516-8FCD-5A13503B139B}" dt="2022-01-04T13:29:31.675" v="820" actId="27614"/>
          <ac:picMkLst>
            <pc:docMk/>
            <pc:sldMk cId="1604746230" sldId="347"/>
            <ac:picMk id="5" creationId="{B3BD9F75-DCB6-44C4-836E-410977C3A0EE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55.016" v="3436"/>
        <pc:sldMkLst>
          <pc:docMk/>
          <pc:sldMk cId="3103625538" sldId="348"/>
        </pc:sldMkLst>
        <pc:spChg chg="mod">
          <ac:chgData name="Nguyen Chien" userId="0056f4624fa56cb3" providerId="LiveId" clId="{AC9E2F4F-5C57-4516-8FCD-5A13503B139B}" dt="2022-01-04T13:33:53.791" v="892" actId="20577"/>
          <ac:spMkLst>
            <pc:docMk/>
            <pc:sldMk cId="3103625538" sldId="348"/>
            <ac:spMk id="2" creationId="{966E98AD-14DC-49CE-AB9D-21DED304E7AE}"/>
          </ac:spMkLst>
        </pc:spChg>
        <pc:spChg chg="del">
          <ac:chgData name="Nguyen Chien" userId="0056f4624fa56cb3" providerId="LiveId" clId="{AC9E2F4F-5C57-4516-8FCD-5A13503B139B}" dt="2022-01-04T13:34:29.387" v="918"/>
          <ac:spMkLst>
            <pc:docMk/>
            <pc:sldMk cId="3103625538" sldId="348"/>
            <ac:spMk id="3" creationId="{AB35AFCF-D4D7-4619-931A-683FAF14CC3C}"/>
          </ac:spMkLst>
        </pc:spChg>
        <pc:picChg chg="add mod">
          <ac:chgData name="Nguyen Chien" userId="0056f4624fa56cb3" providerId="LiveId" clId="{AC9E2F4F-5C57-4516-8FCD-5A13503B139B}" dt="2022-01-04T13:34:30.313" v="920" actId="962"/>
          <ac:picMkLst>
            <pc:docMk/>
            <pc:sldMk cId="3103625538" sldId="348"/>
            <ac:picMk id="5" creationId="{BF617BBD-B01F-4F36-AE7B-A04C9FECDAF7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58.769" v="3437"/>
        <pc:sldMkLst>
          <pc:docMk/>
          <pc:sldMk cId="1906513783" sldId="349"/>
        </pc:sldMkLst>
        <pc:spChg chg="mod">
          <ac:chgData name="Nguyen Chien" userId="0056f4624fa56cb3" providerId="LiveId" clId="{AC9E2F4F-5C57-4516-8FCD-5A13503B139B}" dt="2022-01-04T13:34:02.565" v="917" actId="20577"/>
          <ac:spMkLst>
            <pc:docMk/>
            <pc:sldMk cId="1906513783" sldId="349"/>
            <ac:spMk id="2" creationId="{83AB6772-D4C6-413F-AC89-3E820FA9BE5F}"/>
          </ac:spMkLst>
        </pc:spChg>
        <pc:spChg chg="del">
          <ac:chgData name="Nguyen Chien" userId="0056f4624fa56cb3" providerId="LiveId" clId="{AC9E2F4F-5C57-4516-8FCD-5A13503B139B}" dt="2022-01-04T13:34:37.265" v="921"/>
          <ac:spMkLst>
            <pc:docMk/>
            <pc:sldMk cId="1906513783" sldId="349"/>
            <ac:spMk id="3" creationId="{D0DFCAA6-5840-498C-98BF-0830067CE1F2}"/>
          </ac:spMkLst>
        </pc:spChg>
        <pc:picChg chg="add mod">
          <ac:chgData name="Nguyen Chien" userId="0056f4624fa56cb3" providerId="LiveId" clId="{AC9E2F4F-5C57-4516-8FCD-5A13503B139B}" dt="2022-01-04T13:34:37.892" v="923" actId="962"/>
          <ac:picMkLst>
            <pc:docMk/>
            <pc:sldMk cId="1906513783" sldId="349"/>
            <ac:picMk id="5" creationId="{358F0906-3B2B-4F8F-AFAB-F1B813F44DB5}"/>
          </ac:picMkLst>
        </pc:picChg>
      </pc:sldChg>
      <pc:sldChg chg="addSp delSp modSp new del mod">
        <pc:chgData name="Nguyen Chien" userId="0056f4624fa56cb3" providerId="LiveId" clId="{AC9E2F4F-5C57-4516-8FCD-5A13503B139B}" dt="2022-01-04T17:28:06.767" v="3396" actId="2696"/>
        <pc:sldMkLst>
          <pc:docMk/>
          <pc:sldMk cId="742446679" sldId="350"/>
        </pc:sldMkLst>
        <pc:spChg chg="mod">
          <ac:chgData name="Nguyen Chien" userId="0056f4624fa56cb3" providerId="LiveId" clId="{AC9E2F4F-5C57-4516-8FCD-5A13503B139B}" dt="2022-01-04T13:37:58.716" v="961" actId="20577"/>
          <ac:spMkLst>
            <pc:docMk/>
            <pc:sldMk cId="742446679" sldId="350"/>
            <ac:spMk id="2" creationId="{ABCBFFBB-C548-4DC1-8783-224453474C42}"/>
          </ac:spMkLst>
        </pc:spChg>
        <pc:spChg chg="del">
          <ac:chgData name="Nguyen Chien" userId="0056f4624fa56cb3" providerId="LiveId" clId="{AC9E2F4F-5C57-4516-8FCD-5A13503B139B}" dt="2022-01-04T14:26:58.782" v="2301"/>
          <ac:spMkLst>
            <pc:docMk/>
            <pc:sldMk cId="742446679" sldId="350"/>
            <ac:spMk id="3" creationId="{EFEB030C-24E7-4D52-8BC0-6A893CE87B32}"/>
          </ac:spMkLst>
        </pc:spChg>
        <pc:spChg chg="add del mod">
          <ac:chgData name="Nguyen Chien" userId="0056f4624fa56cb3" providerId="LiveId" clId="{AC9E2F4F-5C57-4516-8FCD-5A13503B139B}" dt="2022-01-04T14:27:01.905" v="2302"/>
          <ac:spMkLst>
            <pc:docMk/>
            <pc:sldMk cId="742446679" sldId="350"/>
            <ac:spMk id="4" creationId="{9ADC8843-3912-43A9-8F7F-E00CC86ADECC}"/>
          </ac:spMkLst>
        </pc:spChg>
        <pc:spChg chg="add mod">
          <ac:chgData name="Nguyen Chien" userId="0056f4624fa56cb3" providerId="LiveId" clId="{AC9E2F4F-5C57-4516-8FCD-5A13503B139B}" dt="2022-01-04T14:27:01.905" v="2302"/>
          <ac:spMkLst>
            <pc:docMk/>
            <pc:sldMk cId="742446679" sldId="350"/>
            <ac:spMk id="5" creationId="{51402B01-3FAF-4CF4-9EF1-9A955B1F6F45}"/>
          </ac:spMkLst>
        </pc:spChg>
      </pc:sldChg>
      <pc:sldChg chg="addSp delSp modSp new mod ord modAnim">
        <pc:chgData name="Nguyen Chien" userId="0056f4624fa56cb3" providerId="LiveId" clId="{AC9E2F4F-5C57-4516-8FCD-5A13503B139B}" dt="2022-01-04T17:29:37.213" v="3442"/>
        <pc:sldMkLst>
          <pc:docMk/>
          <pc:sldMk cId="1062382085" sldId="351"/>
        </pc:sldMkLst>
        <pc:spChg chg="mod">
          <ac:chgData name="Nguyen Chien" userId="0056f4624fa56cb3" providerId="LiveId" clId="{AC9E2F4F-5C57-4516-8FCD-5A13503B139B}" dt="2022-01-04T13:45:31.245" v="986" actId="20577"/>
          <ac:spMkLst>
            <pc:docMk/>
            <pc:sldMk cId="1062382085" sldId="351"/>
            <ac:spMk id="2" creationId="{4327393F-8738-456F-B133-C6ED2029542C}"/>
          </ac:spMkLst>
        </pc:spChg>
        <pc:spChg chg="mod">
          <ac:chgData name="Nguyen Chien" userId="0056f4624fa56cb3" providerId="LiveId" clId="{AC9E2F4F-5C57-4516-8FCD-5A13503B139B}" dt="2022-01-04T13:46:32.146" v="998" actId="1076"/>
          <ac:spMkLst>
            <pc:docMk/>
            <pc:sldMk cId="1062382085" sldId="351"/>
            <ac:spMk id="3" creationId="{DA3D9120-72D0-42F8-BAB1-F52F2ED669BE}"/>
          </ac:spMkLst>
        </pc:spChg>
        <pc:spChg chg="add del mod">
          <ac:chgData name="Nguyen Chien" userId="0056f4624fa56cb3" providerId="LiveId" clId="{AC9E2F4F-5C57-4516-8FCD-5A13503B139B}" dt="2022-01-04T13:46:27.684" v="997"/>
          <ac:spMkLst>
            <pc:docMk/>
            <pc:sldMk cId="1062382085" sldId="351"/>
            <ac:spMk id="4" creationId="{CB52486D-EC82-46F3-A14F-B54997A12C1B}"/>
          </ac:spMkLst>
        </pc:spChg>
        <pc:spChg chg="add mod">
          <ac:chgData name="Nguyen Chien" userId="0056f4624fa56cb3" providerId="LiveId" clId="{AC9E2F4F-5C57-4516-8FCD-5A13503B139B}" dt="2022-01-04T13:47:46.788" v="1181" actId="2710"/>
          <ac:spMkLst>
            <pc:docMk/>
            <pc:sldMk cId="1062382085" sldId="351"/>
            <ac:spMk id="5" creationId="{1FAF6B5B-53BE-4B98-9F0C-C24C218AA700}"/>
          </ac:spMkLst>
        </pc:spChg>
        <pc:spChg chg="add mod">
          <ac:chgData name="Nguyen Chien" userId="0056f4624fa56cb3" providerId="LiveId" clId="{AC9E2F4F-5C57-4516-8FCD-5A13503B139B}" dt="2022-01-04T13:52:15.735" v="1476" actId="1076"/>
          <ac:spMkLst>
            <pc:docMk/>
            <pc:sldMk cId="1062382085" sldId="351"/>
            <ac:spMk id="7" creationId="{268E7C29-F080-477F-A173-A5F6F55D17F3}"/>
          </ac:spMkLst>
        </pc:spChg>
        <pc:spChg chg="add mod">
          <ac:chgData name="Nguyen Chien" userId="0056f4624fa56cb3" providerId="LiveId" clId="{AC9E2F4F-5C57-4516-8FCD-5A13503B139B}" dt="2022-01-04T13:54:20.339" v="1486" actId="14100"/>
          <ac:spMkLst>
            <pc:docMk/>
            <pc:sldMk cId="1062382085" sldId="351"/>
            <ac:spMk id="9" creationId="{9DAA5054-BFB0-4578-98AC-62745891A0F4}"/>
          </ac:spMkLst>
        </pc:spChg>
        <pc:picChg chg="add mod">
          <ac:chgData name="Nguyen Chien" userId="0056f4624fa56cb3" providerId="LiveId" clId="{AC9E2F4F-5C57-4516-8FCD-5A13503B139B}" dt="2022-01-04T13:54:34.373" v="1489" actId="1076"/>
          <ac:picMkLst>
            <pc:docMk/>
            <pc:sldMk cId="1062382085" sldId="351"/>
            <ac:picMk id="11" creationId="{CB621899-0730-4355-865E-4B977A8C9563}"/>
          </ac:picMkLst>
        </pc:picChg>
      </pc:sldChg>
      <pc:sldChg chg="modSp new mod">
        <pc:chgData name="Nguyen Chien" userId="0056f4624fa56cb3" providerId="LiveId" clId="{AC9E2F4F-5C57-4516-8FCD-5A13503B139B}" dt="2022-01-04T13:58:08.995" v="1518" actId="5793"/>
        <pc:sldMkLst>
          <pc:docMk/>
          <pc:sldMk cId="177285841" sldId="352"/>
        </pc:sldMkLst>
        <pc:spChg chg="mod">
          <ac:chgData name="Nguyen Chien" userId="0056f4624fa56cb3" providerId="LiveId" clId="{AC9E2F4F-5C57-4516-8FCD-5A13503B139B}" dt="2022-01-04T13:56:20.296" v="1514" actId="20577"/>
          <ac:spMkLst>
            <pc:docMk/>
            <pc:sldMk cId="177285841" sldId="352"/>
            <ac:spMk id="2" creationId="{4848EFEA-B166-450B-B742-8BF30D4E129E}"/>
          </ac:spMkLst>
        </pc:spChg>
        <pc:spChg chg="mod">
          <ac:chgData name="Nguyen Chien" userId="0056f4624fa56cb3" providerId="LiveId" clId="{AC9E2F4F-5C57-4516-8FCD-5A13503B139B}" dt="2022-01-04T13:58:08.995" v="1518" actId="5793"/>
          <ac:spMkLst>
            <pc:docMk/>
            <pc:sldMk cId="177285841" sldId="352"/>
            <ac:spMk id="3" creationId="{A29AB851-83C5-4D06-9492-72B3BD7A5EE9}"/>
          </ac:spMkLst>
        </pc:spChg>
      </pc:sldChg>
      <pc:sldChg chg="addSp delSp modSp new mod">
        <pc:chgData name="Nguyen Chien" userId="0056f4624fa56cb3" providerId="LiveId" clId="{AC9E2F4F-5C57-4516-8FCD-5A13503B139B}" dt="2022-01-04T13:58:38.232" v="1527" actId="5793"/>
        <pc:sldMkLst>
          <pc:docMk/>
          <pc:sldMk cId="498681412" sldId="353"/>
        </pc:sldMkLst>
        <pc:spChg chg="mod">
          <ac:chgData name="Nguyen Chien" userId="0056f4624fa56cb3" providerId="LiveId" clId="{AC9E2F4F-5C57-4516-8FCD-5A13503B139B}" dt="2022-01-04T13:58:17.133" v="1519"/>
          <ac:spMkLst>
            <pc:docMk/>
            <pc:sldMk cId="498681412" sldId="353"/>
            <ac:spMk id="2" creationId="{C35AAAF2-6560-48E1-90B8-DAC16CA7BE26}"/>
          </ac:spMkLst>
        </pc:spChg>
        <pc:spChg chg="mod">
          <ac:chgData name="Nguyen Chien" userId="0056f4624fa56cb3" providerId="LiveId" clId="{AC9E2F4F-5C57-4516-8FCD-5A13503B139B}" dt="2022-01-04T13:58:38.232" v="1527" actId="5793"/>
          <ac:spMkLst>
            <pc:docMk/>
            <pc:sldMk cId="498681412" sldId="353"/>
            <ac:spMk id="3" creationId="{041D9610-6C66-4A16-BF8C-CCE15E892722}"/>
          </ac:spMkLst>
        </pc:spChg>
        <pc:spChg chg="add del">
          <ac:chgData name="Nguyen Chien" userId="0056f4624fa56cb3" providerId="LiveId" clId="{AC9E2F4F-5C57-4516-8FCD-5A13503B139B}" dt="2022-01-04T13:58:26.725" v="1521" actId="22"/>
          <ac:spMkLst>
            <pc:docMk/>
            <pc:sldMk cId="498681412" sldId="353"/>
            <ac:spMk id="5" creationId="{1B7C093A-072D-4457-B3BB-D7E42BA28095}"/>
          </ac:spMkLst>
        </pc:spChg>
      </pc:sldChg>
      <pc:sldChg chg="addSp delSp modSp new mod">
        <pc:chgData name="Nguyen Chien" userId="0056f4624fa56cb3" providerId="LiveId" clId="{AC9E2F4F-5C57-4516-8FCD-5A13503B139B}" dt="2022-01-04T14:23:19.405" v="2299" actId="20577"/>
        <pc:sldMkLst>
          <pc:docMk/>
          <pc:sldMk cId="1009218910" sldId="354"/>
        </pc:sldMkLst>
        <pc:spChg chg="mod">
          <ac:chgData name="Nguyen Chien" userId="0056f4624fa56cb3" providerId="LiveId" clId="{AC9E2F4F-5C57-4516-8FCD-5A13503B139B}" dt="2022-01-04T14:10:50.949" v="1553" actId="20577"/>
          <ac:spMkLst>
            <pc:docMk/>
            <pc:sldMk cId="1009218910" sldId="354"/>
            <ac:spMk id="2" creationId="{F2D90A66-EFDD-44E5-8039-BB5CA30240A8}"/>
          </ac:spMkLst>
        </pc:spChg>
        <pc:spChg chg="mod">
          <ac:chgData name="Nguyen Chien" userId="0056f4624fa56cb3" providerId="LiveId" clId="{AC9E2F4F-5C57-4516-8FCD-5A13503B139B}" dt="2022-01-04T14:23:19.405" v="2299" actId="20577"/>
          <ac:spMkLst>
            <pc:docMk/>
            <pc:sldMk cId="1009218910" sldId="354"/>
            <ac:spMk id="3" creationId="{5C31C0C6-D7B4-4076-8C41-D3AE58453635}"/>
          </ac:spMkLst>
        </pc:spChg>
        <pc:spChg chg="add del">
          <ac:chgData name="Nguyen Chien" userId="0056f4624fa56cb3" providerId="LiveId" clId="{AC9E2F4F-5C57-4516-8FCD-5A13503B139B}" dt="2022-01-04T14:20:22.133" v="1729"/>
          <ac:spMkLst>
            <pc:docMk/>
            <pc:sldMk cId="1009218910" sldId="354"/>
            <ac:spMk id="4" creationId="{12EF3E4E-95F6-4B56-867D-B6E55801C267}"/>
          </ac:spMkLst>
        </pc:spChg>
        <pc:spChg chg="add del">
          <ac:chgData name="Nguyen Chien" userId="0056f4624fa56cb3" providerId="LiveId" clId="{AC9E2F4F-5C57-4516-8FCD-5A13503B139B}" dt="2022-01-04T14:20:26.578" v="1732"/>
          <ac:spMkLst>
            <pc:docMk/>
            <pc:sldMk cId="1009218910" sldId="354"/>
            <ac:spMk id="5" creationId="{B15294D0-44C9-440C-8DC1-71F60BF656CD}"/>
          </ac:spMkLst>
        </pc:spChg>
      </pc:sldChg>
      <pc:sldChg chg="addSp delSp modSp new mod setBg setClrOvrMap">
        <pc:chgData name="Nguyen Chien" userId="0056f4624fa56cb3" providerId="LiveId" clId="{AC9E2F4F-5C57-4516-8FCD-5A13503B139B}" dt="2022-01-04T17:26:19.810" v="3353" actId="113"/>
        <pc:sldMkLst>
          <pc:docMk/>
          <pc:sldMk cId="1848781548" sldId="355"/>
        </pc:sldMkLst>
        <pc:spChg chg="mod">
          <ac:chgData name="Nguyen Chien" userId="0056f4624fa56cb3" providerId="LiveId" clId="{AC9E2F4F-5C57-4516-8FCD-5A13503B139B}" dt="2022-01-04T17:25:02.656" v="3295" actId="21"/>
          <ac:spMkLst>
            <pc:docMk/>
            <pc:sldMk cId="1848781548" sldId="355"/>
            <ac:spMk id="2" creationId="{FE62BBD2-33F5-46FD-B98F-05DBEB4A7155}"/>
          </ac:spMkLst>
        </pc:spChg>
        <pc:spChg chg="del">
          <ac:chgData name="Nguyen Chien" userId="0056f4624fa56cb3" providerId="LiveId" clId="{AC9E2F4F-5C57-4516-8FCD-5A13503B139B}" dt="2022-01-04T15:48:14.906" v="2887" actId="1957"/>
          <ac:spMkLst>
            <pc:docMk/>
            <pc:sldMk cId="1848781548" sldId="355"/>
            <ac:spMk id="3" creationId="{42E81031-64EE-4BC9-A5F1-1E18880874B3}"/>
          </ac:spMkLst>
        </pc:spChg>
        <pc:spChg chg="add del mod">
          <ac:chgData name="Nguyen Chien" userId="0056f4624fa56cb3" providerId="LiveId" clId="{AC9E2F4F-5C57-4516-8FCD-5A13503B139B}" dt="2022-01-04T17:22:55.267" v="3280"/>
          <ac:spMkLst>
            <pc:docMk/>
            <pc:sldMk cId="1848781548" sldId="355"/>
            <ac:spMk id="8" creationId="{F2C55F51-6180-47C5-ACA6-2E5124D6FAFD}"/>
          </ac:spMkLst>
        </pc:spChg>
        <pc:spChg chg="add del mod">
          <ac:chgData name="Nguyen Chien" userId="0056f4624fa56cb3" providerId="LiveId" clId="{AC9E2F4F-5C57-4516-8FCD-5A13503B139B}" dt="2022-01-04T17:23:52.332" v="3287" actId="22"/>
          <ac:spMkLst>
            <pc:docMk/>
            <pc:sldMk cId="1848781548" sldId="355"/>
            <ac:spMk id="12" creationId="{2ED4C170-8059-403F-A380-F50C4AB5DECD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3" creationId="{CB299CAB-C506-454B-90FC-4065728297D3}"/>
          </ac:spMkLst>
        </pc:spChg>
        <pc:spChg chg="add del">
          <ac:chgData name="Nguyen Chien" userId="0056f4624fa56cb3" providerId="LiveId" clId="{AC9E2F4F-5C57-4516-8FCD-5A13503B139B}" dt="2022-01-04T17:04:50.498" v="3161" actId="26606"/>
          <ac:spMkLst>
            <pc:docMk/>
            <pc:sldMk cId="1848781548" sldId="355"/>
            <ac:spMk id="14" creationId="{37C89E4B-3C9F-44B9-8B86-D9E3D112D8EC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5" creationId="{C8D99311-F254-40F1-8AB5-EE3E7B9B6872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7" creationId="{7D89E3CB-00ED-4691-9F0F-F23EA3564705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19" creationId="{375E0459-6403-40CD-989D-56A4407CA12E}"/>
          </ac:spMkLst>
        </pc:spChg>
        <pc:spChg chg="add del">
          <ac:chgData name="Nguyen Chien" userId="0056f4624fa56cb3" providerId="LiveId" clId="{AC9E2F4F-5C57-4516-8FCD-5A13503B139B}" dt="2022-01-04T17:04:53.318" v="3163" actId="26606"/>
          <ac:spMkLst>
            <pc:docMk/>
            <pc:sldMk cId="1848781548" sldId="355"/>
            <ac:spMk id="21" creationId="{37C89E4B-3C9F-44B9-8B86-D9E3D112D8EC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25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7" creationId="{1B15ED52-F352-441B-82BF-E0EA34836D08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8" creationId="{3B2E3793-BFE6-45A2-9B7B-E18844431C99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9" creationId="{BC4C4868-CB8F-4AF9-9CDB-8108F2C19B67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30" creationId="{53E5B1A8-3AC9-4BD1-9BBC-78CA94F2D1BA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31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3" creationId="{09588DA8-065E-4F6F-8EFD-43104AB2E0CF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4" creationId="{C4285719-470E-454C-AF62-8323075F1F5B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5" creationId="{CD9FE4EF-C4D8-49A0-B2FF-81D8DB7D8A24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6" creationId="{4300840D-0A0B-4512-BACA-B439D5B9C57C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7" creationId="{D2B78728-A580-49A7-84F9-6EF6F583ADE0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8" creationId="{38FAA1A1-D861-433F-88FA-1E9D6FD31D11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9" creationId="{8D71EDA1-87BF-4D5D-AB79-F346FD19278A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40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5:02.075" v="3171" actId="26606"/>
          <ac:spMkLst>
            <pc:docMk/>
            <pc:sldMk cId="1848781548" sldId="355"/>
            <ac:spMk id="42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5:02.075" v="3171" actId="26606"/>
          <ac:spMkLst>
            <pc:docMk/>
            <pc:sldMk cId="1848781548" sldId="355"/>
            <ac:spMk id="62" creationId="{64F9BF67-14D7-4F9D-A8E4-4BB8DE3512EE}"/>
          </ac:spMkLst>
        </pc:spChg>
        <pc:spChg chg="add del">
          <ac:chgData name="Nguyen Chien" userId="0056f4624fa56cb3" providerId="LiveId" clId="{AC9E2F4F-5C57-4516-8FCD-5A13503B139B}" dt="2022-01-04T17:25:01.411" v="3294" actId="22"/>
          <ac:spMkLst>
            <pc:docMk/>
            <pc:sldMk cId="1848781548" sldId="355"/>
            <ac:spMk id="65" creationId="{FE1D6476-9A27-4F68-A838-C2A2A910C6EC}"/>
          </ac:spMkLst>
        </pc:spChg>
        <pc:spChg chg="add mod">
          <ac:chgData name="Nguyen Chien" userId="0056f4624fa56cb3" providerId="LiveId" clId="{AC9E2F4F-5C57-4516-8FCD-5A13503B139B}" dt="2022-01-04T17:26:19.810" v="3353" actId="113"/>
          <ac:spMkLst>
            <pc:docMk/>
            <pc:sldMk cId="1848781548" sldId="355"/>
            <ac:spMk id="66" creationId="{AF98B956-7AEA-496D-B45D-68981D20E575}"/>
          </ac:spMkLst>
        </pc:spChg>
        <pc:grpChg chg="add del">
          <ac:chgData name="Nguyen Chien" userId="0056f4624fa56cb3" providerId="LiveId" clId="{AC9E2F4F-5C57-4516-8FCD-5A13503B139B}" dt="2022-01-04T17:05:02.075" v="3171" actId="26606"/>
          <ac:grpSpMkLst>
            <pc:docMk/>
            <pc:sldMk cId="1848781548" sldId="355"/>
            <ac:grpSpMk id="43" creationId="{DDAE397D-2F47-480F-95CA-D5EDB24333CB}"/>
          </ac:grpSpMkLst>
        </pc:grpChg>
        <pc:graphicFrameChg chg="add del mod">
          <ac:chgData name="Nguyen Chien" userId="0056f4624fa56cb3" providerId="LiveId" clId="{AC9E2F4F-5C57-4516-8FCD-5A13503B139B}" dt="2022-01-04T15:49:16.839" v="2891" actId="21"/>
          <ac:graphicFrameMkLst>
            <pc:docMk/>
            <pc:sldMk cId="1848781548" sldId="355"/>
            <ac:graphicFrameMk id="6" creationId="{B5512827-AB0E-46FA-8801-2235AEEEF1CA}"/>
          </ac:graphicFrameMkLst>
        </pc:graphicFrameChg>
        <pc:picChg chg="add del">
          <ac:chgData name="Nguyen Chien" userId="0056f4624fa56cb3" providerId="LiveId" clId="{AC9E2F4F-5C57-4516-8FCD-5A13503B139B}" dt="2022-01-04T17:04:50.498" v="3161" actId="26606"/>
          <ac:picMkLst>
            <pc:docMk/>
            <pc:sldMk cId="1848781548" sldId="355"/>
            <ac:picMk id="10" creationId="{9965151F-DEE2-49E9-8523-A79D7B59BF3E}"/>
          </ac:picMkLst>
        </pc:picChg>
        <pc:picChg chg="add del mod">
          <ac:chgData name="Nguyen Chien" userId="0056f4624fa56cb3" providerId="LiveId" clId="{AC9E2F4F-5C57-4516-8FCD-5A13503B139B}" dt="2022-01-04T17:23:51.300" v="3286" actId="478"/>
          <ac:picMkLst>
            <pc:docMk/>
            <pc:sldMk cId="1848781548" sldId="355"/>
            <ac:picMk id="11" creationId="{092D8CCC-F5B6-44B8-A624-3CE372B4AFB6}"/>
          </ac:picMkLst>
        </pc:picChg>
        <pc:picChg chg="add del">
          <ac:chgData name="Nguyen Chien" userId="0056f4624fa56cb3" providerId="LiveId" clId="{AC9E2F4F-5C57-4516-8FCD-5A13503B139B}" dt="2022-01-04T17:04:53.318" v="3163" actId="26606"/>
          <ac:picMkLst>
            <pc:docMk/>
            <pc:sldMk cId="1848781548" sldId="355"/>
            <ac:picMk id="20" creationId="{366927C5-C93D-4FA5-823F-4026936A98EB}"/>
          </ac:picMkLst>
        </pc:picChg>
        <pc:picChg chg="add mod ord">
          <ac:chgData name="Nguyen Chien" userId="0056f4624fa56cb3" providerId="LiveId" clId="{AC9E2F4F-5C57-4516-8FCD-5A13503B139B}" dt="2022-01-04T17:24:14.787" v="3291" actId="1076"/>
          <ac:picMkLst>
            <pc:docMk/>
            <pc:sldMk cId="1848781548" sldId="355"/>
            <ac:picMk id="63" creationId="{CB8B00ED-4EAE-4CE2-8513-E2F6C6808800}"/>
          </ac:picMkLst>
        </pc:picChg>
        <pc:cxnChg chg="add del">
          <ac:chgData name="Nguyen Chien" userId="0056f4624fa56cb3" providerId="LiveId" clId="{AC9E2F4F-5C57-4516-8FCD-5A13503B139B}" dt="2022-01-04T17:04:50.498" v="3161" actId="26606"/>
          <ac:cxnSpMkLst>
            <pc:docMk/>
            <pc:sldMk cId="1848781548" sldId="355"/>
            <ac:cxnSpMk id="16" creationId="{AA2EAA10-076F-46BD-8F0F-B9A2FB77A85C}"/>
          </ac:cxnSpMkLst>
        </pc:cxnChg>
        <pc:cxnChg chg="add del">
          <ac:chgData name="Nguyen Chien" userId="0056f4624fa56cb3" providerId="LiveId" clId="{AC9E2F4F-5C57-4516-8FCD-5A13503B139B}" dt="2022-01-04T17:04:50.498" v="3161" actId="26606"/>
          <ac:cxnSpMkLst>
            <pc:docMk/>
            <pc:sldMk cId="1848781548" sldId="355"/>
            <ac:cxnSpMk id="18" creationId="{D891E407-403B-4764-86C9-33A56D3BCAA3}"/>
          </ac:cxnSpMkLst>
        </pc:cxnChg>
        <pc:cxnChg chg="add del">
          <ac:chgData name="Nguyen Chien" userId="0056f4624fa56cb3" providerId="LiveId" clId="{AC9E2F4F-5C57-4516-8FCD-5A13503B139B}" dt="2022-01-04T17:04:53.318" v="3163" actId="26606"/>
          <ac:cxnSpMkLst>
            <pc:docMk/>
            <pc:sldMk cId="1848781548" sldId="355"/>
            <ac:cxnSpMk id="22" creationId="{AA2EAA10-076F-46BD-8F0F-B9A2FB77A85C}"/>
          </ac:cxnSpMkLst>
        </pc:cxnChg>
        <pc:cxnChg chg="add del">
          <ac:chgData name="Nguyen Chien" userId="0056f4624fa56cb3" providerId="LiveId" clId="{AC9E2F4F-5C57-4516-8FCD-5A13503B139B}" dt="2022-01-04T17:04:53.318" v="3163" actId="26606"/>
          <ac:cxnSpMkLst>
            <pc:docMk/>
            <pc:sldMk cId="1848781548" sldId="355"/>
            <ac:cxnSpMk id="23" creationId="{D891E407-403B-4764-86C9-33A56D3BCAA3}"/>
          </ac:cxnSpMkLst>
        </pc:cxnChg>
      </pc:sldChg>
      <pc:sldChg chg="new del">
        <pc:chgData name="Nguyen Chien" userId="0056f4624fa56cb3" providerId="LiveId" clId="{AC9E2F4F-5C57-4516-8FCD-5A13503B139B}" dt="2022-01-04T14:24:32.717" v="2300" actId="2696"/>
        <pc:sldMkLst>
          <pc:docMk/>
          <pc:sldMk cId="3746351290" sldId="355"/>
        </pc:sldMkLst>
      </pc:sldChg>
      <pc:sldChg chg="addSp delSp modSp new mod modAnim">
        <pc:chgData name="Nguyen Chien" userId="0056f4624fa56cb3" providerId="LiveId" clId="{AC9E2F4F-5C57-4516-8FCD-5A13503B139B}" dt="2022-01-04T14:36:08.898" v="2611"/>
        <pc:sldMkLst>
          <pc:docMk/>
          <pc:sldMk cId="1772202303" sldId="356"/>
        </pc:sldMkLst>
        <pc:spChg chg="mod">
          <ac:chgData name="Nguyen Chien" userId="0056f4624fa56cb3" providerId="LiveId" clId="{AC9E2F4F-5C57-4516-8FCD-5A13503B139B}" dt="2022-01-04T14:32:17.712" v="2357" actId="20577"/>
          <ac:spMkLst>
            <pc:docMk/>
            <pc:sldMk cId="1772202303" sldId="356"/>
            <ac:spMk id="2" creationId="{CB6C97BA-3E67-4A06-9B87-CBDBA800BCE0}"/>
          </ac:spMkLst>
        </pc:spChg>
        <pc:spChg chg="del mod">
          <ac:chgData name="Nguyen Chien" userId="0056f4624fa56cb3" providerId="LiveId" clId="{AC9E2F4F-5C57-4516-8FCD-5A13503B139B}" dt="2022-01-04T14:35:03.405" v="2594" actId="478"/>
          <ac:spMkLst>
            <pc:docMk/>
            <pc:sldMk cId="1772202303" sldId="356"/>
            <ac:spMk id="3" creationId="{00BDEF12-F257-4A77-ADE2-767D4F65D477}"/>
          </ac:spMkLst>
        </pc:spChg>
        <pc:graphicFrameChg chg="add mod modGraphic">
          <ac:chgData name="Nguyen Chien" userId="0056f4624fa56cb3" providerId="LiveId" clId="{AC9E2F4F-5C57-4516-8FCD-5A13503B139B}" dt="2022-01-04T14:35:40.120" v="2604" actId="14100"/>
          <ac:graphicFrameMkLst>
            <pc:docMk/>
            <pc:sldMk cId="1772202303" sldId="356"/>
            <ac:graphicFrameMk id="4" creationId="{F9F7A1E9-6208-4687-9A84-5ED1C59DB1DA}"/>
          </ac:graphicFrameMkLst>
        </pc:graphicFrameChg>
      </pc:sldChg>
      <pc:sldChg chg="addSp delSp modSp new mod modAnim">
        <pc:chgData name="Nguyen Chien" userId="0056f4624fa56cb3" providerId="LiveId" clId="{AC9E2F4F-5C57-4516-8FCD-5A13503B139B}" dt="2022-01-04T17:26:47.497" v="3359"/>
        <pc:sldMkLst>
          <pc:docMk/>
          <pc:sldMk cId="2048593580" sldId="357"/>
        </pc:sldMkLst>
        <pc:spChg chg="mod">
          <ac:chgData name="Nguyen Chien" userId="0056f4624fa56cb3" providerId="LiveId" clId="{AC9E2F4F-5C57-4516-8FCD-5A13503B139B}" dt="2022-01-04T14:39:13.810" v="2859" actId="20577"/>
          <ac:spMkLst>
            <pc:docMk/>
            <pc:sldMk cId="2048593580" sldId="357"/>
            <ac:spMk id="2" creationId="{85F7AEEF-0C8B-468C-A161-C8AC47BCD111}"/>
          </ac:spMkLst>
        </pc:spChg>
        <pc:spChg chg="del">
          <ac:chgData name="Nguyen Chien" userId="0056f4624fa56cb3" providerId="LiveId" clId="{AC9E2F4F-5C57-4516-8FCD-5A13503B139B}" dt="2022-01-04T15:49:18.566" v="2892"/>
          <ac:spMkLst>
            <pc:docMk/>
            <pc:sldMk cId="2048593580" sldId="357"/>
            <ac:spMk id="3" creationId="{BE86D906-EA6C-424A-8B30-F7B118D7C324}"/>
          </ac:spMkLst>
        </pc:spChg>
        <pc:graphicFrameChg chg="add mod">
          <ac:chgData name="Nguyen Chien" userId="0056f4624fa56cb3" providerId="LiveId" clId="{AC9E2F4F-5C57-4516-8FCD-5A13503B139B}" dt="2022-01-04T16:16:54.980" v="2981" actId="1076"/>
          <ac:graphicFrameMkLst>
            <pc:docMk/>
            <pc:sldMk cId="2048593580" sldId="357"/>
            <ac:graphicFrameMk id="4" creationId="{E78EFDB7-F9FD-4956-8FB0-6D873279D1C5}"/>
          </ac:graphicFrameMkLst>
        </pc:graphicFrameChg>
        <pc:graphicFrameChg chg="add mod">
          <ac:chgData name="Nguyen Chien" userId="0056f4624fa56cb3" providerId="LiveId" clId="{AC9E2F4F-5C57-4516-8FCD-5A13503B139B}" dt="2022-01-04T16:15:56.079" v="2965" actId="20577"/>
          <ac:graphicFrameMkLst>
            <pc:docMk/>
            <pc:sldMk cId="2048593580" sldId="357"/>
            <ac:graphicFrameMk id="5" creationId="{E911BE00-DDA7-4B20-90A5-C75E46D99E37}"/>
          </ac:graphicFrameMkLst>
        </pc:graphicFrameChg>
        <pc:graphicFrameChg chg="add mod">
          <ac:chgData name="Nguyen Chien" userId="0056f4624fa56cb3" providerId="LiveId" clId="{AC9E2F4F-5C57-4516-8FCD-5A13503B139B}" dt="2022-01-04T16:16:35.667" v="2972"/>
          <ac:graphicFrameMkLst>
            <pc:docMk/>
            <pc:sldMk cId="2048593580" sldId="357"/>
            <ac:graphicFrameMk id="6" creationId="{30262E8F-4F91-454C-A91D-FA600342AF34}"/>
          </ac:graphicFrameMkLst>
        </pc:graphicFrameChg>
        <pc:graphicFrameChg chg="add mod">
          <ac:chgData name="Nguyen Chien" userId="0056f4624fa56cb3" providerId="LiveId" clId="{AC9E2F4F-5C57-4516-8FCD-5A13503B139B}" dt="2022-01-04T16:41:48.807" v="3027" actId="20577"/>
          <ac:graphicFrameMkLst>
            <pc:docMk/>
            <pc:sldMk cId="2048593580" sldId="357"/>
            <ac:graphicFrameMk id="7" creationId="{DE4EEF3E-7B72-4FCB-B83F-15C8CF997DEB}"/>
          </ac:graphicFrameMkLst>
        </pc:graphicFrameChg>
        <pc:graphicFrameChg chg="add mod">
          <ac:chgData name="Nguyen Chien" userId="0056f4624fa56cb3" providerId="LiveId" clId="{AC9E2F4F-5C57-4516-8FCD-5A13503B139B}" dt="2022-01-04T17:26:43.736" v="3357"/>
          <ac:graphicFrameMkLst>
            <pc:docMk/>
            <pc:sldMk cId="2048593580" sldId="357"/>
            <ac:graphicFrameMk id="8" creationId="{A4C1249D-8F89-411E-9B4C-1A5A350F048A}"/>
          </ac:graphicFrameMkLst>
        </pc:graphicFrameChg>
      </pc:sldChg>
      <pc:sldChg chg="addSp delSp modSp new del mod">
        <pc:chgData name="Nguyen Chien" userId="0056f4624fa56cb3" providerId="LiveId" clId="{AC9E2F4F-5C57-4516-8FCD-5A13503B139B}" dt="2022-01-04T16:42:12.444" v="3032" actId="2696"/>
        <pc:sldMkLst>
          <pc:docMk/>
          <pc:sldMk cId="3176546810" sldId="358"/>
        </pc:sldMkLst>
        <pc:spChg chg="mod">
          <ac:chgData name="Nguyen Chien" userId="0056f4624fa56cb3" providerId="LiveId" clId="{AC9E2F4F-5C57-4516-8FCD-5A13503B139B}" dt="2022-01-04T14:39:22.840" v="2881" actId="20577"/>
          <ac:spMkLst>
            <pc:docMk/>
            <pc:sldMk cId="3176546810" sldId="358"/>
            <ac:spMk id="2" creationId="{32F8393B-4755-4F9E-BD53-B848E2598A04}"/>
          </ac:spMkLst>
        </pc:spChg>
        <pc:spChg chg="del">
          <ac:chgData name="Nguyen Chien" userId="0056f4624fa56cb3" providerId="LiveId" clId="{AC9E2F4F-5C57-4516-8FCD-5A13503B139B}" dt="2022-01-04T14:39:57.630" v="2884" actId="1957"/>
          <ac:spMkLst>
            <pc:docMk/>
            <pc:sldMk cId="3176546810" sldId="358"/>
            <ac:spMk id="3" creationId="{5AC1B02B-EC18-4871-960D-AE1F6E725AA0}"/>
          </ac:spMkLst>
        </pc:spChg>
        <pc:graphicFrameChg chg="add mod">
          <ac:chgData name="Nguyen Chien" userId="0056f4624fa56cb3" providerId="LiveId" clId="{AC9E2F4F-5C57-4516-8FCD-5A13503B139B}" dt="2022-01-04T14:39:57.630" v="2884" actId="1957"/>
          <ac:graphicFrameMkLst>
            <pc:docMk/>
            <pc:sldMk cId="3176546810" sldId="358"/>
            <ac:graphicFrameMk id="6" creationId="{721687AA-1518-4F0B-A90D-F15B013CF3B1}"/>
          </ac:graphicFrameMkLst>
        </pc:graphicFrameChg>
      </pc:sldChg>
      <pc:sldChg chg="modSp add mod modAnim">
        <pc:chgData name="Nguyen Chien" userId="0056f4624fa56cb3" providerId="LiveId" clId="{AC9E2F4F-5C57-4516-8FCD-5A13503B139B}" dt="2022-01-04T17:27:01.492" v="3362"/>
        <pc:sldMkLst>
          <pc:docMk/>
          <pc:sldMk cId="808149285" sldId="359"/>
        </pc:sldMkLst>
        <pc:graphicFrameChg chg="mod">
          <ac:chgData name="Nguyen Chien" userId="0056f4624fa56cb3" providerId="LiveId" clId="{AC9E2F4F-5C57-4516-8FCD-5A13503B139B}" dt="2022-01-04T16:42:30.066" v="3043" actId="20577"/>
          <ac:graphicFrameMkLst>
            <pc:docMk/>
            <pc:sldMk cId="808149285" sldId="359"/>
            <ac:graphicFrameMk id="4" creationId="{E78EFDB7-F9FD-4956-8FB0-6D873279D1C5}"/>
          </ac:graphicFrameMkLst>
        </pc:graphicFrameChg>
        <pc:graphicFrameChg chg="mod">
          <ac:chgData name="Nguyen Chien" userId="0056f4624fa56cb3" providerId="LiveId" clId="{AC9E2F4F-5C57-4516-8FCD-5A13503B139B}" dt="2022-01-04T16:45:00.440" v="3118" actId="14100"/>
          <ac:graphicFrameMkLst>
            <pc:docMk/>
            <pc:sldMk cId="808149285" sldId="359"/>
            <ac:graphicFrameMk id="7" creationId="{DE4EEF3E-7B72-4FCB-B83F-15C8CF997DEB}"/>
          </ac:graphicFrameMkLst>
        </pc:graphicFrameChg>
        <pc:graphicFrameChg chg="mod">
          <ac:chgData name="Nguyen Chien" userId="0056f4624fa56cb3" providerId="LiveId" clId="{AC9E2F4F-5C57-4516-8FCD-5A13503B139B}" dt="2022-01-04T16:44:00.533" v="3079" actId="20577"/>
          <ac:graphicFrameMkLst>
            <pc:docMk/>
            <pc:sldMk cId="808149285" sldId="359"/>
            <ac:graphicFrameMk id="8" creationId="{A4C1249D-8F89-411E-9B4C-1A5A350F048A}"/>
          </ac:graphicFrameMkLst>
        </pc:graphicFrameChg>
      </pc:sldChg>
      <pc:sldChg chg="modSp add mod">
        <pc:chgData name="Nguyen Chien" userId="0056f4624fa56cb3" providerId="LiveId" clId="{AC9E2F4F-5C57-4516-8FCD-5A13503B139B}" dt="2022-01-04T17:27:44.518" v="3393" actId="20577"/>
        <pc:sldMkLst>
          <pc:docMk/>
          <pc:sldMk cId="1619878146" sldId="360"/>
        </pc:sldMkLst>
        <pc:spChg chg="mod">
          <ac:chgData name="Nguyen Chien" userId="0056f4624fa56cb3" providerId="LiveId" clId="{AC9E2F4F-5C57-4516-8FCD-5A13503B139B}" dt="2022-01-04T17:27:38.428" v="3380" actId="20577"/>
          <ac:spMkLst>
            <pc:docMk/>
            <pc:sldMk cId="1619878146" sldId="360"/>
            <ac:spMk id="2" creationId="{FE62BBD2-33F5-46FD-B98F-05DBEB4A7155}"/>
          </ac:spMkLst>
        </pc:spChg>
        <pc:spChg chg="mod">
          <ac:chgData name="Nguyen Chien" userId="0056f4624fa56cb3" providerId="LiveId" clId="{AC9E2F4F-5C57-4516-8FCD-5A13503B139B}" dt="2022-01-04T17:27:44.518" v="3393" actId="20577"/>
          <ac:spMkLst>
            <pc:docMk/>
            <pc:sldMk cId="1619878146" sldId="360"/>
            <ac:spMk id="66" creationId="{AF98B956-7AEA-496D-B45D-68981D20E575}"/>
          </ac:spMkLst>
        </pc:spChg>
      </pc:sldChg>
      <pc:sldChg chg="modSp add mod">
        <pc:chgData name="Nguyen Chien" userId="0056f4624fa56cb3" providerId="LiveId" clId="{AC9E2F4F-5C57-4516-8FCD-5A13503B139B}" dt="2022-01-04T17:28:19.667" v="3430" actId="14100"/>
        <pc:sldMkLst>
          <pc:docMk/>
          <pc:sldMk cId="452822626" sldId="361"/>
        </pc:sldMkLst>
        <pc:spChg chg="mod">
          <ac:chgData name="Nguyen Chien" userId="0056f4624fa56cb3" providerId="LiveId" clId="{AC9E2F4F-5C57-4516-8FCD-5A13503B139B}" dt="2022-01-04T17:28:04.154" v="3395"/>
          <ac:spMkLst>
            <pc:docMk/>
            <pc:sldMk cId="452822626" sldId="361"/>
            <ac:spMk id="2" creationId="{FE62BBD2-33F5-46FD-B98F-05DBEB4A7155}"/>
          </ac:spMkLst>
        </pc:spChg>
        <pc:spChg chg="mod">
          <ac:chgData name="Nguyen Chien" userId="0056f4624fa56cb3" providerId="LiveId" clId="{AC9E2F4F-5C57-4516-8FCD-5A13503B139B}" dt="2022-01-04T17:28:19.667" v="3430" actId="14100"/>
          <ac:spMkLst>
            <pc:docMk/>
            <pc:sldMk cId="452822626" sldId="361"/>
            <ac:spMk id="66" creationId="{AF98B956-7AEA-496D-B45D-68981D20E57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6-4262-ACE6-5ABE160CA1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6-4262-ACE6-5ABE160CA1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6-4262-ACE6-5ABE160CA1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6-4262-ACE6-5ABE160CA1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6-4262-ACE6-5ABE160CA1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Final</a:t>
            </a:r>
            <a:r>
              <a:rPr lang="en-US" baseline="0" dirty="0"/>
              <a:t> Submission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D-4D4E-8182-A43415462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D-4D4E-8182-A43415462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D-4D4E-8182-A434154622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D-4D4E-8182-A43415462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D-4D4E-8182-A4341546220B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10%	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DABD-4D4E-8182-A434154622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D-4D4E-8182-A434154622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Detail Design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A5-4D9C-A036-9E69366E4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5-4D9C-A036-9E69366E4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A5-4D9C-A036-9E69366E4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A5-4D9C-A036-9E69366E42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A5-4D9C-A036-9E69366E42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A5-4D9C-A036-9E69366E42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Architecture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D-4D4E-8182-A43415462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D-4D4E-8182-A43415462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D-4D4E-8182-A434154622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D-4D4E-8182-A43415462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D-4D4E-8182-A434154622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D-4D4E-8182-A434154622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Programming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6-4262-ACE6-5ABE160CA1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6-4262-ACE6-5ABE160CA1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6-4262-ACE6-5ABE160CA1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6-4262-ACE6-5ABE160CA1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98C-42E6-9F69-59CFA2BC73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</c:v>
                </c:pt>
                <c:pt idx="1">
                  <c:v>0.1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6-4262-ACE6-5ABE160CA1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Computed Overall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A5-4D9C-A036-9E69366E4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5-4D9C-A036-9E69366E4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A5-4D9C-A036-9E69366E4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A5-4D9C-A036-9E69366E42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A5-4D9C-A036-9E69366E42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</c:v>
                </c:pt>
                <c:pt idx="1">
                  <c:v>0.34</c:v>
                </c:pt>
                <c:pt idx="2">
                  <c:v>0.24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A5-4D9C-A036-9E69366E42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66AC2-D1C8-4F6A-9D1D-C3EB77F85F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1564B9-D355-4E23-9568-CA23DE7D05C4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Chiến</a:t>
          </a:r>
          <a:r>
            <a:rPr lang="en-US" dirty="0"/>
            <a:t>	</a:t>
          </a:r>
        </a:p>
      </dgm:t>
    </dgm:pt>
    <dgm:pt modelId="{D07A7CA1-7C1E-4285-A0F8-E78BEFA62AA7}" type="parTrans" cxnId="{565E4A3B-D6C4-48F2-B1ED-77B5E58D0605}">
      <dgm:prSet/>
      <dgm:spPr/>
      <dgm:t>
        <a:bodyPr/>
        <a:lstStyle/>
        <a:p>
          <a:endParaRPr lang="en-US"/>
        </a:p>
      </dgm:t>
    </dgm:pt>
    <dgm:pt modelId="{887F1AB5-A5A3-4411-8925-18BC823F3AD3}" type="sibTrans" cxnId="{565E4A3B-D6C4-48F2-B1ED-77B5E58D0605}">
      <dgm:prSet/>
      <dgm:spPr/>
      <dgm:t>
        <a:bodyPr/>
        <a:lstStyle/>
        <a:p>
          <a:endParaRPr lang="en-US"/>
        </a:p>
      </dgm:t>
    </dgm:pt>
    <dgm:pt modelId="{3C31E501-5534-408B-9732-186FE6EB41C2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Mạnh</a:t>
          </a:r>
          <a:r>
            <a:rPr lang="en-US" dirty="0"/>
            <a:t> </a:t>
          </a:r>
          <a:r>
            <a:rPr lang="en-US" dirty="0" err="1"/>
            <a:t>Cường</a:t>
          </a:r>
          <a:endParaRPr lang="en-US" dirty="0"/>
        </a:p>
      </dgm:t>
    </dgm:pt>
    <dgm:pt modelId="{DE99CFC7-84C0-43FA-B9C5-2EE8A6C6AB85}" type="parTrans" cxnId="{C5388295-89B7-4449-B130-FD9AF1F8F7B5}">
      <dgm:prSet/>
      <dgm:spPr/>
      <dgm:t>
        <a:bodyPr/>
        <a:lstStyle/>
        <a:p>
          <a:endParaRPr lang="en-US"/>
        </a:p>
      </dgm:t>
    </dgm:pt>
    <dgm:pt modelId="{22C4EF40-AAEB-409F-913E-C4C3D5410247}" type="sibTrans" cxnId="{C5388295-89B7-4449-B130-FD9AF1F8F7B5}">
      <dgm:prSet/>
      <dgm:spPr/>
      <dgm:t>
        <a:bodyPr/>
        <a:lstStyle/>
        <a:p>
          <a:endParaRPr lang="en-US"/>
        </a:p>
      </dgm:t>
    </dgm:pt>
    <dgm:pt modelId="{A0F3F273-8823-49B8-AC3B-9C5F2F573B36}">
      <dgm:prSet phldrT="[Text]"/>
      <dgm:spPr/>
      <dgm:t>
        <a:bodyPr/>
        <a:lstStyle/>
        <a:p>
          <a:r>
            <a:rPr lang="en-US" dirty="0" err="1"/>
            <a:t>Hoàng</a:t>
          </a:r>
          <a:r>
            <a:rPr lang="en-US" dirty="0"/>
            <a:t> </a:t>
          </a:r>
          <a:r>
            <a:rPr lang="en-US" dirty="0" err="1"/>
            <a:t>Hải</a:t>
          </a:r>
          <a:r>
            <a:rPr lang="en-US" dirty="0"/>
            <a:t> </a:t>
          </a:r>
          <a:r>
            <a:rPr lang="en-US" dirty="0" err="1"/>
            <a:t>Đăng</a:t>
          </a:r>
          <a:endParaRPr lang="en-US" dirty="0"/>
        </a:p>
      </dgm:t>
    </dgm:pt>
    <dgm:pt modelId="{E5E2EB4F-14D3-41CE-B484-9593F085FBB8}" type="parTrans" cxnId="{F86AEF7E-682F-4B7C-98DB-89C9437EEE6E}">
      <dgm:prSet/>
      <dgm:spPr/>
      <dgm:t>
        <a:bodyPr/>
        <a:lstStyle/>
        <a:p>
          <a:endParaRPr lang="en-US"/>
        </a:p>
      </dgm:t>
    </dgm:pt>
    <dgm:pt modelId="{90A66941-38EE-4F3A-A316-E212D789E277}" type="sibTrans" cxnId="{F86AEF7E-682F-4B7C-98DB-89C9437EEE6E}">
      <dgm:prSet/>
      <dgm:spPr/>
      <dgm:t>
        <a:bodyPr/>
        <a:lstStyle/>
        <a:p>
          <a:endParaRPr lang="en-US"/>
        </a:p>
      </dgm:t>
    </dgm:pt>
    <dgm:pt modelId="{DAE7461F-3AD9-4B74-BBE4-7E05B1B3D015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Đào</a:t>
          </a:r>
          <a:r>
            <a:rPr lang="en-US" dirty="0"/>
            <a:t> </a:t>
          </a:r>
          <a:r>
            <a:rPr lang="en-US" dirty="0" err="1"/>
            <a:t>Duy</a:t>
          </a:r>
          <a:r>
            <a:rPr lang="en-US" dirty="0"/>
            <a:t> </a:t>
          </a:r>
          <a:r>
            <a:rPr lang="en-US" dirty="0" err="1"/>
            <a:t>Kiên</a:t>
          </a:r>
          <a:endParaRPr lang="en-US" dirty="0"/>
        </a:p>
      </dgm:t>
    </dgm:pt>
    <dgm:pt modelId="{16EC584D-2DA2-4E78-BE00-82042F71166D}" type="parTrans" cxnId="{30D2E7CC-782F-4537-B144-246A5FD8545E}">
      <dgm:prSet/>
      <dgm:spPr/>
      <dgm:t>
        <a:bodyPr/>
        <a:lstStyle/>
        <a:p>
          <a:endParaRPr lang="en-US"/>
        </a:p>
      </dgm:t>
    </dgm:pt>
    <dgm:pt modelId="{F6917627-E853-4B28-AD7E-978E5FF4B472}" type="sibTrans" cxnId="{30D2E7CC-782F-4537-B144-246A5FD8545E}">
      <dgm:prSet/>
      <dgm:spPr/>
      <dgm:t>
        <a:bodyPr/>
        <a:lstStyle/>
        <a:p>
          <a:endParaRPr lang="en-US"/>
        </a:p>
      </dgm:t>
    </dgm:pt>
    <dgm:pt modelId="{D35870AB-272C-42C3-A8D6-E8546F989AEF}" type="pres">
      <dgm:prSet presAssocID="{DE766AC2-D1C8-4F6A-9D1D-C3EB77F85F49}" presName="linear" presStyleCnt="0">
        <dgm:presLayoutVars>
          <dgm:dir/>
          <dgm:animLvl val="lvl"/>
          <dgm:resizeHandles val="exact"/>
        </dgm:presLayoutVars>
      </dgm:prSet>
      <dgm:spPr/>
    </dgm:pt>
    <dgm:pt modelId="{1B6F594E-98F9-4A53-8452-598EF20EB731}" type="pres">
      <dgm:prSet presAssocID="{B81564B9-D355-4E23-9568-CA23DE7D05C4}" presName="parentLin" presStyleCnt="0"/>
      <dgm:spPr/>
    </dgm:pt>
    <dgm:pt modelId="{96CA894B-DED6-4E66-A18A-B0A4511D2503}" type="pres">
      <dgm:prSet presAssocID="{B81564B9-D355-4E23-9568-CA23DE7D05C4}" presName="parentLeftMargin" presStyleLbl="node1" presStyleIdx="0" presStyleCnt="4"/>
      <dgm:spPr/>
    </dgm:pt>
    <dgm:pt modelId="{F31851CB-8B6D-4420-8214-340569E71BDD}" type="pres">
      <dgm:prSet presAssocID="{B81564B9-D355-4E23-9568-CA23DE7D05C4}" presName="parentText" presStyleLbl="node1" presStyleIdx="0" presStyleCnt="4" custLinFactX="-4259" custLinFactNeighborX="-100000" custLinFactNeighborY="-6178">
        <dgm:presLayoutVars>
          <dgm:chMax val="0"/>
          <dgm:bulletEnabled val="1"/>
        </dgm:presLayoutVars>
      </dgm:prSet>
      <dgm:spPr/>
    </dgm:pt>
    <dgm:pt modelId="{60464637-CC5A-4893-967A-003F2E5B964E}" type="pres">
      <dgm:prSet presAssocID="{B81564B9-D355-4E23-9568-CA23DE7D05C4}" presName="negativeSpace" presStyleCnt="0"/>
      <dgm:spPr/>
    </dgm:pt>
    <dgm:pt modelId="{7E0B3352-6838-4551-B2CF-A9389B087FAD}" type="pres">
      <dgm:prSet presAssocID="{B81564B9-D355-4E23-9568-CA23DE7D05C4}" presName="childText" presStyleLbl="conFgAcc1" presStyleIdx="0" presStyleCnt="4">
        <dgm:presLayoutVars>
          <dgm:bulletEnabled val="1"/>
        </dgm:presLayoutVars>
      </dgm:prSet>
      <dgm:spPr/>
    </dgm:pt>
    <dgm:pt modelId="{B6A7DBE8-3583-415D-89C9-27902408BE7D}" type="pres">
      <dgm:prSet presAssocID="{887F1AB5-A5A3-4411-8925-18BC823F3AD3}" presName="spaceBetweenRectangles" presStyleCnt="0"/>
      <dgm:spPr/>
    </dgm:pt>
    <dgm:pt modelId="{5F90A860-D9EB-4ACC-905D-4AE3D87D2A8D}" type="pres">
      <dgm:prSet presAssocID="{3C31E501-5534-408B-9732-186FE6EB41C2}" presName="parentLin" presStyleCnt="0"/>
      <dgm:spPr/>
    </dgm:pt>
    <dgm:pt modelId="{1246AA00-64DB-4EB9-B444-B5DBD57306F2}" type="pres">
      <dgm:prSet presAssocID="{3C31E501-5534-408B-9732-186FE6EB41C2}" presName="parentLeftMargin" presStyleLbl="node1" presStyleIdx="0" presStyleCnt="4"/>
      <dgm:spPr/>
    </dgm:pt>
    <dgm:pt modelId="{DF292ECB-DDFB-45BB-A26C-F43413225DAD}" type="pres">
      <dgm:prSet presAssocID="{3C31E501-5534-408B-9732-186FE6EB41C2}" presName="parentText" presStyleLbl="node1" presStyleIdx="1" presStyleCnt="4" custLinFactNeighborX="73415" custLinFactNeighborY="4943">
        <dgm:presLayoutVars>
          <dgm:chMax val="0"/>
          <dgm:bulletEnabled val="1"/>
        </dgm:presLayoutVars>
      </dgm:prSet>
      <dgm:spPr/>
    </dgm:pt>
    <dgm:pt modelId="{04C5CA3D-683A-41B8-B889-EED84565BFD7}" type="pres">
      <dgm:prSet presAssocID="{3C31E501-5534-408B-9732-186FE6EB41C2}" presName="negativeSpace" presStyleCnt="0"/>
      <dgm:spPr/>
    </dgm:pt>
    <dgm:pt modelId="{3623248E-7C2C-43D1-B23F-15308C87B3A0}" type="pres">
      <dgm:prSet presAssocID="{3C31E501-5534-408B-9732-186FE6EB41C2}" presName="childText" presStyleLbl="conFgAcc1" presStyleIdx="1" presStyleCnt="4">
        <dgm:presLayoutVars>
          <dgm:bulletEnabled val="1"/>
        </dgm:presLayoutVars>
      </dgm:prSet>
      <dgm:spPr/>
    </dgm:pt>
    <dgm:pt modelId="{027251B4-11E8-434B-A028-54EBA9DCF957}" type="pres">
      <dgm:prSet presAssocID="{22C4EF40-AAEB-409F-913E-C4C3D5410247}" presName="spaceBetweenRectangles" presStyleCnt="0"/>
      <dgm:spPr/>
    </dgm:pt>
    <dgm:pt modelId="{65D8D411-6A4A-488B-8869-4FB184F8DF30}" type="pres">
      <dgm:prSet presAssocID="{A0F3F273-8823-49B8-AC3B-9C5F2F573B36}" presName="parentLin" presStyleCnt="0"/>
      <dgm:spPr/>
    </dgm:pt>
    <dgm:pt modelId="{98257E56-306C-49B0-84FD-B4DF698C0474}" type="pres">
      <dgm:prSet presAssocID="{A0F3F273-8823-49B8-AC3B-9C5F2F573B36}" presName="parentLeftMargin" presStyleLbl="node1" presStyleIdx="1" presStyleCnt="4"/>
      <dgm:spPr/>
    </dgm:pt>
    <dgm:pt modelId="{5372CD04-02FA-4757-BC0E-6C0FAD350F2A}" type="pres">
      <dgm:prSet presAssocID="{A0F3F273-8823-49B8-AC3B-9C5F2F573B36}" presName="parentText" presStyleLbl="node1" presStyleIdx="2" presStyleCnt="4" custLinFactX="15105" custLinFactNeighborX="100000" custLinFactNeighborY="1236">
        <dgm:presLayoutVars>
          <dgm:chMax val="0"/>
          <dgm:bulletEnabled val="1"/>
        </dgm:presLayoutVars>
      </dgm:prSet>
      <dgm:spPr/>
    </dgm:pt>
    <dgm:pt modelId="{20F42003-727E-42CB-817F-280CEB5CC656}" type="pres">
      <dgm:prSet presAssocID="{A0F3F273-8823-49B8-AC3B-9C5F2F573B36}" presName="negativeSpace" presStyleCnt="0"/>
      <dgm:spPr/>
    </dgm:pt>
    <dgm:pt modelId="{81F8B7DA-4919-4B1A-9F57-3F31331F0036}" type="pres">
      <dgm:prSet presAssocID="{A0F3F273-8823-49B8-AC3B-9C5F2F573B36}" presName="childText" presStyleLbl="conFgAcc1" presStyleIdx="2" presStyleCnt="4">
        <dgm:presLayoutVars>
          <dgm:bulletEnabled val="1"/>
        </dgm:presLayoutVars>
      </dgm:prSet>
      <dgm:spPr/>
    </dgm:pt>
    <dgm:pt modelId="{633FF8CE-3B78-4FC5-927D-6AD2C60D42A0}" type="pres">
      <dgm:prSet presAssocID="{90A66941-38EE-4F3A-A316-E212D789E277}" presName="spaceBetweenRectangles" presStyleCnt="0"/>
      <dgm:spPr/>
    </dgm:pt>
    <dgm:pt modelId="{E2702195-E4AC-4A0D-BB0C-AE49606B5301}" type="pres">
      <dgm:prSet presAssocID="{DAE7461F-3AD9-4B74-BBE4-7E05B1B3D015}" presName="parentLin" presStyleCnt="0"/>
      <dgm:spPr/>
    </dgm:pt>
    <dgm:pt modelId="{773141EF-0692-4DB7-AC5F-C226AE5B3B42}" type="pres">
      <dgm:prSet presAssocID="{DAE7461F-3AD9-4B74-BBE4-7E05B1B3D015}" presName="parentLeftMargin" presStyleLbl="node1" presStyleIdx="2" presStyleCnt="4"/>
      <dgm:spPr/>
    </dgm:pt>
    <dgm:pt modelId="{8F7232B3-8ED0-4B1B-801D-F48F07AE066D}" type="pres">
      <dgm:prSet presAssocID="{DAE7461F-3AD9-4B74-BBE4-7E05B1B3D015}" presName="parentText" presStyleLbl="node1" presStyleIdx="3" presStyleCnt="4" custLinFactX="29088" custLinFactNeighborX="100000" custLinFactNeighborY="-1236">
        <dgm:presLayoutVars>
          <dgm:chMax val="0"/>
          <dgm:bulletEnabled val="1"/>
        </dgm:presLayoutVars>
      </dgm:prSet>
      <dgm:spPr/>
    </dgm:pt>
    <dgm:pt modelId="{76C9107B-695B-4BD5-9D48-1D691E3EC07D}" type="pres">
      <dgm:prSet presAssocID="{DAE7461F-3AD9-4B74-BBE4-7E05B1B3D015}" presName="negativeSpace" presStyleCnt="0"/>
      <dgm:spPr/>
    </dgm:pt>
    <dgm:pt modelId="{14AC6CE9-4BB2-4E5E-8FF4-C7FC73FEC928}" type="pres">
      <dgm:prSet presAssocID="{DAE7461F-3AD9-4B74-BBE4-7E05B1B3D01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2EA11C-6304-471F-9402-26CCB41B74F5}" type="presOf" srcId="{B81564B9-D355-4E23-9568-CA23DE7D05C4}" destId="{F31851CB-8B6D-4420-8214-340569E71BDD}" srcOrd="1" destOrd="0" presId="urn:microsoft.com/office/officeart/2005/8/layout/list1"/>
    <dgm:cxn modelId="{F08EED25-B35F-4DE2-9E7B-AF04DA689156}" type="presOf" srcId="{A0F3F273-8823-49B8-AC3B-9C5F2F573B36}" destId="{98257E56-306C-49B0-84FD-B4DF698C0474}" srcOrd="0" destOrd="0" presId="urn:microsoft.com/office/officeart/2005/8/layout/list1"/>
    <dgm:cxn modelId="{565E4A3B-D6C4-48F2-B1ED-77B5E58D0605}" srcId="{DE766AC2-D1C8-4F6A-9D1D-C3EB77F85F49}" destId="{B81564B9-D355-4E23-9568-CA23DE7D05C4}" srcOrd="0" destOrd="0" parTransId="{D07A7CA1-7C1E-4285-A0F8-E78BEFA62AA7}" sibTransId="{887F1AB5-A5A3-4411-8925-18BC823F3AD3}"/>
    <dgm:cxn modelId="{3047D541-15F6-403B-AAC1-9B4396951090}" type="presOf" srcId="{3C31E501-5534-408B-9732-186FE6EB41C2}" destId="{1246AA00-64DB-4EB9-B444-B5DBD57306F2}" srcOrd="0" destOrd="0" presId="urn:microsoft.com/office/officeart/2005/8/layout/list1"/>
    <dgm:cxn modelId="{A363DF7B-8FE5-454C-A53F-82DB3C31BCB5}" type="presOf" srcId="{DE766AC2-D1C8-4F6A-9D1D-C3EB77F85F49}" destId="{D35870AB-272C-42C3-A8D6-E8546F989AEF}" srcOrd="0" destOrd="0" presId="urn:microsoft.com/office/officeart/2005/8/layout/list1"/>
    <dgm:cxn modelId="{F86AEF7E-682F-4B7C-98DB-89C9437EEE6E}" srcId="{DE766AC2-D1C8-4F6A-9D1D-C3EB77F85F49}" destId="{A0F3F273-8823-49B8-AC3B-9C5F2F573B36}" srcOrd="2" destOrd="0" parTransId="{E5E2EB4F-14D3-41CE-B484-9593F085FBB8}" sibTransId="{90A66941-38EE-4F3A-A316-E212D789E277}"/>
    <dgm:cxn modelId="{E5E20490-8278-4679-9001-57E33FBBBB16}" type="presOf" srcId="{3C31E501-5534-408B-9732-186FE6EB41C2}" destId="{DF292ECB-DDFB-45BB-A26C-F43413225DAD}" srcOrd="1" destOrd="0" presId="urn:microsoft.com/office/officeart/2005/8/layout/list1"/>
    <dgm:cxn modelId="{448D7C91-3AD3-4207-95F9-71F7925928C9}" type="presOf" srcId="{DAE7461F-3AD9-4B74-BBE4-7E05B1B3D015}" destId="{773141EF-0692-4DB7-AC5F-C226AE5B3B42}" srcOrd="0" destOrd="0" presId="urn:microsoft.com/office/officeart/2005/8/layout/list1"/>
    <dgm:cxn modelId="{C5388295-89B7-4449-B130-FD9AF1F8F7B5}" srcId="{DE766AC2-D1C8-4F6A-9D1D-C3EB77F85F49}" destId="{3C31E501-5534-408B-9732-186FE6EB41C2}" srcOrd="1" destOrd="0" parTransId="{DE99CFC7-84C0-43FA-B9C5-2EE8A6C6AB85}" sibTransId="{22C4EF40-AAEB-409F-913E-C4C3D5410247}"/>
    <dgm:cxn modelId="{5A3C3EA9-8F9B-4E20-926E-88B5059C7550}" type="presOf" srcId="{B81564B9-D355-4E23-9568-CA23DE7D05C4}" destId="{96CA894B-DED6-4E66-A18A-B0A4511D2503}" srcOrd="0" destOrd="0" presId="urn:microsoft.com/office/officeart/2005/8/layout/list1"/>
    <dgm:cxn modelId="{B35664AB-477B-4CF7-8D0B-BEDAAB31ACAB}" type="presOf" srcId="{A0F3F273-8823-49B8-AC3B-9C5F2F573B36}" destId="{5372CD04-02FA-4757-BC0E-6C0FAD350F2A}" srcOrd="1" destOrd="0" presId="urn:microsoft.com/office/officeart/2005/8/layout/list1"/>
    <dgm:cxn modelId="{8EB4FFC9-F2F2-4BFD-9C50-43393FBA382B}" type="presOf" srcId="{DAE7461F-3AD9-4B74-BBE4-7E05B1B3D015}" destId="{8F7232B3-8ED0-4B1B-801D-F48F07AE066D}" srcOrd="1" destOrd="0" presId="urn:microsoft.com/office/officeart/2005/8/layout/list1"/>
    <dgm:cxn modelId="{30D2E7CC-782F-4537-B144-246A5FD8545E}" srcId="{DE766AC2-D1C8-4F6A-9D1D-C3EB77F85F49}" destId="{DAE7461F-3AD9-4B74-BBE4-7E05B1B3D015}" srcOrd="3" destOrd="0" parTransId="{16EC584D-2DA2-4E78-BE00-82042F71166D}" sibTransId="{F6917627-E853-4B28-AD7E-978E5FF4B472}"/>
    <dgm:cxn modelId="{798018D6-E242-4FA5-8D3A-6EA72E905A4B}" type="presParOf" srcId="{D35870AB-272C-42C3-A8D6-E8546F989AEF}" destId="{1B6F594E-98F9-4A53-8452-598EF20EB731}" srcOrd="0" destOrd="0" presId="urn:microsoft.com/office/officeart/2005/8/layout/list1"/>
    <dgm:cxn modelId="{F452BF24-27A6-4AC1-8425-77867A59C68C}" type="presParOf" srcId="{1B6F594E-98F9-4A53-8452-598EF20EB731}" destId="{96CA894B-DED6-4E66-A18A-B0A4511D2503}" srcOrd="0" destOrd="0" presId="urn:microsoft.com/office/officeart/2005/8/layout/list1"/>
    <dgm:cxn modelId="{D10892FE-C95C-4E4B-B953-F40F2AF28936}" type="presParOf" srcId="{1B6F594E-98F9-4A53-8452-598EF20EB731}" destId="{F31851CB-8B6D-4420-8214-340569E71BDD}" srcOrd="1" destOrd="0" presId="urn:microsoft.com/office/officeart/2005/8/layout/list1"/>
    <dgm:cxn modelId="{E7906B0C-6A72-4110-987C-794D5B87F478}" type="presParOf" srcId="{D35870AB-272C-42C3-A8D6-E8546F989AEF}" destId="{60464637-CC5A-4893-967A-003F2E5B964E}" srcOrd="1" destOrd="0" presId="urn:microsoft.com/office/officeart/2005/8/layout/list1"/>
    <dgm:cxn modelId="{D0056DF2-470D-4CBF-9405-50022E7958F2}" type="presParOf" srcId="{D35870AB-272C-42C3-A8D6-E8546F989AEF}" destId="{7E0B3352-6838-4551-B2CF-A9389B087FAD}" srcOrd="2" destOrd="0" presId="urn:microsoft.com/office/officeart/2005/8/layout/list1"/>
    <dgm:cxn modelId="{45045BA3-2745-47EF-BF9A-8A78A8832329}" type="presParOf" srcId="{D35870AB-272C-42C3-A8D6-E8546F989AEF}" destId="{B6A7DBE8-3583-415D-89C9-27902408BE7D}" srcOrd="3" destOrd="0" presId="urn:microsoft.com/office/officeart/2005/8/layout/list1"/>
    <dgm:cxn modelId="{60832CFE-52F9-4D83-9855-F41CF1B59B7F}" type="presParOf" srcId="{D35870AB-272C-42C3-A8D6-E8546F989AEF}" destId="{5F90A860-D9EB-4ACC-905D-4AE3D87D2A8D}" srcOrd="4" destOrd="0" presId="urn:microsoft.com/office/officeart/2005/8/layout/list1"/>
    <dgm:cxn modelId="{2E3DED26-F902-42AF-800E-35D1412E3AE0}" type="presParOf" srcId="{5F90A860-D9EB-4ACC-905D-4AE3D87D2A8D}" destId="{1246AA00-64DB-4EB9-B444-B5DBD57306F2}" srcOrd="0" destOrd="0" presId="urn:microsoft.com/office/officeart/2005/8/layout/list1"/>
    <dgm:cxn modelId="{709BD349-7B5C-47F0-9B65-C2FC2871F5F1}" type="presParOf" srcId="{5F90A860-D9EB-4ACC-905D-4AE3D87D2A8D}" destId="{DF292ECB-DDFB-45BB-A26C-F43413225DAD}" srcOrd="1" destOrd="0" presId="urn:microsoft.com/office/officeart/2005/8/layout/list1"/>
    <dgm:cxn modelId="{B4529C7F-6638-40A0-AC3C-63691E9AE860}" type="presParOf" srcId="{D35870AB-272C-42C3-A8D6-E8546F989AEF}" destId="{04C5CA3D-683A-41B8-B889-EED84565BFD7}" srcOrd="5" destOrd="0" presId="urn:microsoft.com/office/officeart/2005/8/layout/list1"/>
    <dgm:cxn modelId="{C5677210-A331-43EB-B60D-999230B65D27}" type="presParOf" srcId="{D35870AB-272C-42C3-A8D6-E8546F989AEF}" destId="{3623248E-7C2C-43D1-B23F-15308C87B3A0}" srcOrd="6" destOrd="0" presId="urn:microsoft.com/office/officeart/2005/8/layout/list1"/>
    <dgm:cxn modelId="{4C5BCC89-8E2F-41BB-B0E3-9CD0C7D06429}" type="presParOf" srcId="{D35870AB-272C-42C3-A8D6-E8546F989AEF}" destId="{027251B4-11E8-434B-A028-54EBA9DCF957}" srcOrd="7" destOrd="0" presId="urn:microsoft.com/office/officeart/2005/8/layout/list1"/>
    <dgm:cxn modelId="{1D6C65D0-3F1C-4DBD-BC16-C164091BE528}" type="presParOf" srcId="{D35870AB-272C-42C3-A8D6-E8546F989AEF}" destId="{65D8D411-6A4A-488B-8869-4FB184F8DF30}" srcOrd="8" destOrd="0" presId="urn:microsoft.com/office/officeart/2005/8/layout/list1"/>
    <dgm:cxn modelId="{DB15A7D2-EAA1-4F7A-BDDC-8358456E8113}" type="presParOf" srcId="{65D8D411-6A4A-488B-8869-4FB184F8DF30}" destId="{98257E56-306C-49B0-84FD-B4DF698C0474}" srcOrd="0" destOrd="0" presId="urn:microsoft.com/office/officeart/2005/8/layout/list1"/>
    <dgm:cxn modelId="{C7A2AEDB-CE3C-4855-81C9-F3D9144D7ECD}" type="presParOf" srcId="{65D8D411-6A4A-488B-8869-4FB184F8DF30}" destId="{5372CD04-02FA-4757-BC0E-6C0FAD350F2A}" srcOrd="1" destOrd="0" presId="urn:microsoft.com/office/officeart/2005/8/layout/list1"/>
    <dgm:cxn modelId="{614773C6-9C9E-44AE-8ACF-7205CFD9360A}" type="presParOf" srcId="{D35870AB-272C-42C3-A8D6-E8546F989AEF}" destId="{20F42003-727E-42CB-817F-280CEB5CC656}" srcOrd="9" destOrd="0" presId="urn:microsoft.com/office/officeart/2005/8/layout/list1"/>
    <dgm:cxn modelId="{4FB609BB-056B-43F0-8D93-FCB1D32363CC}" type="presParOf" srcId="{D35870AB-272C-42C3-A8D6-E8546F989AEF}" destId="{81F8B7DA-4919-4B1A-9F57-3F31331F0036}" srcOrd="10" destOrd="0" presId="urn:microsoft.com/office/officeart/2005/8/layout/list1"/>
    <dgm:cxn modelId="{823EC41B-D0F3-48A3-B473-A4983B630ACE}" type="presParOf" srcId="{D35870AB-272C-42C3-A8D6-E8546F989AEF}" destId="{633FF8CE-3B78-4FC5-927D-6AD2C60D42A0}" srcOrd="11" destOrd="0" presId="urn:microsoft.com/office/officeart/2005/8/layout/list1"/>
    <dgm:cxn modelId="{D677D46B-F56F-4711-A0CC-F1061CD5467D}" type="presParOf" srcId="{D35870AB-272C-42C3-A8D6-E8546F989AEF}" destId="{E2702195-E4AC-4A0D-BB0C-AE49606B5301}" srcOrd="12" destOrd="0" presId="urn:microsoft.com/office/officeart/2005/8/layout/list1"/>
    <dgm:cxn modelId="{255ED395-962A-477C-B244-A837FBEE70A0}" type="presParOf" srcId="{E2702195-E4AC-4A0D-BB0C-AE49606B5301}" destId="{773141EF-0692-4DB7-AC5F-C226AE5B3B42}" srcOrd="0" destOrd="0" presId="urn:microsoft.com/office/officeart/2005/8/layout/list1"/>
    <dgm:cxn modelId="{7F7F0588-4B2D-4B92-8202-2F9AF3A73F0F}" type="presParOf" srcId="{E2702195-E4AC-4A0D-BB0C-AE49606B5301}" destId="{8F7232B3-8ED0-4B1B-801D-F48F07AE066D}" srcOrd="1" destOrd="0" presId="urn:microsoft.com/office/officeart/2005/8/layout/list1"/>
    <dgm:cxn modelId="{E22A1A9F-6987-4C9C-87B1-7AFC86A1AE4E}" type="presParOf" srcId="{D35870AB-272C-42C3-A8D6-E8546F989AEF}" destId="{76C9107B-695B-4BD5-9D48-1D691E3EC07D}" srcOrd="13" destOrd="0" presId="urn:microsoft.com/office/officeart/2005/8/layout/list1"/>
    <dgm:cxn modelId="{1A77A5A4-B5F5-47C0-A4C1-F14E495D08CF}" type="presParOf" srcId="{D35870AB-272C-42C3-A8D6-E8546F989AEF}" destId="{14AC6CE9-4BB2-4E5E-8FF4-C7FC73FEC9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A57DA-51D9-4F8E-BA71-0D2FF77436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91703-6273-4EB9-A8A0-8545D7E30E99}">
      <dgm:prSet phldrT="[Text]"/>
      <dgm:spPr/>
      <dgm:t>
        <a:bodyPr/>
        <a:lstStyle/>
        <a:p>
          <a:r>
            <a:rPr lang="en-US" dirty="0"/>
            <a:t>Member Contribution</a:t>
          </a:r>
        </a:p>
      </dgm:t>
    </dgm:pt>
    <dgm:pt modelId="{BA58F179-BAFD-4533-B66C-9C4F5F4ADE9C}" type="parTrans" cxnId="{85CBC2FA-4831-4B8B-9FDB-3E50A1DE2EAD}">
      <dgm:prSet/>
      <dgm:spPr/>
      <dgm:t>
        <a:bodyPr/>
        <a:lstStyle/>
        <a:p>
          <a:endParaRPr lang="en-US"/>
        </a:p>
      </dgm:t>
    </dgm:pt>
    <dgm:pt modelId="{6FD1E807-0E98-41A6-853B-F7C71B882AC5}" type="sibTrans" cxnId="{85CBC2FA-4831-4B8B-9FDB-3E50A1DE2EAD}">
      <dgm:prSet/>
      <dgm:spPr/>
      <dgm:t>
        <a:bodyPr/>
        <a:lstStyle/>
        <a:p>
          <a:endParaRPr lang="en-US"/>
        </a:p>
      </dgm:t>
    </dgm:pt>
    <dgm:pt modelId="{E5C14BC2-DB8E-460F-96B6-99DAFFF72DFF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3318CF3C-D397-4729-92AB-03CFCF3EB62E}" type="parTrans" cxnId="{54876DA5-8EC0-4387-9829-56CB7C4472AE}">
      <dgm:prSet/>
      <dgm:spPr/>
      <dgm:t>
        <a:bodyPr/>
        <a:lstStyle/>
        <a:p>
          <a:endParaRPr lang="en-US"/>
        </a:p>
      </dgm:t>
    </dgm:pt>
    <dgm:pt modelId="{2A7AD791-BACE-4329-A54F-DAB6596EA0F9}" type="sibTrans" cxnId="{54876DA5-8EC0-4387-9829-56CB7C4472AE}">
      <dgm:prSet/>
      <dgm:spPr/>
      <dgm:t>
        <a:bodyPr/>
        <a:lstStyle/>
        <a:p>
          <a:endParaRPr lang="en-US"/>
        </a:p>
      </dgm:t>
    </dgm:pt>
    <dgm:pt modelId="{E0907D16-3AB6-4AC7-BE3F-1035091E114F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33D54D61-E0D2-4297-BFDC-67F6B42D706C}" type="parTrans" cxnId="{657917D7-BC32-4F80-AF17-22666DDFE56A}">
      <dgm:prSet/>
      <dgm:spPr/>
      <dgm:t>
        <a:bodyPr/>
        <a:lstStyle/>
        <a:p>
          <a:endParaRPr lang="en-US"/>
        </a:p>
      </dgm:t>
    </dgm:pt>
    <dgm:pt modelId="{DA832EB3-7CAB-414A-9D4E-5221DBED34DB}" type="sibTrans" cxnId="{657917D7-BC32-4F80-AF17-22666DDFE56A}">
      <dgm:prSet/>
      <dgm:spPr/>
      <dgm:t>
        <a:bodyPr/>
        <a:lstStyle/>
        <a:p>
          <a:endParaRPr lang="en-US"/>
        </a:p>
      </dgm:t>
    </dgm:pt>
    <dgm:pt modelId="{2F9CF96D-6EF2-47BC-A355-430908B8E85E}">
      <dgm:prSet phldrT="[Text]"/>
      <dgm:spPr/>
      <dgm:t>
        <a:bodyPr/>
        <a:lstStyle/>
        <a:p>
          <a:r>
            <a:rPr lang="en-US" dirty="0"/>
            <a:t>Design Considerations</a:t>
          </a:r>
        </a:p>
      </dgm:t>
    </dgm:pt>
    <dgm:pt modelId="{C8890A5C-2483-4A41-A2DB-7224EF4869A8}" type="parTrans" cxnId="{285D90AC-C545-4337-B60D-B5D0B0646C60}">
      <dgm:prSet/>
      <dgm:spPr/>
      <dgm:t>
        <a:bodyPr/>
        <a:lstStyle/>
        <a:p>
          <a:endParaRPr lang="en-US"/>
        </a:p>
      </dgm:t>
    </dgm:pt>
    <dgm:pt modelId="{3F96EC46-954F-4E80-A101-5948022FE1BD}" type="sibTrans" cxnId="{285D90AC-C545-4337-B60D-B5D0B0646C60}">
      <dgm:prSet/>
      <dgm:spPr/>
      <dgm:t>
        <a:bodyPr/>
        <a:lstStyle/>
        <a:p>
          <a:endParaRPr lang="en-US"/>
        </a:p>
      </dgm:t>
    </dgm:pt>
    <dgm:pt modelId="{8267593F-1548-4847-8033-D9B953294CF5}" type="pres">
      <dgm:prSet presAssocID="{E7BA57DA-51D9-4F8E-BA71-0D2FF774365E}" presName="linear" presStyleCnt="0">
        <dgm:presLayoutVars>
          <dgm:dir/>
          <dgm:animLvl val="lvl"/>
          <dgm:resizeHandles val="exact"/>
        </dgm:presLayoutVars>
      </dgm:prSet>
      <dgm:spPr/>
    </dgm:pt>
    <dgm:pt modelId="{DBE4AC7B-1193-4AB6-BD81-8303B979994A}" type="pres">
      <dgm:prSet presAssocID="{0F191703-6273-4EB9-A8A0-8545D7E30E99}" presName="parentLin" presStyleCnt="0"/>
      <dgm:spPr/>
    </dgm:pt>
    <dgm:pt modelId="{5F4A2463-CAC7-4336-A215-5EE64A60435C}" type="pres">
      <dgm:prSet presAssocID="{0F191703-6273-4EB9-A8A0-8545D7E30E99}" presName="parentLeftMargin" presStyleLbl="node1" presStyleIdx="0" presStyleCnt="4"/>
      <dgm:spPr/>
    </dgm:pt>
    <dgm:pt modelId="{5A09A960-DE12-4E2C-A207-769E1F8C2D00}" type="pres">
      <dgm:prSet presAssocID="{0F191703-6273-4EB9-A8A0-8545D7E30E99}" presName="parentText" presStyleLbl="node1" presStyleIdx="0" presStyleCnt="4" custLinFactX="-11210" custLinFactNeighborX="-100000" custLinFactNeighborY="6459">
        <dgm:presLayoutVars>
          <dgm:chMax val="0"/>
          <dgm:bulletEnabled val="1"/>
        </dgm:presLayoutVars>
      </dgm:prSet>
      <dgm:spPr/>
    </dgm:pt>
    <dgm:pt modelId="{51923911-13DA-4B27-89A4-AA17D31DE11D}" type="pres">
      <dgm:prSet presAssocID="{0F191703-6273-4EB9-A8A0-8545D7E30E99}" presName="negativeSpace" presStyleCnt="0"/>
      <dgm:spPr/>
    </dgm:pt>
    <dgm:pt modelId="{E901AFEA-2461-4F7F-A6BF-3A63BD8D132A}" type="pres">
      <dgm:prSet presAssocID="{0F191703-6273-4EB9-A8A0-8545D7E30E99}" presName="childText" presStyleLbl="conFgAcc1" presStyleIdx="0" presStyleCnt="4">
        <dgm:presLayoutVars>
          <dgm:bulletEnabled val="1"/>
        </dgm:presLayoutVars>
      </dgm:prSet>
      <dgm:spPr/>
    </dgm:pt>
    <dgm:pt modelId="{11A449EE-BCA8-4B07-9965-60CF49D418B7}" type="pres">
      <dgm:prSet presAssocID="{6FD1E807-0E98-41A6-853B-F7C71B882AC5}" presName="spaceBetweenRectangles" presStyleCnt="0"/>
      <dgm:spPr/>
    </dgm:pt>
    <dgm:pt modelId="{39693774-DC45-47EE-BA0C-4EEBA532CACF}" type="pres">
      <dgm:prSet presAssocID="{E5C14BC2-DB8E-460F-96B6-99DAFFF72DFF}" presName="parentLin" presStyleCnt="0"/>
      <dgm:spPr/>
    </dgm:pt>
    <dgm:pt modelId="{B11948D0-BBCA-4992-9AA6-21DD49CF9980}" type="pres">
      <dgm:prSet presAssocID="{E5C14BC2-DB8E-460F-96B6-99DAFFF72DFF}" presName="parentLeftMargin" presStyleLbl="node1" presStyleIdx="0" presStyleCnt="4"/>
      <dgm:spPr/>
    </dgm:pt>
    <dgm:pt modelId="{924DD92B-298B-4FC1-AA4E-20A8F2EEC528}" type="pres">
      <dgm:prSet presAssocID="{E5C14BC2-DB8E-460F-96B6-99DAFFF72DFF}" presName="parentText" presStyleLbl="node1" presStyleIdx="1" presStyleCnt="4" custLinFactNeighborX="69376" custLinFactNeighborY="5167">
        <dgm:presLayoutVars>
          <dgm:chMax val="0"/>
          <dgm:bulletEnabled val="1"/>
        </dgm:presLayoutVars>
      </dgm:prSet>
      <dgm:spPr/>
    </dgm:pt>
    <dgm:pt modelId="{3290809E-1CF6-461E-8899-4FC1920C5142}" type="pres">
      <dgm:prSet presAssocID="{E5C14BC2-DB8E-460F-96B6-99DAFFF72DFF}" presName="negativeSpace" presStyleCnt="0"/>
      <dgm:spPr/>
    </dgm:pt>
    <dgm:pt modelId="{62C389ED-83AA-4AE0-8E6D-3177A14DD0F0}" type="pres">
      <dgm:prSet presAssocID="{E5C14BC2-DB8E-460F-96B6-99DAFFF72DFF}" presName="childText" presStyleLbl="conFgAcc1" presStyleIdx="1" presStyleCnt="4">
        <dgm:presLayoutVars>
          <dgm:bulletEnabled val="1"/>
        </dgm:presLayoutVars>
      </dgm:prSet>
      <dgm:spPr/>
    </dgm:pt>
    <dgm:pt modelId="{4E9F554B-5CD1-471C-A47E-CA47ABC8751F}" type="pres">
      <dgm:prSet presAssocID="{2A7AD791-BACE-4329-A54F-DAB6596EA0F9}" presName="spaceBetweenRectangles" presStyleCnt="0"/>
      <dgm:spPr/>
    </dgm:pt>
    <dgm:pt modelId="{309FC634-9A48-4D65-8E3B-6828F0D396A6}" type="pres">
      <dgm:prSet presAssocID="{E0907D16-3AB6-4AC7-BE3F-1035091E114F}" presName="parentLin" presStyleCnt="0"/>
      <dgm:spPr/>
    </dgm:pt>
    <dgm:pt modelId="{5789B22C-0F60-476A-AF96-F44F37C832A8}" type="pres">
      <dgm:prSet presAssocID="{E0907D16-3AB6-4AC7-BE3F-1035091E114F}" presName="parentLeftMargin" presStyleLbl="node1" presStyleIdx="1" presStyleCnt="4"/>
      <dgm:spPr/>
    </dgm:pt>
    <dgm:pt modelId="{314145E9-390B-4515-A73B-163F7E2D20B6}" type="pres">
      <dgm:prSet presAssocID="{E0907D16-3AB6-4AC7-BE3F-1035091E114F}" presName="parentText" presStyleLbl="node1" presStyleIdx="2" presStyleCnt="4" custLinFactX="10897" custLinFactNeighborX="100000" custLinFactNeighborY="-5167">
        <dgm:presLayoutVars>
          <dgm:chMax val="0"/>
          <dgm:bulletEnabled val="1"/>
        </dgm:presLayoutVars>
      </dgm:prSet>
      <dgm:spPr/>
    </dgm:pt>
    <dgm:pt modelId="{825BA930-450C-4F50-B2B9-4041F0DE1964}" type="pres">
      <dgm:prSet presAssocID="{E0907D16-3AB6-4AC7-BE3F-1035091E114F}" presName="negativeSpace" presStyleCnt="0"/>
      <dgm:spPr/>
    </dgm:pt>
    <dgm:pt modelId="{47C08C6D-5F88-492B-8BB8-F22D33DC5D5F}" type="pres">
      <dgm:prSet presAssocID="{E0907D16-3AB6-4AC7-BE3F-1035091E114F}" presName="childText" presStyleLbl="conFgAcc1" presStyleIdx="2" presStyleCnt="4" custLinFactNeighborX="-1864" custLinFactNeighborY="709">
        <dgm:presLayoutVars>
          <dgm:bulletEnabled val="1"/>
        </dgm:presLayoutVars>
      </dgm:prSet>
      <dgm:spPr/>
    </dgm:pt>
    <dgm:pt modelId="{B0894DB3-49BA-449A-8B35-E0E2C5EEB01B}" type="pres">
      <dgm:prSet presAssocID="{DA832EB3-7CAB-414A-9D4E-5221DBED34DB}" presName="spaceBetweenRectangles" presStyleCnt="0"/>
      <dgm:spPr/>
    </dgm:pt>
    <dgm:pt modelId="{18A86EC7-D481-4DEF-A792-2C380A14530E}" type="pres">
      <dgm:prSet presAssocID="{2F9CF96D-6EF2-47BC-A355-430908B8E85E}" presName="parentLin" presStyleCnt="0"/>
      <dgm:spPr/>
    </dgm:pt>
    <dgm:pt modelId="{07B0C9CD-DA64-4B93-BA2B-55ED617C20B8}" type="pres">
      <dgm:prSet presAssocID="{2F9CF96D-6EF2-47BC-A355-430908B8E85E}" presName="parentLeftMargin" presStyleLbl="node1" presStyleIdx="2" presStyleCnt="4"/>
      <dgm:spPr/>
    </dgm:pt>
    <dgm:pt modelId="{19CD1065-D984-4932-8A0E-A504275C43F7}" type="pres">
      <dgm:prSet presAssocID="{2F9CF96D-6EF2-47BC-A355-430908B8E85E}" presName="parentText" presStyleLbl="node1" presStyleIdx="3" presStyleCnt="4" custLinFactX="44487" custLinFactNeighborX="100000" custLinFactNeighborY="-3875">
        <dgm:presLayoutVars>
          <dgm:chMax val="0"/>
          <dgm:bulletEnabled val="1"/>
        </dgm:presLayoutVars>
      </dgm:prSet>
      <dgm:spPr/>
    </dgm:pt>
    <dgm:pt modelId="{47A1EF0C-968F-4767-B8C2-1D6441ED200F}" type="pres">
      <dgm:prSet presAssocID="{2F9CF96D-6EF2-47BC-A355-430908B8E85E}" presName="negativeSpace" presStyleCnt="0"/>
      <dgm:spPr/>
    </dgm:pt>
    <dgm:pt modelId="{6CE73188-2C33-4BB7-B76B-7AEB29938840}" type="pres">
      <dgm:prSet presAssocID="{2F9CF96D-6EF2-47BC-A355-430908B8E8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5B5808-CB6D-414F-A5E1-58101A2B9961}" type="presOf" srcId="{0F191703-6273-4EB9-A8A0-8545D7E30E99}" destId="{5A09A960-DE12-4E2C-A207-769E1F8C2D00}" srcOrd="1" destOrd="0" presId="urn:microsoft.com/office/officeart/2005/8/layout/list1"/>
    <dgm:cxn modelId="{1E3DC853-0397-42C9-8CA0-8B78D6F12B97}" type="presOf" srcId="{2F9CF96D-6EF2-47BC-A355-430908B8E85E}" destId="{19CD1065-D984-4932-8A0E-A504275C43F7}" srcOrd="1" destOrd="0" presId="urn:microsoft.com/office/officeart/2005/8/layout/list1"/>
    <dgm:cxn modelId="{84D81F90-572D-4795-B74F-B8085BC3C23F}" type="presOf" srcId="{E5C14BC2-DB8E-460F-96B6-99DAFFF72DFF}" destId="{B11948D0-BBCA-4992-9AA6-21DD49CF9980}" srcOrd="0" destOrd="0" presId="urn:microsoft.com/office/officeart/2005/8/layout/list1"/>
    <dgm:cxn modelId="{54876DA5-8EC0-4387-9829-56CB7C4472AE}" srcId="{E7BA57DA-51D9-4F8E-BA71-0D2FF774365E}" destId="{E5C14BC2-DB8E-460F-96B6-99DAFFF72DFF}" srcOrd="1" destOrd="0" parTransId="{3318CF3C-D397-4729-92AB-03CFCF3EB62E}" sibTransId="{2A7AD791-BACE-4329-A54F-DAB6596EA0F9}"/>
    <dgm:cxn modelId="{285D90AC-C545-4337-B60D-B5D0B0646C60}" srcId="{E7BA57DA-51D9-4F8E-BA71-0D2FF774365E}" destId="{2F9CF96D-6EF2-47BC-A355-430908B8E85E}" srcOrd="3" destOrd="0" parTransId="{C8890A5C-2483-4A41-A2DB-7224EF4869A8}" sibTransId="{3F96EC46-954F-4E80-A101-5948022FE1BD}"/>
    <dgm:cxn modelId="{33B0A1C3-BBA4-4E06-A028-EB00BC4DF35C}" type="presOf" srcId="{E7BA57DA-51D9-4F8E-BA71-0D2FF774365E}" destId="{8267593F-1548-4847-8033-D9B953294CF5}" srcOrd="0" destOrd="0" presId="urn:microsoft.com/office/officeart/2005/8/layout/list1"/>
    <dgm:cxn modelId="{FE9D45D0-EF07-468A-BEA0-267E2498E673}" type="presOf" srcId="{E5C14BC2-DB8E-460F-96B6-99DAFFF72DFF}" destId="{924DD92B-298B-4FC1-AA4E-20A8F2EEC528}" srcOrd="1" destOrd="0" presId="urn:microsoft.com/office/officeart/2005/8/layout/list1"/>
    <dgm:cxn modelId="{657917D7-BC32-4F80-AF17-22666DDFE56A}" srcId="{E7BA57DA-51D9-4F8E-BA71-0D2FF774365E}" destId="{E0907D16-3AB6-4AC7-BE3F-1035091E114F}" srcOrd="2" destOrd="0" parTransId="{33D54D61-E0D2-4297-BFDC-67F6B42D706C}" sibTransId="{DA832EB3-7CAB-414A-9D4E-5221DBED34DB}"/>
    <dgm:cxn modelId="{B57F0DDB-493C-4714-A1BA-0B1116509B94}" type="presOf" srcId="{E0907D16-3AB6-4AC7-BE3F-1035091E114F}" destId="{5789B22C-0F60-476A-AF96-F44F37C832A8}" srcOrd="0" destOrd="0" presId="urn:microsoft.com/office/officeart/2005/8/layout/list1"/>
    <dgm:cxn modelId="{A1A223DF-76DA-45D6-8CB0-0E520249CAD7}" type="presOf" srcId="{2F9CF96D-6EF2-47BC-A355-430908B8E85E}" destId="{07B0C9CD-DA64-4B93-BA2B-55ED617C20B8}" srcOrd="0" destOrd="0" presId="urn:microsoft.com/office/officeart/2005/8/layout/list1"/>
    <dgm:cxn modelId="{5ECAABE3-63C1-4134-933E-15965AF58977}" type="presOf" srcId="{E0907D16-3AB6-4AC7-BE3F-1035091E114F}" destId="{314145E9-390B-4515-A73B-163F7E2D20B6}" srcOrd="1" destOrd="0" presId="urn:microsoft.com/office/officeart/2005/8/layout/list1"/>
    <dgm:cxn modelId="{43477FE8-152E-4888-A205-E10B4B39F418}" type="presOf" srcId="{0F191703-6273-4EB9-A8A0-8545D7E30E99}" destId="{5F4A2463-CAC7-4336-A215-5EE64A60435C}" srcOrd="0" destOrd="0" presId="urn:microsoft.com/office/officeart/2005/8/layout/list1"/>
    <dgm:cxn modelId="{85CBC2FA-4831-4B8B-9FDB-3E50A1DE2EAD}" srcId="{E7BA57DA-51D9-4F8E-BA71-0D2FF774365E}" destId="{0F191703-6273-4EB9-A8A0-8545D7E30E99}" srcOrd="0" destOrd="0" parTransId="{BA58F179-BAFD-4533-B66C-9C4F5F4ADE9C}" sibTransId="{6FD1E807-0E98-41A6-853B-F7C71B882AC5}"/>
    <dgm:cxn modelId="{A2660979-5BEF-47DD-BD5C-9DA62CBA1A36}" type="presParOf" srcId="{8267593F-1548-4847-8033-D9B953294CF5}" destId="{DBE4AC7B-1193-4AB6-BD81-8303B979994A}" srcOrd="0" destOrd="0" presId="urn:microsoft.com/office/officeart/2005/8/layout/list1"/>
    <dgm:cxn modelId="{57917596-0751-4463-BECC-4745DA50B52A}" type="presParOf" srcId="{DBE4AC7B-1193-4AB6-BD81-8303B979994A}" destId="{5F4A2463-CAC7-4336-A215-5EE64A60435C}" srcOrd="0" destOrd="0" presId="urn:microsoft.com/office/officeart/2005/8/layout/list1"/>
    <dgm:cxn modelId="{4E4D670E-18DD-4A32-B4A3-4D585C56DAB6}" type="presParOf" srcId="{DBE4AC7B-1193-4AB6-BD81-8303B979994A}" destId="{5A09A960-DE12-4E2C-A207-769E1F8C2D00}" srcOrd="1" destOrd="0" presId="urn:microsoft.com/office/officeart/2005/8/layout/list1"/>
    <dgm:cxn modelId="{69545D03-1C23-486E-A5F7-0DF6B72587F8}" type="presParOf" srcId="{8267593F-1548-4847-8033-D9B953294CF5}" destId="{51923911-13DA-4B27-89A4-AA17D31DE11D}" srcOrd="1" destOrd="0" presId="urn:microsoft.com/office/officeart/2005/8/layout/list1"/>
    <dgm:cxn modelId="{21DA8A95-3057-4CC6-936A-C6308343E19F}" type="presParOf" srcId="{8267593F-1548-4847-8033-D9B953294CF5}" destId="{E901AFEA-2461-4F7F-A6BF-3A63BD8D132A}" srcOrd="2" destOrd="0" presId="urn:microsoft.com/office/officeart/2005/8/layout/list1"/>
    <dgm:cxn modelId="{A1AF2F24-9469-455C-957E-A73E830B45C3}" type="presParOf" srcId="{8267593F-1548-4847-8033-D9B953294CF5}" destId="{11A449EE-BCA8-4B07-9965-60CF49D418B7}" srcOrd="3" destOrd="0" presId="urn:microsoft.com/office/officeart/2005/8/layout/list1"/>
    <dgm:cxn modelId="{3BE5FCE3-D75B-447B-9430-AF12737D4D66}" type="presParOf" srcId="{8267593F-1548-4847-8033-D9B953294CF5}" destId="{39693774-DC45-47EE-BA0C-4EEBA532CACF}" srcOrd="4" destOrd="0" presId="urn:microsoft.com/office/officeart/2005/8/layout/list1"/>
    <dgm:cxn modelId="{CFAC06A5-73DE-4B66-A71E-445B5079A21B}" type="presParOf" srcId="{39693774-DC45-47EE-BA0C-4EEBA532CACF}" destId="{B11948D0-BBCA-4992-9AA6-21DD49CF9980}" srcOrd="0" destOrd="0" presId="urn:microsoft.com/office/officeart/2005/8/layout/list1"/>
    <dgm:cxn modelId="{F1ED1E01-4ED3-4A6C-B644-EC2D41D27268}" type="presParOf" srcId="{39693774-DC45-47EE-BA0C-4EEBA532CACF}" destId="{924DD92B-298B-4FC1-AA4E-20A8F2EEC528}" srcOrd="1" destOrd="0" presId="urn:microsoft.com/office/officeart/2005/8/layout/list1"/>
    <dgm:cxn modelId="{F7E87E4F-EAAB-4EA2-B748-ED010AADA56D}" type="presParOf" srcId="{8267593F-1548-4847-8033-D9B953294CF5}" destId="{3290809E-1CF6-461E-8899-4FC1920C5142}" srcOrd="5" destOrd="0" presId="urn:microsoft.com/office/officeart/2005/8/layout/list1"/>
    <dgm:cxn modelId="{727ACE09-1E4F-4883-90D3-A28993F12F22}" type="presParOf" srcId="{8267593F-1548-4847-8033-D9B953294CF5}" destId="{62C389ED-83AA-4AE0-8E6D-3177A14DD0F0}" srcOrd="6" destOrd="0" presId="urn:microsoft.com/office/officeart/2005/8/layout/list1"/>
    <dgm:cxn modelId="{E1C120EB-C123-48E7-8442-FACE223DDB21}" type="presParOf" srcId="{8267593F-1548-4847-8033-D9B953294CF5}" destId="{4E9F554B-5CD1-471C-A47E-CA47ABC8751F}" srcOrd="7" destOrd="0" presId="urn:microsoft.com/office/officeart/2005/8/layout/list1"/>
    <dgm:cxn modelId="{70BAB3D3-AB24-4BE0-956F-E7A3E4CC2614}" type="presParOf" srcId="{8267593F-1548-4847-8033-D9B953294CF5}" destId="{309FC634-9A48-4D65-8E3B-6828F0D396A6}" srcOrd="8" destOrd="0" presId="urn:microsoft.com/office/officeart/2005/8/layout/list1"/>
    <dgm:cxn modelId="{A374B51D-B1D7-4675-8EE7-C687E309C09E}" type="presParOf" srcId="{309FC634-9A48-4D65-8E3B-6828F0D396A6}" destId="{5789B22C-0F60-476A-AF96-F44F37C832A8}" srcOrd="0" destOrd="0" presId="urn:microsoft.com/office/officeart/2005/8/layout/list1"/>
    <dgm:cxn modelId="{2D00C840-3D72-4091-B193-8CCE38E17284}" type="presParOf" srcId="{309FC634-9A48-4D65-8E3B-6828F0D396A6}" destId="{314145E9-390B-4515-A73B-163F7E2D20B6}" srcOrd="1" destOrd="0" presId="urn:microsoft.com/office/officeart/2005/8/layout/list1"/>
    <dgm:cxn modelId="{B3701319-6AC3-474E-9618-D9FF7B78614D}" type="presParOf" srcId="{8267593F-1548-4847-8033-D9B953294CF5}" destId="{825BA930-450C-4F50-B2B9-4041F0DE1964}" srcOrd="9" destOrd="0" presId="urn:microsoft.com/office/officeart/2005/8/layout/list1"/>
    <dgm:cxn modelId="{9135631E-366D-4E30-B521-37AC6EDD5053}" type="presParOf" srcId="{8267593F-1548-4847-8033-D9B953294CF5}" destId="{47C08C6D-5F88-492B-8BB8-F22D33DC5D5F}" srcOrd="10" destOrd="0" presId="urn:microsoft.com/office/officeart/2005/8/layout/list1"/>
    <dgm:cxn modelId="{ED757F22-AB36-4A7D-9F07-A901A281F5C2}" type="presParOf" srcId="{8267593F-1548-4847-8033-D9B953294CF5}" destId="{B0894DB3-49BA-449A-8B35-E0E2C5EEB01B}" srcOrd="11" destOrd="0" presId="urn:microsoft.com/office/officeart/2005/8/layout/list1"/>
    <dgm:cxn modelId="{AE180A52-DDA9-4C36-84B9-1F5A40F27CDD}" type="presParOf" srcId="{8267593F-1548-4847-8033-D9B953294CF5}" destId="{18A86EC7-D481-4DEF-A792-2C380A14530E}" srcOrd="12" destOrd="0" presId="urn:microsoft.com/office/officeart/2005/8/layout/list1"/>
    <dgm:cxn modelId="{642D1656-5FFD-4D3A-8F3B-016751C8E964}" type="presParOf" srcId="{18A86EC7-D481-4DEF-A792-2C380A14530E}" destId="{07B0C9CD-DA64-4B93-BA2B-55ED617C20B8}" srcOrd="0" destOrd="0" presId="urn:microsoft.com/office/officeart/2005/8/layout/list1"/>
    <dgm:cxn modelId="{62B3CF9B-0792-4005-A078-714FD8721263}" type="presParOf" srcId="{18A86EC7-D481-4DEF-A792-2C380A14530E}" destId="{19CD1065-D984-4932-8A0E-A504275C43F7}" srcOrd="1" destOrd="0" presId="urn:microsoft.com/office/officeart/2005/8/layout/list1"/>
    <dgm:cxn modelId="{AA6CC753-57CF-423D-9CCE-B0D439C4DC21}" type="presParOf" srcId="{8267593F-1548-4847-8033-D9B953294CF5}" destId="{47A1EF0C-968F-4767-B8C2-1D6441ED200F}" srcOrd="13" destOrd="0" presId="urn:microsoft.com/office/officeart/2005/8/layout/list1"/>
    <dgm:cxn modelId="{E100F853-D130-45F6-875F-F94C7F8573E6}" type="presParOf" srcId="{8267593F-1548-4847-8033-D9B953294CF5}" destId="{6CE73188-2C33-4BB7-B76B-7AEB299388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B3352-6838-4551-B2CF-A9389B087FAD}">
      <dsp:nvSpPr>
        <dsp:cNvPr id="0" name=""/>
        <dsp:cNvSpPr/>
      </dsp:nvSpPr>
      <dsp:spPr>
        <a:xfrm>
          <a:off x="0" y="36391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851CB-8B6D-4420-8214-340569E71BDD}">
      <dsp:nvSpPr>
        <dsp:cNvPr id="0" name=""/>
        <dsp:cNvSpPr/>
      </dsp:nvSpPr>
      <dsp:spPr>
        <a:xfrm>
          <a:off x="0" y="0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Văn</a:t>
          </a:r>
          <a:r>
            <a:rPr lang="en-US" sz="2300" kern="1200" dirty="0"/>
            <a:t> </a:t>
          </a:r>
          <a:r>
            <a:rPr lang="en-US" sz="2300" kern="1200" dirty="0" err="1"/>
            <a:t>Chiến</a:t>
          </a:r>
          <a:r>
            <a:rPr lang="en-US" sz="2300" kern="1200" dirty="0"/>
            <a:t>	</a:t>
          </a:r>
        </a:p>
      </dsp:txBody>
      <dsp:txXfrm>
        <a:off x="33144" y="33144"/>
        <a:ext cx="5212904" cy="612672"/>
      </dsp:txXfrm>
    </dsp:sp>
    <dsp:sp modelId="{3623248E-7C2C-43D1-B23F-15308C87B3A0}">
      <dsp:nvSpPr>
        <dsp:cNvPr id="0" name=""/>
        <dsp:cNvSpPr/>
      </dsp:nvSpPr>
      <dsp:spPr>
        <a:xfrm>
          <a:off x="0" y="140719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92ECB-DDFB-45BB-A26C-F43413225DAD}">
      <dsp:nvSpPr>
        <dsp:cNvPr id="0" name=""/>
        <dsp:cNvSpPr/>
      </dsp:nvSpPr>
      <dsp:spPr>
        <a:xfrm>
          <a:off x="653922" y="1101275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Mạnh</a:t>
          </a:r>
          <a:r>
            <a:rPr lang="en-US" sz="2300" kern="1200" dirty="0"/>
            <a:t> </a:t>
          </a:r>
          <a:r>
            <a:rPr lang="en-US" sz="2300" kern="1200" dirty="0" err="1"/>
            <a:t>Cường</a:t>
          </a:r>
          <a:endParaRPr lang="en-US" sz="2300" kern="1200" dirty="0"/>
        </a:p>
      </dsp:txBody>
      <dsp:txXfrm>
        <a:off x="687066" y="1134419"/>
        <a:ext cx="5212904" cy="612672"/>
      </dsp:txXfrm>
    </dsp:sp>
    <dsp:sp modelId="{81F8B7DA-4919-4B1A-9F57-3F31331F0036}">
      <dsp:nvSpPr>
        <dsp:cNvPr id="0" name=""/>
        <dsp:cNvSpPr/>
      </dsp:nvSpPr>
      <dsp:spPr>
        <a:xfrm>
          <a:off x="0" y="245047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2CD04-02FA-4757-BC0E-6C0FAD350F2A}">
      <dsp:nvSpPr>
        <dsp:cNvPr id="0" name=""/>
        <dsp:cNvSpPr/>
      </dsp:nvSpPr>
      <dsp:spPr>
        <a:xfrm>
          <a:off x="1551592" y="2119386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Hoàng</a:t>
          </a:r>
          <a:r>
            <a:rPr lang="en-US" sz="2300" kern="1200" dirty="0"/>
            <a:t> </a:t>
          </a:r>
          <a:r>
            <a:rPr lang="en-US" sz="2300" kern="1200" dirty="0" err="1"/>
            <a:t>Hải</a:t>
          </a:r>
          <a:r>
            <a:rPr lang="en-US" sz="2300" kern="1200" dirty="0"/>
            <a:t> </a:t>
          </a:r>
          <a:r>
            <a:rPr lang="en-US" sz="2300" kern="1200" dirty="0" err="1"/>
            <a:t>Đăng</a:t>
          </a:r>
          <a:endParaRPr lang="en-US" sz="2300" kern="1200" dirty="0"/>
        </a:p>
      </dsp:txBody>
      <dsp:txXfrm>
        <a:off x="1584736" y="2152530"/>
        <a:ext cx="5212904" cy="612672"/>
      </dsp:txXfrm>
    </dsp:sp>
    <dsp:sp modelId="{14AC6CE9-4BB2-4E5E-8FF4-C7FC73FEC928}">
      <dsp:nvSpPr>
        <dsp:cNvPr id="0" name=""/>
        <dsp:cNvSpPr/>
      </dsp:nvSpPr>
      <dsp:spPr>
        <a:xfrm>
          <a:off x="0" y="349375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232B3-8ED0-4B1B-801D-F48F07AE066D}">
      <dsp:nvSpPr>
        <dsp:cNvPr id="0" name=""/>
        <dsp:cNvSpPr/>
      </dsp:nvSpPr>
      <dsp:spPr>
        <a:xfrm>
          <a:off x="2262510" y="3145882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Đào</a:t>
          </a:r>
          <a:r>
            <a:rPr lang="en-US" sz="2300" kern="1200" dirty="0"/>
            <a:t> </a:t>
          </a:r>
          <a:r>
            <a:rPr lang="en-US" sz="2300" kern="1200" dirty="0" err="1"/>
            <a:t>Duy</a:t>
          </a:r>
          <a:r>
            <a:rPr lang="en-US" sz="2300" kern="1200" dirty="0"/>
            <a:t> </a:t>
          </a:r>
          <a:r>
            <a:rPr lang="en-US" sz="2300" kern="1200" dirty="0" err="1"/>
            <a:t>Kiên</a:t>
          </a:r>
          <a:endParaRPr lang="en-US" sz="2300" kern="1200" dirty="0"/>
        </a:p>
      </dsp:txBody>
      <dsp:txXfrm>
        <a:off x="2295654" y="3179026"/>
        <a:ext cx="521290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AFEA-2461-4F7F-A6BF-3A63BD8D132A}">
      <dsp:nvSpPr>
        <dsp:cNvPr id="0" name=""/>
        <dsp:cNvSpPr/>
      </dsp:nvSpPr>
      <dsp:spPr>
        <a:xfrm>
          <a:off x="0" y="448351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9A960-DE12-4E2C-A207-769E1F8C2D00}">
      <dsp:nvSpPr>
        <dsp:cNvPr id="0" name=""/>
        <dsp:cNvSpPr/>
      </dsp:nvSpPr>
      <dsp:spPr>
        <a:xfrm>
          <a:off x="0" y="114166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Member Contribution</a:t>
          </a:r>
        </a:p>
      </dsp:txBody>
      <dsp:txXfrm>
        <a:off x="37467" y="151633"/>
        <a:ext cx="5380427" cy="692586"/>
      </dsp:txXfrm>
    </dsp:sp>
    <dsp:sp modelId="{62C389ED-83AA-4AE0-8E6D-3177A14DD0F0}">
      <dsp:nvSpPr>
        <dsp:cNvPr id="0" name=""/>
        <dsp:cNvSpPr/>
      </dsp:nvSpPr>
      <dsp:spPr>
        <a:xfrm>
          <a:off x="0" y="1627711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DD92B-298B-4FC1-AA4E-20A8F2EEC528}">
      <dsp:nvSpPr>
        <dsp:cNvPr id="0" name=""/>
        <dsp:cNvSpPr/>
      </dsp:nvSpPr>
      <dsp:spPr>
        <a:xfrm>
          <a:off x="660005" y="1283609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Interaction Diagram</a:t>
          </a:r>
        </a:p>
      </dsp:txBody>
      <dsp:txXfrm>
        <a:off x="697472" y="1321076"/>
        <a:ext cx="5380427" cy="692586"/>
      </dsp:txXfrm>
    </dsp:sp>
    <dsp:sp modelId="{47C08C6D-5F88-492B-8BB8-F22D33DC5D5F}">
      <dsp:nvSpPr>
        <dsp:cNvPr id="0" name=""/>
        <dsp:cNvSpPr/>
      </dsp:nvSpPr>
      <dsp:spPr>
        <a:xfrm>
          <a:off x="0" y="2808067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145E9-390B-4515-A73B-163F7E2D20B6}">
      <dsp:nvSpPr>
        <dsp:cNvPr id="0" name=""/>
        <dsp:cNvSpPr/>
      </dsp:nvSpPr>
      <dsp:spPr>
        <a:xfrm>
          <a:off x="1373807" y="2383654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 Diagram</a:t>
          </a:r>
        </a:p>
      </dsp:txBody>
      <dsp:txXfrm>
        <a:off x="1411274" y="2421121"/>
        <a:ext cx="5380427" cy="692586"/>
      </dsp:txXfrm>
    </dsp:sp>
    <dsp:sp modelId="{6CE73188-2C33-4BB7-B76B-7AEB29938840}">
      <dsp:nvSpPr>
        <dsp:cNvPr id="0" name=""/>
        <dsp:cNvSpPr/>
      </dsp:nvSpPr>
      <dsp:spPr>
        <a:xfrm>
          <a:off x="0" y="3986432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D1065-D984-4932-8A0E-A504275C43F7}">
      <dsp:nvSpPr>
        <dsp:cNvPr id="0" name=""/>
        <dsp:cNvSpPr/>
      </dsp:nvSpPr>
      <dsp:spPr>
        <a:xfrm>
          <a:off x="2338011" y="3572930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Design Considerations</a:t>
          </a:r>
        </a:p>
      </dsp:txBody>
      <dsp:txXfrm>
        <a:off x="2375478" y="3610397"/>
        <a:ext cx="538042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200930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RENTAL BIKE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s-ES_tradnl" sz="1800" b="1" dirty="0" err="1">
                <a:latin typeface="Calibri (Body)"/>
              </a:rPr>
              <a:t>Nguyễn</a:t>
            </a:r>
            <a:r>
              <a:rPr lang="es-ES_tradnl" sz="1800" b="1" dirty="0">
                <a:latin typeface="Calibri (Body)"/>
              </a:rPr>
              <a:t> </a:t>
            </a:r>
            <a:r>
              <a:rPr lang="es-ES_tradnl" sz="1800" b="1" dirty="0" err="1">
                <a:latin typeface="Calibri (Body)"/>
              </a:rPr>
              <a:t>Thị</a:t>
            </a:r>
            <a:r>
              <a:rPr lang="es-ES_tradnl" sz="1800" b="1" dirty="0">
                <a:latin typeface="Calibri (Body)"/>
              </a:rPr>
              <a:t> </a:t>
            </a:r>
            <a:r>
              <a:rPr lang="es-ES_tradnl" sz="1800" b="1" dirty="0" err="1">
                <a:latin typeface="Calibri (Body)"/>
              </a:rPr>
              <a:t>Thu</a:t>
            </a:r>
            <a:r>
              <a:rPr lang="es-ES_tradnl" sz="1800" b="1" dirty="0">
                <a:latin typeface="Calibri (Body)"/>
              </a:rPr>
              <a:t> Trang</a:t>
            </a:r>
          </a:p>
          <a:p>
            <a:pPr algn="l"/>
            <a:r>
              <a:rPr lang="es-ES_tradnl" sz="1800" b="1" dirty="0">
                <a:latin typeface="Calibri (Body)"/>
              </a:rPr>
              <a:t>                                   NHÓM:   18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endParaRPr lang="es-ES_tradnl" sz="1800" dirty="0">
              <a:latin typeface="Calibri (Body)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85398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537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61987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546E-0E0F-4256-BBB7-AF32C8C1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APP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983D750-BA6F-49BE-88B3-444627E0B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4" y="1346200"/>
            <a:ext cx="7312351" cy="4902200"/>
          </a:xfrm>
        </p:spPr>
      </p:pic>
    </p:spTree>
    <p:extLst>
      <p:ext uri="{BB962C8B-B14F-4D97-AF65-F5344CB8AC3E}">
        <p14:creationId xmlns:p14="http://schemas.microsoft.com/office/powerpoint/2010/main" val="26230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63BC-7E76-4EF4-8B08-B59562C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CONTROLLER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3BD9F75-DCB6-44C4-836E-410977C3A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01542"/>
            <a:ext cx="8775700" cy="3991515"/>
          </a:xfrm>
        </p:spPr>
      </p:pic>
    </p:spTree>
    <p:extLst>
      <p:ext uri="{BB962C8B-B14F-4D97-AF65-F5344CB8AC3E}">
        <p14:creationId xmlns:p14="http://schemas.microsoft.com/office/powerpoint/2010/main" val="160474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D05-51DB-4BF2-B5EE-1895BFAF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MODEL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9A449B-9BB6-455B-90BC-30257686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50879"/>
            <a:ext cx="8775700" cy="4092842"/>
          </a:xfrm>
        </p:spPr>
      </p:pic>
    </p:spTree>
    <p:extLst>
      <p:ext uri="{BB962C8B-B14F-4D97-AF65-F5344CB8AC3E}">
        <p14:creationId xmlns:p14="http://schemas.microsoft.com/office/powerpoint/2010/main" val="41566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CEB-4B48-4B2A-BBCD-CE2582B2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BA55DE-2ECD-4591-BCD9-D41D6CD7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4" y="1425643"/>
            <a:ext cx="7633982" cy="47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98AD-14DC-49CE-AB9D-21DED304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UTILS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F617BBD-B01F-4F36-AE7B-A04C9FECD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86202"/>
            <a:ext cx="8775700" cy="4022196"/>
          </a:xfrm>
        </p:spPr>
      </p:pic>
    </p:spTree>
    <p:extLst>
      <p:ext uri="{BB962C8B-B14F-4D97-AF65-F5344CB8AC3E}">
        <p14:creationId xmlns:p14="http://schemas.microsoft.com/office/powerpoint/2010/main" val="31036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772-D4C6-413F-AC89-3E820FA9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INTERBANK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58F0906-3B2B-4F8F-AFAB-F1B813F44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89997"/>
            <a:ext cx="8775700" cy="4414605"/>
          </a:xfrm>
        </p:spPr>
      </p:pic>
    </p:spTree>
    <p:extLst>
      <p:ext uri="{BB962C8B-B14F-4D97-AF65-F5344CB8AC3E}">
        <p14:creationId xmlns:p14="http://schemas.microsoft.com/office/powerpoint/2010/main" val="19065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931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5282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93F-8738-456F-B133-C6ED2029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9120-72D0-42F8-BAB1-F52F2ED6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1404921"/>
            <a:ext cx="1587397" cy="440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Coupling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F6B5B-53BE-4B98-9F0C-C24C218AA700}"/>
              </a:ext>
            </a:extLst>
          </p:cNvPr>
          <p:cNvSpPr txBox="1"/>
          <p:nvPr/>
        </p:nvSpPr>
        <p:spPr>
          <a:xfrm>
            <a:off x="576963" y="1996580"/>
            <a:ext cx="649495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coupling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Content, Common, 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Coupling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E7C29-F080-477F-A173-A5F6F55D17F3}"/>
              </a:ext>
            </a:extLst>
          </p:cNvPr>
          <p:cNvSpPr txBox="1"/>
          <p:nvPr/>
        </p:nvSpPr>
        <p:spPr>
          <a:xfrm>
            <a:off x="576962" y="3572351"/>
            <a:ext cx="13967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Cohesion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A5054-BFB0-4578-98AC-62745891A0F4}"/>
              </a:ext>
            </a:extLst>
          </p:cNvPr>
          <p:cNvSpPr txBox="1"/>
          <p:nvPr/>
        </p:nvSpPr>
        <p:spPr>
          <a:xfrm>
            <a:off x="576962" y="4158404"/>
            <a:ext cx="4070539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cohesion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Temporal, Procedural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Utils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Concidental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Cohesion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621899-0730-4355-865E-4B977A8C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01" y="3498209"/>
            <a:ext cx="4211274" cy="3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FEA-B166-450B-B742-8BF30D4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B851-83C5-4D06-9492-72B3BD7A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Responsibility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Utils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/ Closed 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cha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VIÊN TRONG NHÓM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31BA34-F179-464A-98B7-C7EC0392E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155336"/>
              </p:ext>
            </p:extLst>
          </p:nvPr>
        </p:nvGraphicFramePr>
        <p:xfrm>
          <a:off x="872455" y="1396999"/>
          <a:ext cx="7541703" cy="4097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AAF2-6560-48E1-90B8-DAC16CA7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9610-6C66-4A16-BF8C-CCE15E89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Liskov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Substitution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thừa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Segregation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InterbankSubsytem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Dependency Inversion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mô-đun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mô-đun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0A66-EFDD-44E5-8039-BB5CA302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C0C6-D7B4-4076-8C41-D3AE5845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Singleton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Singleton Patterns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Open/Closed Principle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Facade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subsystem.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pattern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interbank subsystem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921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474186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000" i="1" dirty="0" err="1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Nhóm</a:t>
            </a:r>
            <a:r>
              <a:rPr lang="en-US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 e</a:t>
            </a: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97BA-3E67-4A06-9B87-CBDBA800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F7A1E9-6208-4687-9A84-5ED1C59DB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389396"/>
              </p:ext>
            </p:extLst>
          </p:nvPr>
        </p:nvGraphicFramePr>
        <p:xfrm>
          <a:off x="671119" y="1476462"/>
          <a:ext cx="7793373" cy="470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2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537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4878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EEF-0C8B-468C-A161-C8AC47B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78EFDB7-F9FD-4956-8FB0-6D873279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84707"/>
              </p:ext>
            </p:extLst>
          </p:nvPr>
        </p:nvGraphicFramePr>
        <p:xfrm>
          <a:off x="207975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911BE00-DDA7-4B20-90A5-C75E46D99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577096"/>
              </p:ext>
            </p:extLst>
          </p:nvPr>
        </p:nvGraphicFramePr>
        <p:xfrm>
          <a:off x="3123849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62E8F-4F91-454C-A91D-FA600342A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592155"/>
              </p:ext>
            </p:extLst>
          </p:nvPr>
        </p:nvGraphicFramePr>
        <p:xfrm>
          <a:off x="6057200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4EEF3E-7B72-4FCB-B83F-15C8CF99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567137"/>
              </p:ext>
            </p:extLst>
          </p:nvPr>
        </p:nvGraphicFramePr>
        <p:xfrm>
          <a:off x="6449561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4C1249D-8F89-411E-9B4C-1A5A350F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508901"/>
              </p:ext>
            </p:extLst>
          </p:nvPr>
        </p:nvGraphicFramePr>
        <p:xfrm>
          <a:off x="3209312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485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EEF-0C8B-468C-A161-C8AC47B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78EFDB7-F9FD-4956-8FB0-6D873279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54709"/>
              </p:ext>
            </p:extLst>
          </p:nvPr>
        </p:nvGraphicFramePr>
        <p:xfrm>
          <a:off x="207975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911BE00-DDA7-4B20-90A5-C75E46D99E37}"/>
              </a:ext>
            </a:extLst>
          </p:cNvPr>
          <p:cNvGraphicFramePr>
            <a:graphicFrameLocks/>
          </p:cNvGraphicFramePr>
          <p:nvPr/>
        </p:nvGraphicFramePr>
        <p:xfrm>
          <a:off x="3123849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62E8F-4F91-454C-A91D-FA600342AF34}"/>
              </a:ext>
            </a:extLst>
          </p:cNvPr>
          <p:cNvGraphicFramePr>
            <a:graphicFrameLocks/>
          </p:cNvGraphicFramePr>
          <p:nvPr/>
        </p:nvGraphicFramePr>
        <p:xfrm>
          <a:off x="6057200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4EEF3E-7B72-4FCB-B83F-15C8CF99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882303"/>
              </p:ext>
            </p:extLst>
          </p:nvPr>
        </p:nvGraphicFramePr>
        <p:xfrm>
          <a:off x="6274965" y="1786855"/>
          <a:ext cx="2937021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4C1249D-8F89-411E-9B4C-1A5A350F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686343"/>
              </p:ext>
            </p:extLst>
          </p:nvPr>
        </p:nvGraphicFramePr>
        <p:xfrm>
          <a:off x="3209312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081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43C-41B7-4C04-B2F5-D649CD82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EBR 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6A12E6F-1E1D-4102-A84C-EEC58CAF7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2" y="1346200"/>
            <a:ext cx="7023295" cy="4902200"/>
          </a:xfrm>
        </p:spPr>
      </p:pic>
    </p:spTree>
    <p:extLst>
      <p:ext uri="{BB962C8B-B14F-4D97-AF65-F5344CB8AC3E}">
        <p14:creationId xmlns:p14="http://schemas.microsoft.com/office/powerpoint/2010/main" val="40072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E92-B215-4302-8D02-E2D4363B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RENT BIKE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30A9FA3-502E-4F48-AF32-90BAA209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1346200"/>
            <a:ext cx="7365533" cy="5239158"/>
          </a:xfrm>
        </p:spPr>
      </p:pic>
    </p:spTree>
    <p:extLst>
      <p:ext uri="{BB962C8B-B14F-4D97-AF65-F5344CB8AC3E}">
        <p14:creationId xmlns:p14="http://schemas.microsoft.com/office/powerpoint/2010/main" val="24632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B79E-0C76-49CB-9CF3-7ED7FFDF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RENT BIKE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FA79779-219A-40B9-AA7F-79E13DB4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0" y="1346200"/>
            <a:ext cx="8322339" cy="4902200"/>
          </a:xfrm>
        </p:spPr>
      </p:pic>
    </p:spTree>
    <p:extLst>
      <p:ext uri="{BB962C8B-B14F-4D97-AF65-F5344CB8AC3E}">
        <p14:creationId xmlns:p14="http://schemas.microsoft.com/office/powerpoint/2010/main" val="12872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2419</TotalTime>
  <Words>481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 (Body)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RENTAL BIKE</vt:lpstr>
      <vt:lpstr>CÁC THÀNH VIÊN TRONG NHÓM</vt:lpstr>
      <vt:lpstr>Nội dung</vt:lpstr>
      <vt:lpstr>Member Contribution</vt:lpstr>
      <vt:lpstr>CONTRIBUTION EVALUATION</vt:lpstr>
      <vt:lpstr>CONTRIBUTION EVALUATION</vt:lpstr>
      <vt:lpstr>EBR USE CASE DIAGRAM</vt:lpstr>
      <vt:lpstr>INTERACTION DIAGRAM – RENT BIKE</vt:lpstr>
      <vt:lpstr>INTERACTION DIAGRAM – RENT BIKE</vt:lpstr>
      <vt:lpstr>CLASS DIAGRAM</vt:lpstr>
      <vt:lpstr>CLASS DIAGRAM - APP</vt:lpstr>
      <vt:lpstr>CLASS DIAGRAM - CONTROLLER</vt:lpstr>
      <vt:lpstr>CLASS DIAGRAM - MODEL</vt:lpstr>
      <vt:lpstr>CLASS DIAGRAM - VIEW</vt:lpstr>
      <vt:lpstr>CLASS DIAGRAM - UTILS</vt:lpstr>
      <vt:lpstr>CLASS DIAGRAM - INTERBANK</vt:lpstr>
      <vt:lpstr>DESIGN CONSIDERATIONS</vt:lpstr>
      <vt:lpstr>DESIGN CONCEPTS </vt:lpstr>
      <vt:lpstr>DESIGN PRINCIPLES</vt:lpstr>
      <vt:lpstr>DESIGN PRINCIPLES</vt:lpstr>
      <vt:lpstr>DESIGN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Chien</cp:lastModifiedBy>
  <cp:revision>129</cp:revision>
  <dcterms:created xsi:type="dcterms:W3CDTF">2016-07-25T07:53:11Z</dcterms:created>
  <dcterms:modified xsi:type="dcterms:W3CDTF">2022-01-04T17:30:00Z</dcterms:modified>
</cp:coreProperties>
</file>