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ACB3-59B3-217A-A75C-45F7B94A5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5AE5E-5EF9-2C24-042D-53160635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A575-FFA8-E806-572F-0B3D995D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EF79-22E5-CDD1-0AAD-D05F9371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48A8-A2D1-EE8A-D008-5A4D76BF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4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DFD9-1FA0-CEC8-325F-84FED284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5E638-E127-0CAF-1E2F-A6305873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CFFA-C1C2-49BD-C113-01A4791C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6122-7CCC-4EC2-8046-67602F49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54E7-11F2-F01D-F2C0-DEF26EF1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6A144-853D-5402-2E97-E0F440C8A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E184B-57C7-9D82-33A1-AE957D94B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CE91-9BFF-60A7-F242-4C0966BA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68AF-7FC9-59D4-F65D-18020416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9636-152A-F2BA-40A1-442970A4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13E5-6893-B9D4-4EE8-2897B775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B63E-A193-567D-1E17-F9381077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C245-5D24-4230-A5F4-439BD470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C0A5-273A-8E41-BB14-EFB25F05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6FDB-D0E9-677A-D1B9-3573D96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C867-C579-0C7D-5FF8-8B5FD37C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3A5E-8281-68A4-B8B4-C86D97DF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F1B7-FC4A-6927-DF91-B7CE1699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98CD-F5CC-23D9-1C2F-C0B32302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99ED-7979-FB58-F3AB-F7B65F5F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A4A5-FE15-6896-5924-E1C517AC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0F99-12A8-0FF8-444D-AAF29AA8C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D02B-F865-BD16-3AA0-617052298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EC5C4-A7D5-64CE-2837-17D01C6D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C714-F363-DE40-1898-51511740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C4F7-55B2-F9A6-4DA3-F70140C4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7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C2E7-19C5-E98D-A818-8F4479A3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2019C-F6B5-9D39-7459-1E1E38E3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6326D-AF99-F300-B691-7E3AD52A5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F1786-64C5-2857-595D-AF7A3620D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1EFBD-CAB4-2A18-29FB-866147CA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5FBD8-66FD-71AA-6AA2-DA601A9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C207-7C84-BAEF-789A-26A33D88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D3343-4974-24AB-3298-A7246471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220A-A51F-62BA-9A22-E13C20F3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EDBA0-49EB-9251-9F5C-3A0EEA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ECB2E-E981-1940-6433-F45D99C3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624C5-CEE0-DDDE-DF82-4B4867DD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5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AA871-6678-86FC-68A5-3D74CBFC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BAE9B-9338-9EA6-53D1-9B410953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78630-3818-DF97-8A84-2452EBD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6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19E5-136A-CDE0-C1F8-1728347A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77FD-0445-E890-5C4C-B99BD75B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7DD10-8247-AFB4-359E-FF7299B33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022F1-B9D4-098D-8633-312E8BD9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7287D-2D67-573D-BD20-89151E2E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7F6FB-C803-EFFD-0465-B46423E7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7AF1-6FF9-04F3-990A-517221EA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57670-4FAC-1CA7-3B94-F35013128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EA4B4-B67C-2442-60B7-2EB5802F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CAFD-AE46-4A7A-0DF7-C326B30D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0891-9441-900A-58BE-B4A659D1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4D011-C085-F511-D15C-A73B7674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08BB5-ADE5-A5D9-86AC-17A3752E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309C5-915E-E386-4418-0468FD9AE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BAA-71C5-00E3-590A-68F608F15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FE02-6859-4CDE-8904-CD07F00B5E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1F2B-ECD7-9541-9DC7-BC3FFD49C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D53E-AB72-75E7-6E12-A4ED57489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49EE-9F02-458C-944A-9FD859A8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69591A-65EB-249D-47CA-84AAA3AB6C67}"/>
              </a:ext>
            </a:extLst>
          </p:cNvPr>
          <p:cNvSpPr txBox="1"/>
          <p:nvPr/>
        </p:nvSpPr>
        <p:spPr>
          <a:xfrm>
            <a:off x="5292436" y="1173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BF6A45-A2A4-22EB-9864-AB7DA1FC9E88}"/>
              </a:ext>
            </a:extLst>
          </p:cNvPr>
          <p:cNvSpPr/>
          <p:nvPr/>
        </p:nvSpPr>
        <p:spPr>
          <a:xfrm>
            <a:off x="2219778" y="1951335"/>
            <a:ext cx="775244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Cơ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chế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hoạt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động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của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PGP</a:t>
            </a:r>
          </a:p>
          <a:p>
            <a:pPr algn="ctr"/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Môn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 An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toàn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mạng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máy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tính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276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194A52-B9D8-5045-126C-89308057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6" y="1011494"/>
            <a:ext cx="10317015" cy="25149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8B4CEC-522B-1383-06F5-55708EB949C3}"/>
              </a:ext>
            </a:extLst>
          </p:cNvPr>
          <p:cNvSpPr/>
          <p:nvPr/>
        </p:nvSpPr>
        <p:spPr>
          <a:xfrm>
            <a:off x="2008332" y="1485900"/>
            <a:ext cx="1181100" cy="1181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9591A-65EB-249D-47CA-84AAA3AB6C67}"/>
              </a:ext>
            </a:extLst>
          </p:cNvPr>
          <p:cNvSpPr txBox="1"/>
          <p:nvPr/>
        </p:nvSpPr>
        <p:spPr>
          <a:xfrm>
            <a:off x="1228436" y="4498109"/>
            <a:ext cx="780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Băm</a:t>
            </a:r>
            <a:r>
              <a:rPr lang="en-US" dirty="0"/>
              <a:t> Mail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15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194A52-B9D8-5045-126C-89308057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6" y="1011494"/>
            <a:ext cx="10317015" cy="25149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8B4CEC-522B-1383-06F5-55708EB949C3}"/>
              </a:ext>
            </a:extLst>
          </p:cNvPr>
          <p:cNvSpPr/>
          <p:nvPr/>
        </p:nvSpPr>
        <p:spPr>
          <a:xfrm>
            <a:off x="3070514" y="1884218"/>
            <a:ext cx="1492250" cy="910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9591A-65EB-249D-47CA-84AAA3AB6C67}"/>
              </a:ext>
            </a:extLst>
          </p:cNvPr>
          <p:cNvSpPr txBox="1"/>
          <p:nvPr/>
        </p:nvSpPr>
        <p:spPr>
          <a:xfrm>
            <a:off x="1025526" y="4498109"/>
            <a:ext cx="821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mail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file </a:t>
            </a:r>
            <a:r>
              <a:rPr lang="en-US" dirty="0" err="1"/>
              <a:t>giúp</a:t>
            </a:r>
            <a:r>
              <a:rPr lang="en-US" dirty="0"/>
              <a:t> 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4933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194A52-B9D8-5045-126C-89308057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6" y="1011494"/>
            <a:ext cx="10317015" cy="25149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8B4CEC-522B-1383-06F5-55708EB949C3}"/>
              </a:ext>
            </a:extLst>
          </p:cNvPr>
          <p:cNvSpPr/>
          <p:nvPr/>
        </p:nvSpPr>
        <p:spPr>
          <a:xfrm>
            <a:off x="4419023" y="932873"/>
            <a:ext cx="1676977" cy="1784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9591A-65EB-249D-47CA-84AAA3AB6C67}"/>
              </a:ext>
            </a:extLst>
          </p:cNvPr>
          <p:cNvSpPr txBox="1"/>
          <p:nvPr/>
        </p:nvSpPr>
        <p:spPr>
          <a:xfrm>
            <a:off x="1025526" y="4498109"/>
            <a:ext cx="11240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(a)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session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dung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để</a:t>
            </a:r>
            <a:endParaRPr lang="en-US" dirty="0"/>
          </a:p>
          <a:p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session key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- 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session key </a:t>
            </a:r>
            <a:r>
              <a:rPr lang="en-US" dirty="0" err="1"/>
              <a:t>và</a:t>
            </a:r>
            <a:r>
              <a:rPr lang="en-US" dirty="0"/>
              <a:t> session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342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194A52-B9D8-5045-126C-89308057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6" y="1011494"/>
            <a:ext cx="10317015" cy="25149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8B4CEC-522B-1383-06F5-55708EB949C3}"/>
              </a:ext>
            </a:extLst>
          </p:cNvPr>
          <p:cNvSpPr/>
          <p:nvPr/>
        </p:nvSpPr>
        <p:spPr>
          <a:xfrm>
            <a:off x="5717309" y="295565"/>
            <a:ext cx="2641600" cy="2890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9591A-65EB-249D-47CA-84AAA3AB6C67}"/>
              </a:ext>
            </a:extLst>
          </p:cNvPr>
          <p:cNvSpPr txBox="1"/>
          <p:nvPr/>
        </p:nvSpPr>
        <p:spPr>
          <a:xfrm>
            <a:off x="1025526" y="4498109"/>
            <a:ext cx="11226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Thông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( E[Pub, Ks])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dung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session key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endParaRPr lang="en-US" dirty="0"/>
          </a:p>
          <a:p>
            <a:r>
              <a:rPr lang="en-US" dirty="0"/>
              <a:t>-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session key,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dung session key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r>
              <a:rPr lang="en-US" dirty="0"/>
              <a:t>Session key</a:t>
            </a:r>
          </a:p>
        </p:txBody>
      </p:sp>
    </p:spTree>
    <p:extLst>
      <p:ext uri="{BB962C8B-B14F-4D97-AF65-F5344CB8AC3E}">
        <p14:creationId xmlns:p14="http://schemas.microsoft.com/office/powerpoint/2010/main" val="3217338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194A52-B9D8-5045-126C-89308057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6" y="1011494"/>
            <a:ext cx="10317015" cy="25149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8B4CEC-522B-1383-06F5-55708EB949C3}"/>
              </a:ext>
            </a:extLst>
          </p:cNvPr>
          <p:cNvSpPr/>
          <p:nvPr/>
        </p:nvSpPr>
        <p:spPr>
          <a:xfrm>
            <a:off x="7370618" y="635465"/>
            <a:ext cx="2429164" cy="2890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9591A-65EB-249D-47CA-84AAA3AB6C67}"/>
              </a:ext>
            </a:extLst>
          </p:cNvPr>
          <p:cNvSpPr txBox="1"/>
          <p:nvPr/>
        </p:nvSpPr>
        <p:spPr>
          <a:xfrm>
            <a:off x="1025526" y="4498109"/>
            <a:ext cx="111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session key,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gửi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5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194A52-B9D8-5045-126C-89308057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6" y="1011494"/>
            <a:ext cx="10317015" cy="25149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8B4CEC-522B-1383-06F5-55708EB949C3}"/>
              </a:ext>
            </a:extLst>
          </p:cNvPr>
          <p:cNvSpPr/>
          <p:nvPr/>
        </p:nvSpPr>
        <p:spPr>
          <a:xfrm>
            <a:off x="7370618" y="635465"/>
            <a:ext cx="2429164" cy="2890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9591A-65EB-249D-47CA-84AAA3AB6C67}"/>
              </a:ext>
            </a:extLst>
          </p:cNvPr>
          <p:cNvSpPr txBox="1"/>
          <p:nvPr/>
        </p:nvSpPr>
        <p:spPr>
          <a:xfrm>
            <a:off x="1025526" y="4498109"/>
            <a:ext cx="111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session key,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gửi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6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194A52-B9D8-5045-126C-89308057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6" y="1011494"/>
            <a:ext cx="10317015" cy="25149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8B4CEC-522B-1383-06F5-55708EB949C3}"/>
              </a:ext>
            </a:extLst>
          </p:cNvPr>
          <p:cNvSpPr/>
          <p:nvPr/>
        </p:nvSpPr>
        <p:spPr>
          <a:xfrm>
            <a:off x="8913377" y="823479"/>
            <a:ext cx="2429164" cy="2890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9591A-65EB-249D-47CA-84AAA3AB6C67}"/>
              </a:ext>
            </a:extLst>
          </p:cNvPr>
          <p:cNvSpPr txBox="1"/>
          <p:nvPr/>
        </p:nvSpPr>
        <p:spPr>
          <a:xfrm>
            <a:off x="1025526" y="4498109"/>
            <a:ext cx="9480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0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437FB-31FB-F825-E438-FFD6D88A0459}"/>
              </a:ext>
            </a:extLst>
          </p:cNvPr>
          <p:cNvSpPr/>
          <p:nvPr/>
        </p:nvSpPr>
        <p:spPr>
          <a:xfrm>
            <a:off x="2616200" y="2376208"/>
            <a:ext cx="6959599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FF"/>
                </a:solidFill>
                <a:effectLst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361545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Xuân Cường</dc:creator>
  <cp:lastModifiedBy>Đặng Xuân Cường</cp:lastModifiedBy>
  <cp:revision>1</cp:revision>
  <dcterms:created xsi:type="dcterms:W3CDTF">2023-10-27T01:36:26Z</dcterms:created>
  <dcterms:modified xsi:type="dcterms:W3CDTF">2023-10-27T02:36:20Z</dcterms:modified>
</cp:coreProperties>
</file>