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Lst>
  <p:notesMasterIdLst>
    <p:notesMasterId r:id="rId26"/>
  </p:notesMasterIdLst>
  <p:handoutMasterIdLst>
    <p:handoutMasterId r:id="rId27"/>
  </p:handoutMasterIdLst>
  <p:sldIdLst>
    <p:sldId id="256" r:id="rId3"/>
    <p:sldId id="257" r:id="rId4"/>
    <p:sldId id="258" r:id="rId5"/>
    <p:sldId id="259" r:id="rId6"/>
    <p:sldId id="283" r:id="rId7"/>
    <p:sldId id="300"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1"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CEBE4D-541E-4ABB-A922-C8ACFD2B7E3A}">
  <a:tblStyle styleId="{70CEBE4D-541E-4ABB-A922-C8ACFD2B7E3A}"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710" autoAdjust="0"/>
  </p:normalViewPr>
  <p:slideViewPr>
    <p:cSldViewPr snapToGrid="0">
      <p:cViewPr varScale="1">
        <p:scale>
          <a:sx n="105" d="100"/>
          <a:sy n="105" d="100"/>
        </p:scale>
        <p:origin x="763" y="6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3" d="100"/>
          <a:sy n="63" d="100"/>
        </p:scale>
        <p:origin x="320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E88629-B87C-FFCE-35CE-398FDF44C4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E0B84C3-7CF8-82B9-4677-1437C2114B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675FB-7F6C-4D52-AC2C-AE7AF265D588}" type="datetimeFigureOut">
              <a:rPr lang="en-US" smtClean="0"/>
              <a:t>6/17/2023</a:t>
            </a:fld>
            <a:endParaRPr lang="en-US"/>
          </a:p>
        </p:txBody>
      </p:sp>
      <p:sp>
        <p:nvSpPr>
          <p:cNvPr id="4" name="Footer Placeholder 3">
            <a:extLst>
              <a:ext uri="{FF2B5EF4-FFF2-40B4-BE49-F238E27FC236}">
                <a16:creationId xmlns:a16="http://schemas.microsoft.com/office/drawing/2014/main" id="{E5D225FA-EE08-2A16-2D56-4BA2FBF4E1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B78BAF-505C-D531-3678-F4371A0727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89E39C-8E08-474D-A945-F25D2A113E7B}" type="slidenum">
              <a:rPr lang="en-US" smtClean="0"/>
              <a:t>‹#›</a:t>
            </a:fld>
            <a:endParaRPr lang="en-US"/>
          </a:p>
        </p:txBody>
      </p:sp>
    </p:spTree>
    <p:extLst>
      <p:ext uri="{BB962C8B-B14F-4D97-AF65-F5344CB8AC3E}">
        <p14:creationId xmlns:p14="http://schemas.microsoft.com/office/powerpoint/2010/main" val="442389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414e561bd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414e561bd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414e561bd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414e561bd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414e561bd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414e561bd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6279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 name="Footer Placeholder 1">
            <a:extLst>
              <a:ext uri="{FF2B5EF4-FFF2-40B4-BE49-F238E27FC236}">
                <a16:creationId xmlns:a16="http://schemas.microsoft.com/office/drawing/2014/main" id="{1C7CC0CA-1D2B-0A59-0F8C-CC3EC798396D}"/>
              </a:ext>
            </a:extLst>
          </p:cNvPr>
          <p:cNvSpPr>
            <a:spLocks noGrp="1"/>
          </p:cNvSpPr>
          <p:nvPr>
            <p:ph type="ftr" sz="quarter" idx="13"/>
          </p:nvPr>
        </p:nvSpPr>
        <p:spPr/>
        <p:txBody>
          <a:bodyPr/>
          <a:lstStyle/>
          <a:p>
            <a:r>
              <a:rPr lang="en-US" dirty="0"/>
              <a:t>BÁO CÁO CUỐI KÌ</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userDrawn="1">
  <p:cSld name="BIG_NUMBER">
    <p:spTree>
      <p:nvGrpSpPr>
        <p:cNvPr id="1" name="Shape 44"/>
        <p:cNvGrpSpPr/>
        <p:nvPr/>
      </p:nvGrpSpPr>
      <p:grpSpPr>
        <a:xfrm>
          <a:off x="0" y="0"/>
          <a:ext cx="0" cy="0"/>
          <a:chOff x="0" y="0"/>
          <a:chExt cx="0" cy="0"/>
        </a:xfrm>
      </p:grpSpPr>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 name="Title 2">
            <a:extLst>
              <a:ext uri="{FF2B5EF4-FFF2-40B4-BE49-F238E27FC236}">
                <a16:creationId xmlns:a16="http://schemas.microsoft.com/office/drawing/2014/main" id="{9523F6E8-77F6-4C70-E07D-982914CECB61}"/>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1171D8ED-3B50-EADF-BA86-823F8894D16F}"/>
              </a:ext>
            </a:extLst>
          </p:cNvPr>
          <p:cNvSpPr>
            <a:spLocks noGrp="1"/>
          </p:cNvSpPr>
          <p:nvPr>
            <p:ph type="ftr" sz="quarter" idx="13"/>
          </p:nvPr>
        </p:nvSpPr>
        <p:spPr/>
        <p:txBody>
          <a:bodyPr/>
          <a:lstStyle/>
          <a:p>
            <a:r>
              <a:rPr lang="en-US"/>
              <a:t>BÁO CÁO CUỐI KÌ</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 name="Footer Placeholder 1">
            <a:extLst>
              <a:ext uri="{FF2B5EF4-FFF2-40B4-BE49-F238E27FC236}">
                <a16:creationId xmlns:a16="http://schemas.microsoft.com/office/drawing/2014/main" id="{C6704F40-1376-0F84-6F82-AACAE9809E45}"/>
              </a:ext>
            </a:extLst>
          </p:cNvPr>
          <p:cNvSpPr>
            <a:spLocks noGrp="1"/>
          </p:cNvSpPr>
          <p:nvPr>
            <p:ph type="ftr" sz="quarter" idx="13"/>
          </p:nvPr>
        </p:nvSpPr>
        <p:spPr/>
        <p:txBody>
          <a:bodyPr/>
          <a:lstStyle/>
          <a:p>
            <a:r>
              <a:rPr lang="en-US"/>
              <a:t>BÁO CÁO CUỐI KÌ</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1AA5-F059-F1EE-02D6-89DCBBC85D4B}"/>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CA061C-0DB5-DB32-31FE-7A8E9440B407}"/>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42B1B015-7708-3366-E045-FACB22D32B76}"/>
              </a:ext>
            </a:extLst>
          </p:cNvPr>
          <p:cNvSpPr>
            <a:spLocks noGrp="1"/>
          </p:cNvSpPr>
          <p:nvPr>
            <p:ph type="ftr" sz="quarter" idx="11"/>
          </p:nvPr>
        </p:nvSpPr>
        <p:spPr/>
        <p:txBody>
          <a:bodyPr/>
          <a:lstStyle/>
          <a:p>
            <a:r>
              <a:rPr lang="en-US"/>
              <a:t>BÁO CÁO CUỐI KÌ</a:t>
            </a:r>
            <a:endParaRPr lang="en-US" dirty="0"/>
          </a:p>
        </p:txBody>
      </p:sp>
      <p:sp>
        <p:nvSpPr>
          <p:cNvPr id="6" name="Slide Number Placeholder 5">
            <a:extLst>
              <a:ext uri="{FF2B5EF4-FFF2-40B4-BE49-F238E27FC236}">
                <a16:creationId xmlns:a16="http://schemas.microsoft.com/office/drawing/2014/main" id="{8FF11628-0E38-4BF9-8B68-103808DFEA30}"/>
              </a:ext>
            </a:extLst>
          </p:cNvPr>
          <p:cNvSpPr>
            <a:spLocks noGrp="1"/>
          </p:cNvSpPr>
          <p:nvPr>
            <p:ph type="sldNum" sz="quarter" idx="12"/>
          </p:nvPr>
        </p:nvSpPr>
        <p:spPr/>
        <p:txBody>
          <a:bodyPr/>
          <a:lstStyle/>
          <a:p>
            <a:fld id="{C1D99D07-097E-4113-89E0-7014741E17A7}" type="slidenum">
              <a:rPr lang="en-US" smtClean="0"/>
              <a:t>‹#›</a:t>
            </a:fld>
            <a:endParaRPr lang="en-US" dirty="0"/>
          </a:p>
        </p:txBody>
      </p:sp>
    </p:spTree>
    <p:extLst>
      <p:ext uri="{BB962C8B-B14F-4D97-AF65-F5344CB8AC3E}">
        <p14:creationId xmlns:p14="http://schemas.microsoft.com/office/powerpoint/2010/main" val="392331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6368-CAD6-8509-DB76-CFCCB2454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2625E5-9C58-7B71-3BB0-7A5F1DA06B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336334A0-8E45-5309-0A97-5B803DA9E3FA}"/>
              </a:ext>
            </a:extLst>
          </p:cNvPr>
          <p:cNvSpPr>
            <a:spLocks noGrp="1"/>
          </p:cNvSpPr>
          <p:nvPr>
            <p:ph type="ftr" sz="quarter" idx="11"/>
          </p:nvPr>
        </p:nvSpPr>
        <p:spPr/>
        <p:txBody>
          <a:bodyPr/>
          <a:lstStyle/>
          <a:p>
            <a:r>
              <a:rPr lang="en-US"/>
              <a:t>BÁO CÁO CUỐI KÌ</a:t>
            </a:r>
          </a:p>
        </p:txBody>
      </p:sp>
      <p:sp>
        <p:nvSpPr>
          <p:cNvPr id="6" name="Slide Number Placeholder 5">
            <a:extLst>
              <a:ext uri="{FF2B5EF4-FFF2-40B4-BE49-F238E27FC236}">
                <a16:creationId xmlns:a16="http://schemas.microsoft.com/office/drawing/2014/main" id="{F9C3970C-986A-A33C-DE58-80BD9625C986}"/>
              </a:ext>
            </a:extLst>
          </p:cNvPr>
          <p:cNvSpPr>
            <a:spLocks noGrp="1"/>
          </p:cNvSpPr>
          <p:nvPr>
            <p:ph type="sldNum" sz="quarter" idx="12"/>
          </p:nvPr>
        </p:nvSpPr>
        <p:spPr/>
        <p:txBody>
          <a:bodyPr/>
          <a:lstStyle/>
          <a:p>
            <a:fld id="{C1D99D07-097E-4113-89E0-7014741E17A7}" type="slidenum">
              <a:rPr lang="en-US" smtClean="0"/>
              <a:t>‹#›</a:t>
            </a:fld>
            <a:endParaRPr lang="en-US"/>
          </a:p>
        </p:txBody>
      </p:sp>
    </p:spTree>
    <p:extLst>
      <p:ext uri="{BB962C8B-B14F-4D97-AF65-F5344CB8AC3E}">
        <p14:creationId xmlns:p14="http://schemas.microsoft.com/office/powerpoint/2010/main" val="2512612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DC72-0DFB-628B-96ED-8E1D7350474E}"/>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F201BA-EF1B-F0B7-9556-3F158BEDF2B0}"/>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6DDE9767-DFD8-422F-953B-4894FD0B8E3E}"/>
              </a:ext>
            </a:extLst>
          </p:cNvPr>
          <p:cNvSpPr>
            <a:spLocks noGrp="1"/>
          </p:cNvSpPr>
          <p:nvPr>
            <p:ph type="ftr" sz="quarter" idx="11"/>
          </p:nvPr>
        </p:nvSpPr>
        <p:spPr/>
        <p:txBody>
          <a:bodyPr/>
          <a:lstStyle/>
          <a:p>
            <a:r>
              <a:rPr lang="en-US"/>
              <a:t>BÁO CÁO CUỐI KÌ</a:t>
            </a:r>
          </a:p>
        </p:txBody>
      </p:sp>
      <p:sp>
        <p:nvSpPr>
          <p:cNvPr id="6" name="Slide Number Placeholder 5">
            <a:extLst>
              <a:ext uri="{FF2B5EF4-FFF2-40B4-BE49-F238E27FC236}">
                <a16:creationId xmlns:a16="http://schemas.microsoft.com/office/drawing/2014/main" id="{BB156E78-7FCF-23A7-3625-6E5E1AAD2C31}"/>
              </a:ext>
            </a:extLst>
          </p:cNvPr>
          <p:cNvSpPr>
            <a:spLocks noGrp="1"/>
          </p:cNvSpPr>
          <p:nvPr>
            <p:ph type="sldNum" sz="quarter" idx="12"/>
          </p:nvPr>
        </p:nvSpPr>
        <p:spPr/>
        <p:txBody>
          <a:bodyPr/>
          <a:lstStyle/>
          <a:p>
            <a:fld id="{C1D99D07-097E-4113-89E0-7014741E17A7}" type="slidenum">
              <a:rPr lang="en-US" smtClean="0"/>
              <a:t>‹#›</a:t>
            </a:fld>
            <a:endParaRPr lang="en-US"/>
          </a:p>
        </p:txBody>
      </p:sp>
    </p:spTree>
    <p:extLst>
      <p:ext uri="{BB962C8B-B14F-4D97-AF65-F5344CB8AC3E}">
        <p14:creationId xmlns:p14="http://schemas.microsoft.com/office/powerpoint/2010/main" val="1449092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A50CB-0E4E-FA38-E18C-82EAFD5417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EFFD4D-028B-A467-D998-49F4A90273F6}"/>
              </a:ext>
            </a:extLst>
          </p:cNvPr>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15B96B-C58A-F36C-DA85-81221064E1BC}"/>
              </a:ext>
            </a:extLst>
          </p:cNvPr>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02B2AF9E-B14E-3486-92F8-0968B44B9501}"/>
              </a:ext>
            </a:extLst>
          </p:cNvPr>
          <p:cNvSpPr>
            <a:spLocks noGrp="1"/>
          </p:cNvSpPr>
          <p:nvPr>
            <p:ph type="ftr" sz="quarter" idx="11"/>
          </p:nvPr>
        </p:nvSpPr>
        <p:spPr/>
        <p:txBody>
          <a:bodyPr/>
          <a:lstStyle/>
          <a:p>
            <a:r>
              <a:rPr lang="en-US"/>
              <a:t>BÁO CÁO CUỐI KÌ</a:t>
            </a:r>
          </a:p>
        </p:txBody>
      </p:sp>
      <p:sp>
        <p:nvSpPr>
          <p:cNvPr id="7" name="Slide Number Placeholder 6">
            <a:extLst>
              <a:ext uri="{FF2B5EF4-FFF2-40B4-BE49-F238E27FC236}">
                <a16:creationId xmlns:a16="http://schemas.microsoft.com/office/drawing/2014/main" id="{26F1F50C-1359-7F7D-0E45-8E398025AEFA}"/>
              </a:ext>
            </a:extLst>
          </p:cNvPr>
          <p:cNvSpPr>
            <a:spLocks noGrp="1"/>
          </p:cNvSpPr>
          <p:nvPr>
            <p:ph type="sldNum" sz="quarter" idx="12"/>
          </p:nvPr>
        </p:nvSpPr>
        <p:spPr/>
        <p:txBody>
          <a:bodyPr/>
          <a:lstStyle/>
          <a:p>
            <a:fld id="{C1D99D07-097E-4113-89E0-7014741E17A7}" type="slidenum">
              <a:rPr lang="en-US" smtClean="0"/>
              <a:t>‹#›</a:t>
            </a:fld>
            <a:endParaRPr lang="en-US"/>
          </a:p>
        </p:txBody>
      </p:sp>
    </p:spTree>
    <p:extLst>
      <p:ext uri="{BB962C8B-B14F-4D97-AF65-F5344CB8AC3E}">
        <p14:creationId xmlns:p14="http://schemas.microsoft.com/office/powerpoint/2010/main" val="83161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97B9-7B2F-8388-9CB7-05DDC94A3E48}"/>
              </a:ext>
            </a:extLst>
          </p:cNvPr>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A0C977-3C17-F2C2-CFF3-5BCA94DB97E4}"/>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897055-2FDB-8DC6-DEB5-F0BE15B1BA69}"/>
              </a:ext>
            </a:extLst>
          </p:cNvPr>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DE0D40-ECCB-E568-518B-B9741C25804F}"/>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54275D-83EB-531B-ECF7-78A9608198FB}"/>
              </a:ext>
            </a:extLst>
          </p:cNvPr>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4F024BCC-8736-B7FB-D692-69C4B823359C}"/>
              </a:ext>
            </a:extLst>
          </p:cNvPr>
          <p:cNvSpPr>
            <a:spLocks noGrp="1"/>
          </p:cNvSpPr>
          <p:nvPr>
            <p:ph type="ftr" sz="quarter" idx="11"/>
          </p:nvPr>
        </p:nvSpPr>
        <p:spPr/>
        <p:txBody>
          <a:bodyPr/>
          <a:lstStyle/>
          <a:p>
            <a:r>
              <a:rPr lang="en-US"/>
              <a:t>BÁO CÁO CUỐI KÌ</a:t>
            </a:r>
          </a:p>
        </p:txBody>
      </p:sp>
      <p:sp>
        <p:nvSpPr>
          <p:cNvPr id="9" name="Slide Number Placeholder 8">
            <a:extLst>
              <a:ext uri="{FF2B5EF4-FFF2-40B4-BE49-F238E27FC236}">
                <a16:creationId xmlns:a16="http://schemas.microsoft.com/office/drawing/2014/main" id="{96B7EF1E-A92D-BBF6-3AA9-BCCAC095DA05}"/>
              </a:ext>
            </a:extLst>
          </p:cNvPr>
          <p:cNvSpPr>
            <a:spLocks noGrp="1"/>
          </p:cNvSpPr>
          <p:nvPr>
            <p:ph type="sldNum" sz="quarter" idx="12"/>
          </p:nvPr>
        </p:nvSpPr>
        <p:spPr/>
        <p:txBody>
          <a:bodyPr/>
          <a:lstStyle/>
          <a:p>
            <a:fld id="{C1D99D07-097E-4113-89E0-7014741E17A7}" type="slidenum">
              <a:rPr lang="en-US" smtClean="0"/>
              <a:t>‹#›</a:t>
            </a:fld>
            <a:endParaRPr lang="en-US"/>
          </a:p>
        </p:txBody>
      </p:sp>
    </p:spTree>
    <p:extLst>
      <p:ext uri="{BB962C8B-B14F-4D97-AF65-F5344CB8AC3E}">
        <p14:creationId xmlns:p14="http://schemas.microsoft.com/office/powerpoint/2010/main" val="1167733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9CA5B-76F7-CA8E-A26F-F5054C8198CE}"/>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E4392352-636A-6C2C-8233-1569095F16AC}"/>
              </a:ext>
            </a:extLst>
          </p:cNvPr>
          <p:cNvSpPr>
            <a:spLocks noGrp="1"/>
          </p:cNvSpPr>
          <p:nvPr>
            <p:ph type="ftr" sz="quarter" idx="11"/>
          </p:nvPr>
        </p:nvSpPr>
        <p:spPr/>
        <p:txBody>
          <a:bodyPr/>
          <a:lstStyle/>
          <a:p>
            <a:r>
              <a:rPr lang="en-US"/>
              <a:t>BÁO CÁO CUỐI KÌ</a:t>
            </a:r>
          </a:p>
        </p:txBody>
      </p:sp>
      <p:sp>
        <p:nvSpPr>
          <p:cNvPr id="5" name="Slide Number Placeholder 4">
            <a:extLst>
              <a:ext uri="{FF2B5EF4-FFF2-40B4-BE49-F238E27FC236}">
                <a16:creationId xmlns:a16="http://schemas.microsoft.com/office/drawing/2014/main" id="{2C2EFC58-C619-1F1A-4366-4BC2C1E29035}"/>
              </a:ext>
            </a:extLst>
          </p:cNvPr>
          <p:cNvSpPr>
            <a:spLocks noGrp="1"/>
          </p:cNvSpPr>
          <p:nvPr>
            <p:ph type="sldNum" sz="quarter" idx="12"/>
          </p:nvPr>
        </p:nvSpPr>
        <p:spPr/>
        <p:txBody>
          <a:bodyPr/>
          <a:lstStyle/>
          <a:p>
            <a:fld id="{C1D99D07-097E-4113-89E0-7014741E17A7}" type="slidenum">
              <a:rPr lang="en-US" smtClean="0"/>
              <a:t>‹#›</a:t>
            </a:fld>
            <a:endParaRPr lang="en-US"/>
          </a:p>
        </p:txBody>
      </p:sp>
    </p:spTree>
    <p:extLst>
      <p:ext uri="{BB962C8B-B14F-4D97-AF65-F5344CB8AC3E}">
        <p14:creationId xmlns:p14="http://schemas.microsoft.com/office/powerpoint/2010/main" val="1040500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6C29E5C-3ED8-FBCF-34BA-3D743E29FD5E}"/>
              </a:ext>
            </a:extLst>
          </p:cNvPr>
          <p:cNvSpPr>
            <a:spLocks noGrp="1"/>
          </p:cNvSpPr>
          <p:nvPr>
            <p:ph type="ftr" sz="quarter" idx="11"/>
          </p:nvPr>
        </p:nvSpPr>
        <p:spPr/>
        <p:txBody>
          <a:bodyPr/>
          <a:lstStyle/>
          <a:p>
            <a:r>
              <a:rPr lang="en-US"/>
              <a:t>BÁO CÁO CUỐI KÌ</a:t>
            </a:r>
          </a:p>
        </p:txBody>
      </p:sp>
      <p:sp>
        <p:nvSpPr>
          <p:cNvPr id="4" name="Slide Number Placeholder 3">
            <a:extLst>
              <a:ext uri="{FF2B5EF4-FFF2-40B4-BE49-F238E27FC236}">
                <a16:creationId xmlns:a16="http://schemas.microsoft.com/office/drawing/2014/main" id="{F458FBD0-3B99-CF2B-98E6-C70ED45126FB}"/>
              </a:ext>
            </a:extLst>
          </p:cNvPr>
          <p:cNvSpPr>
            <a:spLocks noGrp="1"/>
          </p:cNvSpPr>
          <p:nvPr>
            <p:ph type="sldNum" sz="quarter" idx="12"/>
          </p:nvPr>
        </p:nvSpPr>
        <p:spPr/>
        <p:txBody>
          <a:bodyPr/>
          <a:lstStyle/>
          <a:p>
            <a:fld id="{C1D99D07-097E-4113-89E0-7014741E17A7}" type="slidenum">
              <a:rPr lang="en-US" smtClean="0"/>
              <a:t>‹#›</a:t>
            </a:fld>
            <a:endParaRPr lang="en-US"/>
          </a:p>
        </p:txBody>
      </p:sp>
    </p:spTree>
    <p:extLst>
      <p:ext uri="{BB962C8B-B14F-4D97-AF65-F5344CB8AC3E}">
        <p14:creationId xmlns:p14="http://schemas.microsoft.com/office/powerpoint/2010/main" val="228366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12C5-CEEF-C582-078F-1CDAADD0F895}"/>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8778A4-9193-9024-5D48-2EA9BC7BF4EF}"/>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65FD85-87B9-C5DB-2A9D-97C4619D62CD}"/>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C1F49A20-21BD-C413-549A-A67EED5357C2}"/>
              </a:ext>
            </a:extLst>
          </p:cNvPr>
          <p:cNvSpPr>
            <a:spLocks noGrp="1"/>
          </p:cNvSpPr>
          <p:nvPr>
            <p:ph type="ftr" sz="quarter" idx="11"/>
          </p:nvPr>
        </p:nvSpPr>
        <p:spPr/>
        <p:txBody>
          <a:bodyPr/>
          <a:lstStyle/>
          <a:p>
            <a:r>
              <a:rPr lang="en-US"/>
              <a:t>BÁO CÁO CUỐI KÌ</a:t>
            </a:r>
          </a:p>
        </p:txBody>
      </p:sp>
      <p:sp>
        <p:nvSpPr>
          <p:cNvPr id="7" name="Slide Number Placeholder 6">
            <a:extLst>
              <a:ext uri="{FF2B5EF4-FFF2-40B4-BE49-F238E27FC236}">
                <a16:creationId xmlns:a16="http://schemas.microsoft.com/office/drawing/2014/main" id="{B221E65E-ABA5-ACE6-5B9C-97E14152C6EE}"/>
              </a:ext>
            </a:extLst>
          </p:cNvPr>
          <p:cNvSpPr>
            <a:spLocks noGrp="1"/>
          </p:cNvSpPr>
          <p:nvPr>
            <p:ph type="sldNum" sz="quarter" idx="12"/>
          </p:nvPr>
        </p:nvSpPr>
        <p:spPr/>
        <p:txBody>
          <a:bodyPr/>
          <a:lstStyle/>
          <a:p>
            <a:fld id="{C1D99D07-097E-4113-89E0-7014741E17A7}" type="slidenum">
              <a:rPr lang="en-US" smtClean="0"/>
              <a:t>‹#›</a:t>
            </a:fld>
            <a:endParaRPr lang="en-US"/>
          </a:p>
        </p:txBody>
      </p:sp>
    </p:spTree>
    <p:extLst>
      <p:ext uri="{BB962C8B-B14F-4D97-AF65-F5344CB8AC3E}">
        <p14:creationId xmlns:p14="http://schemas.microsoft.com/office/powerpoint/2010/main" val="314433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 name="Footer Placeholder 1">
            <a:extLst>
              <a:ext uri="{FF2B5EF4-FFF2-40B4-BE49-F238E27FC236}">
                <a16:creationId xmlns:a16="http://schemas.microsoft.com/office/drawing/2014/main" id="{EF642C76-4E4B-1FE0-10DA-2F98F0CB8C97}"/>
              </a:ext>
            </a:extLst>
          </p:cNvPr>
          <p:cNvSpPr>
            <a:spLocks noGrp="1"/>
          </p:cNvSpPr>
          <p:nvPr>
            <p:ph type="ftr" sz="quarter" idx="13"/>
          </p:nvPr>
        </p:nvSpPr>
        <p:spPr/>
        <p:txBody>
          <a:bodyPr/>
          <a:lstStyle/>
          <a:p>
            <a:r>
              <a:rPr lang="en-US"/>
              <a:t>BÁO CÁO CUỐI KÌ</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E63B7-26AB-FCA8-6640-966B214252B0}"/>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634200-D81F-44A8-6109-D8A7E0E0A634}"/>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954F0A-C21C-FFCD-2564-034A6CE9618D}"/>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4427E2EE-E54B-53AE-6559-D54E8D0DC65C}"/>
              </a:ext>
            </a:extLst>
          </p:cNvPr>
          <p:cNvSpPr>
            <a:spLocks noGrp="1"/>
          </p:cNvSpPr>
          <p:nvPr>
            <p:ph type="ftr" sz="quarter" idx="11"/>
          </p:nvPr>
        </p:nvSpPr>
        <p:spPr/>
        <p:txBody>
          <a:bodyPr/>
          <a:lstStyle/>
          <a:p>
            <a:r>
              <a:rPr lang="en-US"/>
              <a:t>BÁO CÁO CUỐI KÌ</a:t>
            </a:r>
          </a:p>
        </p:txBody>
      </p:sp>
      <p:sp>
        <p:nvSpPr>
          <p:cNvPr id="7" name="Slide Number Placeholder 6">
            <a:extLst>
              <a:ext uri="{FF2B5EF4-FFF2-40B4-BE49-F238E27FC236}">
                <a16:creationId xmlns:a16="http://schemas.microsoft.com/office/drawing/2014/main" id="{16699CD7-6B5B-31BE-6CC4-A80F98B71CAD}"/>
              </a:ext>
            </a:extLst>
          </p:cNvPr>
          <p:cNvSpPr>
            <a:spLocks noGrp="1"/>
          </p:cNvSpPr>
          <p:nvPr>
            <p:ph type="sldNum" sz="quarter" idx="12"/>
          </p:nvPr>
        </p:nvSpPr>
        <p:spPr/>
        <p:txBody>
          <a:bodyPr/>
          <a:lstStyle/>
          <a:p>
            <a:fld id="{C1D99D07-097E-4113-89E0-7014741E17A7}" type="slidenum">
              <a:rPr lang="en-US" smtClean="0"/>
              <a:t>‹#›</a:t>
            </a:fld>
            <a:endParaRPr lang="en-US"/>
          </a:p>
        </p:txBody>
      </p:sp>
    </p:spTree>
    <p:extLst>
      <p:ext uri="{BB962C8B-B14F-4D97-AF65-F5344CB8AC3E}">
        <p14:creationId xmlns:p14="http://schemas.microsoft.com/office/powerpoint/2010/main" val="29278235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BBA-D6AD-7ADE-7468-00D5A1E022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19EB49-327E-4F00-99C1-2D63DF1A48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7A4452B-6FC9-42FB-ABFC-BD9595DBF674}"/>
              </a:ext>
            </a:extLst>
          </p:cNvPr>
          <p:cNvSpPr>
            <a:spLocks noGrp="1"/>
          </p:cNvSpPr>
          <p:nvPr>
            <p:ph type="ftr" sz="quarter" idx="11"/>
          </p:nvPr>
        </p:nvSpPr>
        <p:spPr/>
        <p:txBody>
          <a:bodyPr/>
          <a:lstStyle/>
          <a:p>
            <a:r>
              <a:rPr lang="en-US"/>
              <a:t>BÁO CÁO CUỐI KÌ</a:t>
            </a:r>
          </a:p>
        </p:txBody>
      </p:sp>
      <p:sp>
        <p:nvSpPr>
          <p:cNvPr id="6" name="Slide Number Placeholder 5">
            <a:extLst>
              <a:ext uri="{FF2B5EF4-FFF2-40B4-BE49-F238E27FC236}">
                <a16:creationId xmlns:a16="http://schemas.microsoft.com/office/drawing/2014/main" id="{267ADD2F-31BD-5523-6DE8-FCB35E8279DE}"/>
              </a:ext>
            </a:extLst>
          </p:cNvPr>
          <p:cNvSpPr>
            <a:spLocks noGrp="1"/>
          </p:cNvSpPr>
          <p:nvPr>
            <p:ph type="sldNum" sz="quarter" idx="12"/>
          </p:nvPr>
        </p:nvSpPr>
        <p:spPr/>
        <p:txBody>
          <a:bodyPr/>
          <a:lstStyle/>
          <a:p>
            <a:fld id="{C1D99D07-097E-4113-89E0-7014741E17A7}" type="slidenum">
              <a:rPr lang="en-US" smtClean="0"/>
              <a:t>‹#›</a:t>
            </a:fld>
            <a:endParaRPr lang="en-US"/>
          </a:p>
        </p:txBody>
      </p:sp>
    </p:spTree>
    <p:extLst>
      <p:ext uri="{BB962C8B-B14F-4D97-AF65-F5344CB8AC3E}">
        <p14:creationId xmlns:p14="http://schemas.microsoft.com/office/powerpoint/2010/main" val="20958567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EFE126-EE9F-EB37-2A44-B9D6D3B7C549}"/>
              </a:ext>
            </a:extLst>
          </p:cNvPr>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729D63-9F9F-5D79-CB4E-255F13D8A90F}"/>
              </a:ext>
            </a:extLst>
          </p:cNvPr>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88FAB293-1C79-EA2F-B6BC-CB44B7B93396}"/>
              </a:ext>
            </a:extLst>
          </p:cNvPr>
          <p:cNvSpPr>
            <a:spLocks noGrp="1"/>
          </p:cNvSpPr>
          <p:nvPr>
            <p:ph type="ftr" sz="quarter" idx="11"/>
          </p:nvPr>
        </p:nvSpPr>
        <p:spPr/>
        <p:txBody>
          <a:bodyPr/>
          <a:lstStyle/>
          <a:p>
            <a:r>
              <a:rPr lang="en-US"/>
              <a:t>BÁO CÁO CUỐI KÌ</a:t>
            </a:r>
          </a:p>
        </p:txBody>
      </p:sp>
      <p:sp>
        <p:nvSpPr>
          <p:cNvPr id="6" name="Slide Number Placeholder 5">
            <a:extLst>
              <a:ext uri="{FF2B5EF4-FFF2-40B4-BE49-F238E27FC236}">
                <a16:creationId xmlns:a16="http://schemas.microsoft.com/office/drawing/2014/main" id="{3DBDFE1F-4ED0-F7E7-3560-BE4A5D09B8CC}"/>
              </a:ext>
            </a:extLst>
          </p:cNvPr>
          <p:cNvSpPr>
            <a:spLocks noGrp="1"/>
          </p:cNvSpPr>
          <p:nvPr>
            <p:ph type="sldNum" sz="quarter" idx="12"/>
          </p:nvPr>
        </p:nvSpPr>
        <p:spPr/>
        <p:txBody>
          <a:bodyPr/>
          <a:lstStyle/>
          <a:p>
            <a:fld id="{C1D99D07-097E-4113-89E0-7014741E17A7}" type="slidenum">
              <a:rPr lang="en-US" smtClean="0"/>
              <a:t>‹#›</a:t>
            </a:fld>
            <a:endParaRPr lang="en-US"/>
          </a:p>
        </p:txBody>
      </p:sp>
    </p:spTree>
    <p:extLst>
      <p:ext uri="{BB962C8B-B14F-4D97-AF65-F5344CB8AC3E}">
        <p14:creationId xmlns:p14="http://schemas.microsoft.com/office/powerpoint/2010/main" val="83189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 name="Footer Placeholder 1">
            <a:extLst>
              <a:ext uri="{FF2B5EF4-FFF2-40B4-BE49-F238E27FC236}">
                <a16:creationId xmlns:a16="http://schemas.microsoft.com/office/drawing/2014/main" id="{4674084A-4800-780B-4F50-488B0D76CCED}"/>
              </a:ext>
            </a:extLst>
          </p:cNvPr>
          <p:cNvSpPr>
            <a:spLocks noGrp="1"/>
          </p:cNvSpPr>
          <p:nvPr>
            <p:ph type="ftr" sz="quarter" idx="13"/>
          </p:nvPr>
        </p:nvSpPr>
        <p:spPr/>
        <p:txBody>
          <a:bodyPr/>
          <a:lstStyle/>
          <a:p>
            <a:r>
              <a:rPr lang="en-US"/>
              <a:t>BÁO CÁO CUỐI KÌ</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 name="Footer Placeholder 1">
            <a:extLst>
              <a:ext uri="{FF2B5EF4-FFF2-40B4-BE49-F238E27FC236}">
                <a16:creationId xmlns:a16="http://schemas.microsoft.com/office/drawing/2014/main" id="{4375B36D-7B17-FE13-9EE1-20157A3B3FE1}"/>
              </a:ext>
            </a:extLst>
          </p:cNvPr>
          <p:cNvSpPr>
            <a:spLocks noGrp="1"/>
          </p:cNvSpPr>
          <p:nvPr>
            <p:ph type="ftr" sz="quarter" idx="13"/>
          </p:nvPr>
        </p:nvSpPr>
        <p:spPr/>
        <p:txBody>
          <a:bodyPr/>
          <a:lstStyle/>
          <a:p>
            <a:r>
              <a:rPr lang="en-US"/>
              <a:t>BÁO CÁO CUỐI KÌ</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 name="Footer Placeholder 1">
            <a:extLst>
              <a:ext uri="{FF2B5EF4-FFF2-40B4-BE49-F238E27FC236}">
                <a16:creationId xmlns:a16="http://schemas.microsoft.com/office/drawing/2014/main" id="{17D7E09A-9B6C-3192-DD7B-C05F900ACE27}"/>
              </a:ext>
            </a:extLst>
          </p:cNvPr>
          <p:cNvSpPr>
            <a:spLocks noGrp="1"/>
          </p:cNvSpPr>
          <p:nvPr>
            <p:ph type="ftr" sz="quarter" idx="13"/>
          </p:nvPr>
        </p:nvSpPr>
        <p:spPr/>
        <p:txBody>
          <a:bodyPr/>
          <a:lstStyle/>
          <a:p>
            <a:r>
              <a:rPr lang="en-US"/>
              <a:t>BÁO CÁO CUỐI KÌ</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 name="Footer Placeholder 1">
            <a:extLst>
              <a:ext uri="{FF2B5EF4-FFF2-40B4-BE49-F238E27FC236}">
                <a16:creationId xmlns:a16="http://schemas.microsoft.com/office/drawing/2014/main" id="{EB63680A-CFAB-2330-7DF5-895CC6F936BC}"/>
              </a:ext>
            </a:extLst>
          </p:cNvPr>
          <p:cNvSpPr>
            <a:spLocks noGrp="1"/>
          </p:cNvSpPr>
          <p:nvPr>
            <p:ph type="ftr" sz="quarter" idx="13"/>
          </p:nvPr>
        </p:nvSpPr>
        <p:spPr/>
        <p:txBody>
          <a:bodyPr/>
          <a:lstStyle/>
          <a:p>
            <a:r>
              <a:rPr lang="en-US"/>
              <a:t>BÁO CÁO CUỐI KÌ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 name="Footer Placeholder 1">
            <a:extLst>
              <a:ext uri="{FF2B5EF4-FFF2-40B4-BE49-F238E27FC236}">
                <a16:creationId xmlns:a16="http://schemas.microsoft.com/office/drawing/2014/main" id="{4E3BDCB5-3C31-B8FA-C89E-B10C30E1AE8D}"/>
              </a:ext>
            </a:extLst>
          </p:cNvPr>
          <p:cNvSpPr>
            <a:spLocks noGrp="1"/>
          </p:cNvSpPr>
          <p:nvPr>
            <p:ph type="ftr" sz="quarter" idx="13"/>
          </p:nvPr>
        </p:nvSpPr>
        <p:spPr/>
        <p:txBody>
          <a:bodyPr/>
          <a:lstStyle/>
          <a:p>
            <a:r>
              <a:rPr lang="en-US"/>
              <a:t>BÁO CÁO CUỐI KÌ</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 name="Footer Placeholder 1">
            <a:extLst>
              <a:ext uri="{FF2B5EF4-FFF2-40B4-BE49-F238E27FC236}">
                <a16:creationId xmlns:a16="http://schemas.microsoft.com/office/drawing/2014/main" id="{42127BE4-C249-A586-87EF-50E4C1A9C238}"/>
              </a:ext>
            </a:extLst>
          </p:cNvPr>
          <p:cNvSpPr>
            <a:spLocks noGrp="1"/>
          </p:cNvSpPr>
          <p:nvPr>
            <p:ph type="ftr" sz="quarter" idx="13"/>
          </p:nvPr>
        </p:nvSpPr>
        <p:spPr/>
        <p:txBody>
          <a:bodyPr/>
          <a:lstStyle/>
          <a:p>
            <a:r>
              <a:rPr lang="en-US"/>
              <a:t>BÁO CÁO CUỐI KÌ</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 name="Footer Placeholder 1">
            <a:extLst>
              <a:ext uri="{FF2B5EF4-FFF2-40B4-BE49-F238E27FC236}">
                <a16:creationId xmlns:a16="http://schemas.microsoft.com/office/drawing/2014/main" id="{B638241D-B1B5-B0A2-8DEC-B027500AB202}"/>
              </a:ext>
            </a:extLst>
          </p:cNvPr>
          <p:cNvSpPr>
            <a:spLocks noGrp="1"/>
          </p:cNvSpPr>
          <p:nvPr>
            <p:ph type="ftr" sz="quarter" idx="13"/>
          </p:nvPr>
        </p:nvSpPr>
        <p:spPr/>
        <p:txBody>
          <a:bodyPr/>
          <a:lstStyle/>
          <a:p>
            <a:r>
              <a:rPr lang="en-US"/>
              <a:t>BÁO CÁO CUỐI KÌ</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 name="Footer Placeholder 2">
            <a:extLst>
              <a:ext uri="{FF2B5EF4-FFF2-40B4-BE49-F238E27FC236}">
                <a16:creationId xmlns:a16="http://schemas.microsoft.com/office/drawing/2014/main" id="{9BD9484A-D341-21DB-0A9F-7989860B6F3C}"/>
              </a:ext>
            </a:extLst>
          </p:cNvPr>
          <p:cNvSpPr>
            <a:spLocks noGrp="1"/>
          </p:cNvSpPr>
          <p:nvPr>
            <p:ph type="ftr" sz="quarter" idx="3"/>
          </p:nvPr>
        </p:nvSpPr>
        <p:spPr>
          <a:xfrm>
            <a:off x="311700" y="4779029"/>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BÁO CÁO CUỐI KÌ</a:t>
            </a:r>
            <a:endParaRPr lang="en-US" dirty="0"/>
          </a:p>
        </p:txBody>
      </p:sp>
      <p:sp>
        <p:nvSpPr>
          <p:cNvPr id="4" name="Rectangle 3">
            <a:extLst>
              <a:ext uri="{FF2B5EF4-FFF2-40B4-BE49-F238E27FC236}">
                <a16:creationId xmlns:a16="http://schemas.microsoft.com/office/drawing/2014/main" id="{957EE1E8-5D54-B8A7-978B-4E4257CCDB3C}"/>
              </a:ext>
            </a:extLst>
          </p:cNvPr>
          <p:cNvSpPr/>
          <p:nvPr userDrawn="1"/>
        </p:nvSpPr>
        <p:spPr>
          <a:xfrm>
            <a:off x="84819" y="89834"/>
            <a:ext cx="513322" cy="440882"/>
          </a:xfrm>
          <a:prstGeom prst="rect">
            <a:avLst/>
          </a:prstGeom>
          <a:blipFill>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BD8F7F6-1B6A-C968-88C3-32188AA7204E}"/>
              </a:ext>
            </a:extLst>
          </p:cNvPr>
          <p:cNvCxnSpPr/>
          <p:nvPr userDrawn="1"/>
        </p:nvCxnSpPr>
        <p:spPr>
          <a:xfrm>
            <a:off x="598141" y="445025"/>
            <a:ext cx="3760007"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DC2F301D-7A39-9775-39BD-98659F5CB9AF}"/>
              </a:ext>
            </a:extLst>
          </p:cNvPr>
          <p:cNvSpPr txBox="1"/>
          <p:nvPr userDrawn="1"/>
        </p:nvSpPr>
        <p:spPr>
          <a:xfrm>
            <a:off x="598141" y="-39181"/>
            <a:ext cx="3421626" cy="523220"/>
          </a:xfrm>
          <a:prstGeom prst="rect">
            <a:avLst/>
          </a:prstGeom>
          <a:noFill/>
        </p:spPr>
        <p:txBody>
          <a:bodyPr wrap="square" rtlCol="0">
            <a:spAutoFit/>
          </a:bodyPr>
          <a:lstStyle/>
          <a:p>
            <a:r>
              <a:rPr lang="en-US" dirty="0" err="1"/>
              <a:t>Đại</a:t>
            </a:r>
            <a:r>
              <a:rPr lang="en-US" dirty="0"/>
              <a:t> </a:t>
            </a:r>
            <a:r>
              <a:rPr lang="en-US" dirty="0" err="1"/>
              <a:t>học</a:t>
            </a:r>
            <a:r>
              <a:rPr lang="en-US" dirty="0"/>
              <a:t> </a:t>
            </a:r>
            <a:r>
              <a:rPr lang="en-US" dirty="0" err="1"/>
              <a:t>Công</a:t>
            </a:r>
            <a:r>
              <a:rPr lang="en-US" dirty="0"/>
              <a:t> </a:t>
            </a:r>
            <a:r>
              <a:rPr lang="en-US" dirty="0" err="1"/>
              <a:t>nghệ</a:t>
            </a:r>
            <a:r>
              <a:rPr lang="en-US" dirty="0"/>
              <a:t> </a:t>
            </a:r>
            <a:r>
              <a:rPr lang="en-US" dirty="0" err="1"/>
              <a:t>thông</a:t>
            </a:r>
            <a:r>
              <a:rPr lang="en-US" dirty="0"/>
              <a:t> tin</a:t>
            </a:r>
          </a:p>
          <a:p>
            <a:r>
              <a:rPr lang="en-US" dirty="0" err="1"/>
              <a:t>Nhóm</a:t>
            </a:r>
            <a:r>
              <a:rPr lang="en-US" dirty="0"/>
              <a:t> 11</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1125C8-3DB8-166A-5E58-6C80297B9E4B}"/>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0683A6-61B2-7E58-0F5C-DCC911111F84}"/>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B169338-4BC5-3F20-7EEE-D968882DD89C}"/>
              </a:ext>
            </a:extLst>
          </p:cNvPr>
          <p:cNvSpPr>
            <a:spLocks noGrp="1"/>
          </p:cNvSpPr>
          <p:nvPr>
            <p:ph type="ftr" sz="quarter" idx="3"/>
          </p:nvPr>
        </p:nvSpPr>
        <p:spPr>
          <a:xfrm>
            <a:off x="6286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BÁO CÁO CUỐI KÌ</a:t>
            </a:r>
            <a:endParaRPr lang="en-US" dirty="0"/>
          </a:p>
        </p:txBody>
      </p:sp>
      <p:sp>
        <p:nvSpPr>
          <p:cNvPr id="6" name="Slide Number Placeholder 5">
            <a:extLst>
              <a:ext uri="{FF2B5EF4-FFF2-40B4-BE49-F238E27FC236}">
                <a16:creationId xmlns:a16="http://schemas.microsoft.com/office/drawing/2014/main" id="{8BECC51F-DEF6-21B3-4FFD-D7A6ECC355DC}"/>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C1D99D07-097E-4113-89E0-7014741E17A7}" type="slidenum">
              <a:rPr lang="en-US" smtClean="0"/>
              <a:t>‹#›</a:t>
            </a:fld>
            <a:endParaRPr lang="en-US"/>
          </a:p>
        </p:txBody>
      </p:sp>
      <p:sp>
        <p:nvSpPr>
          <p:cNvPr id="8" name="TextBox 7">
            <a:extLst>
              <a:ext uri="{FF2B5EF4-FFF2-40B4-BE49-F238E27FC236}">
                <a16:creationId xmlns:a16="http://schemas.microsoft.com/office/drawing/2014/main" id="{4D13B8F6-6495-3F8C-24B5-A52286592FAA}"/>
              </a:ext>
            </a:extLst>
          </p:cNvPr>
          <p:cNvSpPr txBox="1"/>
          <p:nvPr userDrawn="1"/>
        </p:nvSpPr>
        <p:spPr>
          <a:xfrm>
            <a:off x="598141" y="-39181"/>
            <a:ext cx="3421626" cy="523220"/>
          </a:xfrm>
          <a:prstGeom prst="rect">
            <a:avLst/>
          </a:prstGeom>
          <a:noFill/>
        </p:spPr>
        <p:txBody>
          <a:bodyPr wrap="square" rtlCol="0">
            <a:spAutoFit/>
          </a:bodyPr>
          <a:lstStyle/>
          <a:p>
            <a:r>
              <a:rPr lang="en-US" dirty="0" err="1"/>
              <a:t>Đại</a:t>
            </a:r>
            <a:r>
              <a:rPr lang="en-US" dirty="0"/>
              <a:t> </a:t>
            </a:r>
            <a:r>
              <a:rPr lang="en-US" dirty="0" err="1"/>
              <a:t>học</a:t>
            </a:r>
            <a:r>
              <a:rPr lang="en-US" dirty="0"/>
              <a:t> </a:t>
            </a:r>
            <a:r>
              <a:rPr lang="en-US" dirty="0" err="1"/>
              <a:t>Công</a:t>
            </a:r>
            <a:r>
              <a:rPr lang="en-US" dirty="0"/>
              <a:t> </a:t>
            </a:r>
            <a:r>
              <a:rPr lang="en-US" dirty="0" err="1"/>
              <a:t>nghệ</a:t>
            </a:r>
            <a:r>
              <a:rPr lang="en-US" dirty="0"/>
              <a:t> </a:t>
            </a:r>
            <a:r>
              <a:rPr lang="en-US" dirty="0" err="1"/>
              <a:t>thông</a:t>
            </a:r>
            <a:r>
              <a:rPr lang="en-US" dirty="0"/>
              <a:t> tin</a:t>
            </a:r>
          </a:p>
          <a:p>
            <a:r>
              <a:rPr lang="en-US" dirty="0" err="1"/>
              <a:t>Nhóm</a:t>
            </a:r>
            <a:r>
              <a:rPr lang="en-US" dirty="0"/>
              <a:t> 11</a:t>
            </a:r>
          </a:p>
        </p:txBody>
      </p:sp>
      <p:sp>
        <p:nvSpPr>
          <p:cNvPr id="7" name="Rectangle 6">
            <a:extLst>
              <a:ext uri="{FF2B5EF4-FFF2-40B4-BE49-F238E27FC236}">
                <a16:creationId xmlns:a16="http://schemas.microsoft.com/office/drawing/2014/main" id="{DBE97815-1068-E5E8-430B-13B85334AA33}"/>
              </a:ext>
            </a:extLst>
          </p:cNvPr>
          <p:cNvSpPr/>
          <p:nvPr userDrawn="1"/>
        </p:nvSpPr>
        <p:spPr>
          <a:xfrm>
            <a:off x="84819" y="89834"/>
            <a:ext cx="513322" cy="440882"/>
          </a:xfrm>
          <a:prstGeom prst="rect">
            <a:avLst/>
          </a:prstGeom>
          <a:blipFill>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C03630BC-55AC-6FD7-1D87-C003534A40FC}"/>
              </a:ext>
            </a:extLst>
          </p:cNvPr>
          <p:cNvCxnSpPr/>
          <p:nvPr userDrawn="1"/>
        </p:nvCxnSpPr>
        <p:spPr>
          <a:xfrm>
            <a:off x="598141" y="445025"/>
            <a:ext cx="3760007" cy="0"/>
          </a:xfrm>
          <a:prstGeom prst="line">
            <a:avLst/>
          </a:prstGeom>
          <a:ln w="12700">
            <a:solidFill>
              <a:schemeClr val="tx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829990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42050"/>
            <a:ext cx="8520600" cy="583200"/>
          </a:xfrm>
          <a:prstGeom prst="rect">
            <a:avLst/>
          </a:prstGeom>
        </p:spPr>
        <p:txBody>
          <a:bodyPr spcFirstLastPara="1" wrap="square" lIns="91425" tIns="91425" rIns="91425" bIns="91425" anchor="b" anchorCtr="0">
            <a:normAutofit fontScale="90000"/>
          </a:bodyPr>
          <a:lstStyle/>
          <a:p>
            <a:pPr marL="6350" marR="435610" lvl="0" indent="-6350" algn="ctr" rtl="0">
              <a:lnSpc>
                <a:spcPct val="110416"/>
              </a:lnSpc>
              <a:spcBef>
                <a:spcPts val="0"/>
              </a:spcBef>
              <a:spcAft>
                <a:spcPts val="0"/>
              </a:spcAft>
              <a:buClr>
                <a:schemeClr val="dk1"/>
              </a:buClr>
              <a:buSzPct val="91666"/>
              <a:buFont typeface="Arial"/>
              <a:buNone/>
            </a:pPr>
            <a:endParaRPr sz="1200" dirty="0">
              <a:latin typeface="Calibri"/>
              <a:ea typeface="Calibri"/>
              <a:cs typeface="Calibri"/>
              <a:sym typeface="Calibri"/>
            </a:endParaRPr>
          </a:p>
          <a:p>
            <a:pPr marL="6350" marR="435610" lvl="0" indent="-6350" algn="ctr" rtl="0">
              <a:lnSpc>
                <a:spcPct val="110416"/>
              </a:lnSpc>
              <a:spcBef>
                <a:spcPts val="7400"/>
              </a:spcBef>
              <a:spcAft>
                <a:spcPts val="0"/>
              </a:spcAft>
              <a:buClr>
                <a:schemeClr val="dk1"/>
              </a:buClr>
              <a:buSzPct val="91666"/>
              <a:buFont typeface="Arial"/>
              <a:buNone/>
            </a:pPr>
            <a:r>
              <a:rPr lang="en" sz="1200" dirty="0">
                <a:latin typeface="Calibri"/>
                <a:ea typeface="Calibri"/>
                <a:cs typeface="Calibri"/>
                <a:sym typeface="Calibri"/>
              </a:rPr>
              <a:t>ĐẠI HỌC QUỐC GIA THÀNH PHỐ HỒ CHÍ MINH</a:t>
            </a:r>
            <a:endParaRPr sz="1200" dirty="0">
              <a:latin typeface="Calibri"/>
              <a:ea typeface="Calibri"/>
              <a:cs typeface="Calibri"/>
              <a:sym typeface="Calibri"/>
            </a:endParaRPr>
          </a:p>
          <a:p>
            <a:pPr marL="6350" marR="435610" lvl="0" indent="-6350" algn="ctr" rtl="0">
              <a:lnSpc>
                <a:spcPct val="110416"/>
              </a:lnSpc>
              <a:spcBef>
                <a:spcPts val="185"/>
              </a:spcBef>
              <a:spcAft>
                <a:spcPts val="7400"/>
              </a:spcAft>
              <a:buClr>
                <a:schemeClr val="dk1"/>
              </a:buClr>
              <a:buSzPct val="91666"/>
              <a:buFont typeface="Arial"/>
              <a:buNone/>
            </a:pPr>
            <a:r>
              <a:rPr lang="en" sz="1200" dirty="0">
                <a:latin typeface="Calibri"/>
                <a:ea typeface="Calibri"/>
                <a:cs typeface="Calibri"/>
                <a:sym typeface="Calibri"/>
              </a:rPr>
              <a:t>TRƯỜNG ĐẠI HỌC CÔNG NGHỆ THÔNG TIN</a:t>
            </a:r>
            <a:endParaRPr dirty="0"/>
          </a:p>
        </p:txBody>
      </p:sp>
      <p:pic>
        <p:nvPicPr>
          <p:cNvPr id="55" name="Google Shape;55;p13"/>
          <p:cNvPicPr preferRelativeResize="0"/>
          <p:nvPr/>
        </p:nvPicPr>
        <p:blipFill>
          <a:blip r:embed="rId3">
            <a:alphaModFix/>
          </a:blip>
          <a:stretch>
            <a:fillRect/>
          </a:stretch>
        </p:blipFill>
        <p:spPr>
          <a:xfrm>
            <a:off x="3822818" y="95563"/>
            <a:ext cx="1498363" cy="1259374"/>
          </a:xfrm>
          <a:prstGeom prst="rect">
            <a:avLst/>
          </a:prstGeom>
          <a:noFill/>
          <a:ln>
            <a:noFill/>
          </a:ln>
        </p:spPr>
      </p:pic>
      <p:sp>
        <p:nvSpPr>
          <p:cNvPr id="56" name="Google Shape;56;p13"/>
          <p:cNvSpPr txBox="1">
            <a:spLocks noGrp="1"/>
          </p:cNvSpPr>
          <p:nvPr>
            <p:ph type="ctrTitle"/>
          </p:nvPr>
        </p:nvSpPr>
        <p:spPr>
          <a:xfrm>
            <a:off x="266838" y="2579250"/>
            <a:ext cx="8520600" cy="678575"/>
          </a:xfrm>
          <a:prstGeom prst="rect">
            <a:avLst/>
          </a:prstGeom>
        </p:spPr>
        <p:txBody>
          <a:bodyPr spcFirstLastPara="1" wrap="square" lIns="91425" tIns="91425" rIns="91425" bIns="91425" anchor="b" anchorCtr="0">
            <a:normAutofit/>
          </a:bodyPr>
          <a:lstStyle/>
          <a:p>
            <a:pPr marL="6350" marR="435610" lvl="0" indent="-6350" algn="ctr" rtl="0">
              <a:lnSpc>
                <a:spcPct val="110416"/>
              </a:lnSpc>
              <a:spcBef>
                <a:spcPts val="0"/>
              </a:spcBef>
              <a:spcAft>
                <a:spcPts val="0"/>
              </a:spcAft>
              <a:buNone/>
            </a:pPr>
            <a:endParaRPr sz="1200" dirty="0">
              <a:latin typeface="Calibri"/>
              <a:ea typeface="Calibri"/>
              <a:cs typeface="Calibri"/>
              <a:sym typeface="Calibri"/>
            </a:endParaRPr>
          </a:p>
          <a:p>
            <a:pPr marL="6350" marR="435610" lvl="0" indent="-6350" algn="ctr" rtl="0">
              <a:lnSpc>
                <a:spcPct val="110416"/>
              </a:lnSpc>
              <a:spcBef>
                <a:spcPts val="0"/>
              </a:spcBef>
              <a:spcAft>
                <a:spcPts val="7400"/>
              </a:spcAft>
              <a:buNone/>
            </a:pPr>
            <a:endParaRPr sz="1200" dirty="0">
              <a:latin typeface="Calibri"/>
              <a:ea typeface="Calibri"/>
              <a:cs typeface="Calibri"/>
              <a:sym typeface="Calibri"/>
            </a:endParaRPr>
          </a:p>
        </p:txBody>
      </p:sp>
      <p:cxnSp>
        <p:nvCxnSpPr>
          <p:cNvPr id="57" name="Google Shape;57;p13"/>
          <p:cNvCxnSpPr/>
          <p:nvPr/>
        </p:nvCxnSpPr>
        <p:spPr>
          <a:xfrm>
            <a:off x="1134434" y="1921417"/>
            <a:ext cx="7102200" cy="7500"/>
          </a:xfrm>
          <a:prstGeom prst="straightConnector1">
            <a:avLst/>
          </a:prstGeom>
          <a:noFill/>
          <a:ln w="9525" cap="flat" cmpd="sng">
            <a:solidFill>
              <a:schemeClr val="dk2"/>
            </a:solidFill>
            <a:prstDash val="solid"/>
            <a:round/>
            <a:headEnd type="none" w="med" len="med"/>
            <a:tailEnd type="none" w="med" len="med"/>
          </a:ln>
        </p:spPr>
      </p:cxnSp>
      <p:sp>
        <p:nvSpPr>
          <p:cNvPr id="58" name="Google Shape;58;p13"/>
          <p:cNvSpPr txBox="1"/>
          <p:nvPr/>
        </p:nvSpPr>
        <p:spPr>
          <a:xfrm>
            <a:off x="907366" y="1435012"/>
            <a:ext cx="7329268" cy="2001800"/>
          </a:xfrm>
          <a:prstGeom prst="rect">
            <a:avLst/>
          </a:prstGeom>
          <a:noFill/>
          <a:ln>
            <a:noFill/>
          </a:ln>
        </p:spPr>
        <p:txBody>
          <a:bodyPr spcFirstLastPara="1" wrap="square" lIns="91425" tIns="91425" rIns="91425" bIns="91425" anchor="t" anchorCtr="0">
            <a:spAutoFit/>
          </a:bodyPr>
          <a:lstStyle/>
          <a:p>
            <a:pPr marL="0" marR="74930" lvl="0" indent="0" algn="ctr" rtl="0">
              <a:lnSpc>
                <a:spcPct val="122500"/>
              </a:lnSpc>
              <a:spcBef>
                <a:spcPts val="0"/>
              </a:spcBef>
              <a:spcAft>
                <a:spcPts val="0"/>
              </a:spcAft>
              <a:buNone/>
            </a:pPr>
            <a:r>
              <a:rPr lang="en" sz="1200" dirty="0">
                <a:solidFill>
                  <a:schemeClr val="dk1"/>
                </a:solidFill>
                <a:latin typeface="Calibri"/>
                <a:ea typeface="Calibri"/>
                <a:cs typeface="Calibri"/>
                <a:sym typeface="Calibri"/>
              </a:rPr>
              <a:t> </a:t>
            </a:r>
            <a:r>
              <a:rPr lang="en" sz="1300" b="1" dirty="0">
                <a:solidFill>
                  <a:schemeClr val="dk1"/>
                </a:solidFill>
                <a:latin typeface="Calibri"/>
                <a:ea typeface="Calibri"/>
                <a:cs typeface="Calibri"/>
                <a:sym typeface="Calibri"/>
              </a:rPr>
              <a:t>BÁO CÁO ĐỒ ÁN</a:t>
            </a:r>
          </a:p>
          <a:p>
            <a:pPr marL="0" marR="74930" lvl="0" indent="0" algn="ctr" rtl="0">
              <a:lnSpc>
                <a:spcPct val="122500"/>
              </a:lnSpc>
              <a:spcBef>
                <a:spcPts val="0"/>
              </a:spcBef>
              <a:spcAft>
                <a:spcPts val="0"/>
              </a:spcAft>
              <a:buNone/>
            </a:pPr>
            <a:endParaRPr lang="en" sz="1300" dirty="0">
              <a:solidFill>
                <a:schemeClr val="dk1"/>
              </a:solidFill>
              <a:latin typeface="Calibri"/>
              <a:ea typeface="Calibri"/>
              <a:cs typeface="Calibri"/>
              <a:sym typeface="Calibri"/>
            </a:endParaRPr>
          </a:p>
          <a:p>
            <a:pPr marL="0" marR="74930" lvl="0" indent="0" algn="ctr" rtl="0">
              <a:lnSpc>
                <a:spcPct val="122500"/>
              </a:lnSpc>
              <a:spcBef>
                <a:spcPts val="0"/>
              </a:spcBef>
              <a:spcAft>
                <a:spcPts val="0"/>
              </a:spcAft>
              <a:buNone/>
            </a:pPr>
            <a:r>
              <a:rPr lang="en" sz="2000" b="1" dirty="0">
                <a:solidFill>
                  <a:schemeClr val="dk1"/>
                </a:solidFill>
                <a:latin typeface="Calibri"/>
                <a:ea typeface="Calibri"/>
                <a:cs typeface="Calibri"/>
                <a:sym typeface="Calibri"/>
              </a:rPr>
              <a:t>Môn học: </a:t>
            </a:r>
            <a:r>
              <a:rPr lang="en" sz="3500" b="1" dirty="0">
                <a:solidFill>
                  <a:srgbClr val="FF0000"/>
                </a:solidFill>
                <a:latin typeface="Calibri"/>
                <a:ea typeface="Calibri"/>
                <a:cs typeface="Calibri"/>
                <a:sym typeface="Calibri"/>
              </a:rPr>
              <a:t>QUẢN TRỊ MẠNG &amp; HỆ THỐNG</a:t>
            </a:r>
          </a:p>
          <a:p>
            <a:pPr marL="0" marR="74930" lvl="0" indent="0" algn="ctr" rtl="0">
              <a:lnSpc>
                <a:spcPct val="122500"/>
              </a:lnSpc>
              <a:spcBef>
                <a:spcPts val="0"/>
              </a:spcBef>
              <a:spcAft>
                <a:spcPts val="0"/>
              </a:spcAft>
              <a:buNone/>
            </a:pPr>
            <a:r>
              <a:rPr lang="en" sz="2000" b="1" dirty="0">
                <a:solidFill>
                  <a:schemeClr val="dk1"/>
                </a:solidFill>
                <a:latin typeface="Calibri"/>
                <a:ea typeface="Calibri"/>
                <a:cs typeface="Calibri"/>
                <a:sym typeface="Calibri"/>
              </a:rPr>
              <a:t>Chủ đề: </a:t>
            </a:r>
            <a:r>
              <a:rPr lang="en" sz="3500" b="1" dirty="0">
                <a:solidFill>
                  <a:srgbClr val="FF0000"/>
                </a:solidFill>
                <a:latin typeface="Calibri"/>
                <a:ea typeface="Calibri"/>
                <a:cs typeface="Calibri"/>
                <a:sym typeface="Calibri"/>
              </a:rPr>
              <a:t>Python + Netmiko Library</a:t>
            </a:r>
            <a:endParaRPr sz="3500" b="1" dirty="0">
              <a:solidFill>
                <a:srgbClr val="FF0000"/>
              </a:solidFill>
              <a:latin typeface="Calibri"/>
              <a:ea typeface="Calibri"/>
              <a:cs typeface="Calibri"/>
              <a:sym typeface="Calibri"/>
            </a:endParaRPr>
          </a:p>
        </p:txBody>
      </p:sp>
      <p:cxnSp>
        <p:nvCxnSpPr>
          <p:cNvPr id="59" name="Google Shape;59;p13"/>
          <p:cNvCxnSpPr/>
          <p:nvPr/>
        </p:nvCxnSpPr>
        <p:spPr>
          <a:xfrm>
            <a:off x="1081546" y="4739965"/>
            <a:ext cx="7102200" cy="7500"/>
          </a:xfrm>
          <a:prstGeom prst="straightConnector1">
            <a:avLst/>
          </a:prstGeom>
          <a:noFill/>
          <a:ln w="9525" cap="flat" cmpd="sng">
            <a:solidFill>
              <a:schemeClr val="dk2"/>
            </a:solidFill>
            <a:prstDash val="solid"/>
            <a:round/>
            <a:headEnd type="none" w="med" len="med"/>
            <a:tailEnd type="none" w="med" len="med"/>
          </a:ln>
        </p:spPr>
      </p:cxnSp>
      <p:sp>
        <p:nvSpPr>
          <p:cNvPr id="60" name="Google Shape;60;p13"/>
          <p:cNvSpPr txBox="1"/>
          <p:nvPr/>
        </p:nvSpPr>
        <p:spPr>
          <a:xfrm>
            <a:off x="2378298" y="3436812"/>
            <a:ext cx="4508695" cy="1623491"/>
          </a:xfrm>
          <a:prstGeom prst="rect">
            <a:avLst/>
          </a:prstGeom>
          <a:noFill/>
          <a:ln>
            <a:noFill/>
          </a:ln>
        </p:spPr>
        <p:txBody>
          <a:bodyPr spcFirstLastPara="1" wrap="square" lIns="91425" tIns="91425" rIns="91425" bIns="91425" anchor="t" anchorCtr="0">
            <a:spAutoFit/>
          </a:bodyPr>
          <a:lstStyle/>
          <a:p>
            <a:pPr marL="6350" marR="435610" lvl="0" indent="-6350" algn="ctr" rtl="0">
              <a:lnSpc>
                <a:spcPct val="110416"/>
              </a:lnSpc>
              <a:spcBef>
                <a:spcPts val="0"/>
              </a:spcBef>
              <a:spcAft>
                <a:spcPts val="0"/>
              </a:spcAft>
              <a:buNone/>
            </a:pPr>
            <a:r>
              <a:rPr lang="en" sz="2000" dirty="0">
                <a:solidFill>
                  <a:schemeClr val="dk1"/>
                </a:solidFill>
                <a:latin typeface="Calibri"/>
                <a:ea typeface="Calibri"/>
                <a:cs typeface="Calibri"/>
                <a:sym typeface="Calibri"/>
              </a:rPr>
              <a:t>GVHD: NGUYỄN KHÁNH THUẬT</a:t>
            </a:r>
            <a:br>
              <a:rPr lang="en" sz="2000" dirty="0">
                <a:solidFill>
                  <a:schemeClr val="dk1"/>
                </a:solidFill>
                <a:latin typeface="Calibri"/>
                <a:ea typeface="Calibri"/>
                <a:cs typeface="Calibri"/>
                <a:sym typeface="Calibri"/>
              </a:rPr>
            </a:br>
            <a:r>
              <a:rPr lang="en" sz="2000" dirty="0">
                <a:solidFill>
                  <a:schemeClr val="dk1"/>
                </a:solidFill>
                <a:latin typeface="Calibri"/>
                <a:ea typeface="Calibri"/>
                <a:cs typeface="Calibri"/>
                <a:sym typeface="Calibri"/>
              </a:rPr>
              <a:t>LỚP: NT132.N23.MCCL</a:t>
            </a:r>
          </a:p>
          <a:p>
            <a:pPr marL="6350" marR="435610" lvl="0" indent="-6350" algn="ctr" rtl="0">
              <a:lnSpc>
                <a:spcPct val="110416"/>
              </a:lnSpc>
              <a:spcBef>
                <a:spcPts val="0"/>
              </a:spcBef>
              <a:spcAft>
                <a:spcPts val="0"/>
              </a:spcAft>
              <a:buNone/>
            </a:pPr>
            <a:r>
              <a:rPr lang="en" sz="2000" dirty="0">
                <a:solidFill>
                  <a:schemeClr val="dk1"/>
                </a:solidFill>
                <a:latin typeface="Calibri"/>
                <a:ea typeface="Calibri"/>
                <a:cs typeface="Calibri"/>
                <a:sym typeface="Calibri"/>
              </a:rPr>
              <a:t>NHÓM 11</a:t>
            </a:r>
            <a:endParaRPr lang="en" sz="1500" dirty="0">
              <a:solidFill>
                <a:schemeClr val="dk1"/>
              </a:solidFill>
              <a:latin typeface="Calibri"/>
              <a:ea typeface="Calibri"/>
              <a:cs typeface="Calibri"/>
              <a:sym typeface="Calibri"/>
            </a:endParaRPr>
          </a:p>
          <a:p>
            <a:pPr marL="6350" marR="435610" lvl="0" indent="-6350" algn="ctr" rtl="0">
              <a:lnSpc>
                <a:spcPct val="110416"/>
              </a:lnSpc>
              <a:spcBef>
                <a:spcPts val="0"/>
              </a:spcBef>
              <a:spcAft>
                <a:spcPts val="0"/>
              </a:spcAft>
              <a:buNone/>
            </a:pPr>
            <a:br>
              <a:rPr lang="en-US" sz="1500" dirty="0">
                <a:solidFill>
                  <a:schemeClr val="dk1"/>
                </a:solidFill>
                <a:latin typeface="Calibri"/>
                <a:ea typeface="Calibri"/>
                <a:cs typeface="Calibri"/>
                <a:sym typeface="Calibri"/>
              </a:rPr>
            </a:br>
            <a:r>
              <a:rPr lang="en-US" sz="1000" dirty="0">
                <a:solidFill>
                  <a:schemeClr val="dk1"/>
                </a:solidFill>
                <a:latin typeface="Calibri"/>
                <a:ea typeface="Calibri"/>
                <a:cs typeface="Calibri"/>
                <a:sym typeface="Calibri"/>
              </a:rPr>
              <a:t>HO CHI MINH CITY, MAY 2023</a:t>
            </a:r>
          </a:p>
        </p:txBody>
      </p:sp>
      <p:sp>
        <p:nvSpPr>
          <p:cNvPr id="61" name="Google Shape;61;p13"/>
          <p:cNvSpPr txBox="1"/>
          <p:nvPr/>
        </p:nvSpPr>
        <p:spPr>
          <a:xfrm>
            <a:off x="266850" y="229625"/>
            <a:ext cx="750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30E1D-C31E-3CAD-5701-83D24400BBEC}"/>
              </a:ext>
            </a:extLst>
          </p:cNvPr>
          <p:cNvSpPr>
            <a:spLocks noGrp="1"/>
          </p:cNvSpPr>
          <p:nvPr>
            <p:ph type="title"/>
          </p:nvPr>
        </p:nvSpPr>
        <p:spPr/>
        <p:txBody>
          <a:bodyPr>
            <a:noAutofit/>
          </a:bodyPr>
          <a:lstStyle/>
          <a:p>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II/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b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b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1600" dirty="0"/>
          </a:p>
        </p:txBody>
      </p:sp>
      <p:sp>
        <p:nvSpPr>
          <p:cNvPr id="3" name="Text Placeholder 2">
            <a:extLst>
              <a:ext uri="{FF2B5EF4-FFF2-40B4-BE49-F238E27FC236}">
                <a16:creationId xmlns:a16="http://schemas.microsoft.com/office/drawing/2014/main" id="{B969E1CC-D0A7-6AAE-72D5-6323E6544BD3}"/>
              </a:ext>
            </a:extLst>
          </p:cNvPr>
          <p:cNvSpPr>
            <a:spLocks noGrp="1"/>
          </p:cNvSpPr>
          <p:nvPr>
            <p:ph type="body" idx="1"/>
          </p:nvPr>
        </p:nvSpPr>
        <p:spPr/>
        <p:txBody>
          <a:bodyPr>
            <a:normAutofit fontScale="92500" lnSpcReduction="10000"/>
          </a:bodyPr>
          <a:lstStyle/>
          <a:p>
            <a:pPr marL="1397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sẵn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 import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ConnectHandler</a:t>
            </a:r>
            <a:endParaRPr lang="en-US" sz="1800" dirty="0">
              <a:effectLst/>
              <a:latin typeface="UTM Avo"/>
              <a:ea typeface="Calibri" panose="020F0502020204030204" pitchFamily="34" charset="0"/>
              <a:cs typeface="Times New Roman" panose="02020603050405020304" pitchFamily="18" charset="0"/>
            </a:endParaRPr>
          </a:p>
          <a:p>
            <a:pPr marL="1397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dictionary bao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key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device_type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‘username’, ‘password’, ‘secret’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value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cạnh</a:t>
            </a:r>
            <a:endParaRPr lang="en-US" sz="1800" dirty="0">
              <a:effectLst/>
              <a:latin typeface="UTM Avo"/>
              <a:ea typeface="Calibri" panose="020F0502020204030204" pitchFamily="34" charset="0"/>
              <a:cs typeface="Times New Roman" panose="02020603050405020304" pitchFamily="18" charset="0"/>
            </a:endParaRPr>
          </a:p>
          <a:p>
            <a:pPr marL="1397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connect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ConnectHandler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(**R1)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router R1</a:t>
            </a:r>
            <a:endParaRPr lang="en-US" sz="1800" dirty="0">
              <a:effectLst/>
              <a:latin typeface="UTM Avo"/>
              <a:ea typeface="Calibri" panose="020F0502020204030204" pitchFamily="34" charset="0"/>
              <a:cs typeface="Times New Roman" panose="02020603050405020304" pitchFamily="18" charset="0"/>
            </a:endParaRPr>
          </a:p>
          <a:p>
            <a:pPr marL="139700" indent="0">
              <a:buNone/>
            </a:pPr>
            <a:endParaRPr lang="en-US" dirty="0"/>
          </a:p>
        </p:txBody>
      </p:sp>
      <p:sp>
        <p:nvSpPr>
          <p:cNvPr id="5" name="Slide Number Placeholder 4">
            <a:extLst>
              <a:ext uri="{FF2B5EF4-FFF2-40B4-BE49-F238E27FC236}">
                <a16:creationId xmlns:a16="http://schemas.microsoft.com/office/drawing/2014/main" id="{4B8D6FEF-11F1-12EA-17F2-73DC8E60F8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Footer Placeholder 5">
            <a:extLst>
              <a:ext uri="{FF2B5EF4-FFF2-40B4-BE49-F238E27FC236}">
                <a16:creationId xmlns:a16="http://schemas.microsoft.com/office/drawing/2014/main" id="{80036F0A-0675-2A0F-838D-54012FD71412}"/>
              </a:ext>
            </a:extLst>
          </p:cNvPr>
          <p:cNvSpPr>
            <a:spLocks noGrp="1"/>
          </p:cNvSpPr>
          <p:nvPr>
            <p:ph type="ftr" sz="quarter" idx="13"/>
          </p:nvPr>
        </p:nvSpPr>
        <p:spPr/>
        <p:txBody>
          <a:bodyPr/>
          <a:lstStyle/>
          <a:p>
            <a:r>
              <a:rPr lang="en-US"/>
              <a:t>BÁO CÁO CUỐI KÌ</a:t>
            </a:r>
          </a:p>
        </p:txBody>
      </p:sp>
      <p:pic>
        <p:nvPicPr>
          <p:cNvPr id="9" name="Picture 8">
            <a:extLst>
              <a:ext uri="{FF2B5EF4-FFF2-40B4-BE49-F238E27FC236}">
                <a16:creationId xmlns:a16="http://schemas.microsoft.com/office/drawing/2014/main" id="{E523D5B5-9FEE-A546-CEA2-23A5EEB512F6}"/>
              </a:ext>
            </a:extLst>
          </p:cNvPr>
          <p:cNvPicPr>
            <a:picLocks noChangeAspect="1"/>
          </p:cNvPicPr>
          <p:nvPr/>
        </p:nvPicPr>
        <p:blipFill>
          <a:blip r:embed="rId2"/>
          <a:stretch>
            <a:fillRect/>
          </a:stretch>
        </p:blipFill>
        <p:spPr>
          <a:xfrm>
            <a:off x="4832402" y="872659"/>
            <a:ext cx="3810532" cy="3696216"/>
          </a:xfrm>
          <a:prstGeom prst="rect">
            <a:avLst/>
          </a:prstGeom>
        </p:spPr>
      </p:pic>
    </p:spTree>
    <p:extLst>
      <p:ext uri="{BB962C8B-B14F-4D97-AF65-F5344CB8AC3E}">
        <p14:creationId xmlns:p14="http://schemas.microsoft.com/office/powerpoint/2010/main" val="30236646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80952-BEF4-C30E-583B-24BBBB8FDB3E}"/>
              </a:ext>
            </a:extLst>
          </p:cNvPr>
          <p:cNvSpPr>
            <a:spLocks noGrp="1"/>
          </p:cNvSpPr>
          <p:nvPr>
            <p:ph type="title"/>
          </p:nvPr>
        </p:nvSpPr>
        <p:spPr/>
        <p:txBody>
          <a:bodyPr>
            <a:noAutofit/>
          </a:bodyPr>
          <a:lstStyle/>
          <a:p>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II/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b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endParaRPr lang="en-US" sz="1600" dirty="0"/>
          </a:p>
        </p:txBody>
      </p:sp>
      <p:sp>
        <p:nvSpPr>
          <p:cNvPr id="4" name="Slide Number Placeholder 3">
            <a:extLst>
              <a:ext uri="{FF2B5EF4-FFF2-40B4-BE49-F238E27FC236}">
                <a16:creationId xmlns:a16="http://schemas.microsoft.com/office/drawing/2014/main" id="{5958D3B4-0906-DFDC-70B1-C49FCD9425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5" name="Footer Placeholder 4">
            <a:extLst>
              <a:ext uri="{FF2B5EF4-FFF2-40B4-BE49-F238E27FC236}">
                <a16:creationId xmlns:a16="http://schemas.microsoft.com/office/drawing/2014/main" id="{2B4E2D8F-9819-0FEB-5C66-1D4DBE22C00D}"/>
              </a:ext>
            </a:extLst>
          </p:cNvPr>
          <p:cNvSpPr>
            <a:spLocks noGrp="1"/>
          </p:cNvSpPr>
          <p:nvPr>
            <p:ph type="ftr" sz="quarter" idx="13"/>
          </p:nvPr>
        </p:nvSpPr>
        <p:spPr/>
        <p:txBody>
          <a:bodyPr/>
          <a:lstStyle/>
          <a:p>
            <a:r>
              <a:rPr lang="en-US"/>
              <a:t>BÁO CÁO CUỐI KÌ</a:t>
            </a:r>
          </a:p>
        </p:txBody>
      </p:sp>
      <p:pic>
        <p:nvPicPr>
          <p:cNvPr id="6" name="Picture 5" descr="A screen shot of a computer&#10;&#10;Description automatically generated with low confidence">
            <a:extLst>
              <a:ext uri="{FF2B5EF4-FFF2-40B4-BE49-F238E27FC236}">
                <a16:creationId xmlns:a16="http://schemas.microsoft.com/office/drawing/2014/main" id="{D1013C7A-88DE-C988-60FF-AEC03559E114}"/>
              </a:ext>
            </a:extLst>
          </p:cNvPr>
          <p:cNvPicPr>
            <a:picLocks noChangeAspect="1"/>
          </p:cNvPicPr>
          <p:nvPr/>
        </p:nvPicPr>
        <p:blipFill>
          <a:blip r:embed="rId2"/>
          <a:stretch>
            <a:fillRect/>
          </a:stretch>
        </p:blipFill>
        <p:spPr>
          <a:xfrm>
            <a:off x="311700" y="1721565"/>
            <a:ext cx="8191377" cy="1700370"/>
          </a:xfrm>
          <a:prstGeom prst="rect">
            <a:avLst/>
          </a:prstGeom>
        </p:spPr>
      </p:pic>
    </p:spTree>
    <p:extLst>
      <p:ext uri="{BB962C8B-B14F-4D97-AF65-F5344CB8AC3E}">
        <p14:creationId xmlns:p14="http://schemas.microsoft.com/office/powerpoint/2010/main" val="14275791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BF46-6B3A-CF10-A493-9C28E397DC53}"/>
              </a:ext>
            </a:extLst>
          </p:cNvPr>
          <p:cNvSpPr>
            <a:spLocks noGrp="1"/>
          </p:cNvSpPr>
          <p:nvPr>
            <p:ph type="title"/>
          </p:nvPr>
        </p:nvSpPr>
        <p:spPr/>
        <p:txBody>
          <a:bodyPr>
            <a:noAutofit/>
          </a:bodyPr>
          <a:lstStyle/>
          <a:p>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II/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b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endParaRPr lang="en-US" sz="1600" dirty="0"/>
          </a:p>
        </p:txBody>
      </p:sp>
      <p:sp>
        <p:nvSpPr>
          <p:cNvPr id="3" name="Text Placeholder 2">
            <a:extLst>
              <a:ext uri="{FF2B5EF4-FFF2-40B4-BE49-F238E27FC236}">
                <a16:creationId xmlns:a16="http://schemas.microsoft.com/office/drawing/2014/main" id="{CEDD6D3F-0F13-CEEF-71DE-0C52F385C680}"/>
              </a:ext>
            </a:extLst>
          </p:cNvPr>
          <p:cNvSpPr>
            <a:spLocks noGrp="1"/>
          </p:cNvSpPr>
          <p:nvPr>
            <p:ph type="body" idx="1"/>
          </p:nvPr>
        </p:nvSpPr>
        <p:spPr/>
        <p:txBody>
          <a:bodyPr/>
          <a:lstStyle/>
          <a:p>
            <a:pPr marL="139700" indent="0">
              <a:buNone/>
            </a:pPr>
            <a:r>
              <a:rPr lang="en-US" sz="1800" b="1" dirty="0">
                <a:solidFill>
                  <a:srgbClr val="5B9BD5"/>
                </a:solidFill>
                <a:effectLst/>
                <a:latin typeface="Times New Roman" panose="02020603050405020304" pitchFamily="18" charset="0"/>
                <a:ea typeface="Calibri" panose="020F0502020204030204" pitchFamily="34" charset="0"/>
              </a:rPr>
              <a:t>*</a:t>
            </a:r>
            <a:r>
              <a:rPr lang="en-US" sz="1800" b="1" dirty="0" err="1">
                <a:solidFill>
                  <a:srgbClr val="5B9BD5"/>
                </a:solidFill>
                <a:effectLst/>
                <a:latin typeface="Times New Roman" panose="02020603050405020304" pitchFamily="18" charset="0"/>
                <a:ea typeface="Calibri" panose="020F0502020204030204" pitchFamily="34" charset="0"/>
              </a:rPr>
              <a:t>Cấu</a:t>
            </a:r>
            <a:r>
              <a:rPr lang="en-US" sz="1800" b="1" dirty="0">
                <a:solidFill>
                  <a:srgbClr val="5B9BD5"/>
                </a:solidFill>
                <a:effectLst/>
                <a:latin typeface="Times New Roman" panose="02020603050405020304" pitchFamily="18" charset="0"/>
                <a:ea typeface="Calibri" panose="020F0502020204030204" pitchFamily="34" charset="0"/>
              </a:rPr>
              <a:t> </a:t>
            </a:r>
            <a:r>
              <a:rPr lang="en-US" sz="1800" b="1" dirty="0" err="1">
                <a:solidFill>
                  <a:srgbClr val="5B9BD5"/>
                </a:solidFill>
                <a:effectLst/>
                <a:latin typeface="Times New Roman" panose="02020603050405020304" pitchFamily="18" charset="0"/>
                <a:ea typeface="Calibri" panose="020F0502020204030204" pitchFamily="34" charset="0"/>
              </a:rPr>
              <a:t>hình</a:t>
            </a:r>
            <a:r>
              <a:rPr lang="en-US" sz="1800" b="1" dirty="0">
                <a:solidFill>
                  <a:srgbClr val="5B9BD5"/>
                </a:solidFill>
                <a:effectLst/>
                <a:latin typeface="Times New Roman" panose="02020603050405020304" pitchFamily="18" charset="0"/>
                <a:ea typeface="Calibri" panose="020F0502020204030204" pitchFamily="34" charset="0"/>
              </a:rPr>
              <a:t> </a:t>
            </a:r>
            <a:r>
              <a:rPr lang="en-US" sz="1800" b="1" dirty="0" err="1">
                <a:solidFill>
                  <a:srgbClr val="5B9BD5"/>
                </a:solidFill>
                <a:effectLst/>
                <a:latin typeface="Times New Roman" panose="02020603050405020304" pitchFamily="18" charset="0"/>
                <a:ea typeface="Calibri" panose="020F0502020204030204" pitchFamily="34" charset="0"/>
              </a:rPr>
              <a:t>địa</a:t>
            </a:r>
            <a:r>
              <a:rPr lang="en-US" sz="1800" b="1" dirty="0">
                <a:solidFill>
                  <a:srgbClr val="5B9BD5"/>
                </a:solidFill>
                <a:effectLst/>
                <a:latin typeface="Times New Roman" panose="02020603050405020304" pitchFamily="18" charset="0"/>
                <a:ea typeface="Calibri" panose="020F0502020204030204" pitchFamily="34" charset="0"/>
              </a:rPr>
              <a:t> </a:t>
            </a:r>
            <a:r>
              <a:rPr lang="en-US" sz="1800" b="1" dirty="0" err="1">
                <a:solidFill>
                  <a:srgbClr val="5B9BD5"/>
                </a:solidFill>
                <a:effectLst/>
                <a:latin typeface="Times New Roman" panose="02020603050405020304" pitchFamily="18" charset="0"/>
                <a:ea typeface="Calibri" panose="020F0502020204030204" pitchFamily="34" charset="0"/>
              </a:rPr>
              <a:t>chỉ</a:t>
            </a:r>
            <a:r>
              <a:rPr lang="en-US" sz="1800" b="1" dirty="0">
                <a:solidFill>
                  <a:srgbClr val="5B9BD5"/>
                </a:solidFill>
                <a:effectLst/>
                <a:latin typeface="Times New Roman" panose="02020603050405020304" pitchFamily="18" charset="0"/>
                <a:ea typeface="Calibri" panose="020F0502020204030204" pitchFamily="34" charset="0"/>
              </a:rPr>
              <a:t> IP </a:t>
            </a:r>
            <a:r>
              <a:rPr lang="en-US" sz="1800" b="1" dirty="0" err="1">
                <a:solidFill>
                  <a:srgbClr val="5B9BD5"/>
                </a:solidFill>
                <a:effectLst/>
                <a:latin typeface="Times New Roman" panose="02020603050405020304" pitchFamily="18" charset="0"/>
                <a:ea typeface="Calibri" panose="020F0502020204030204" pitchFamily="34" charset="0"/>
              </a:rPr>
              <a:t>lên</a:t>
            </a:r>
            <a:r>
              <a:rPr lang="en-US" sz="1800" b="1" dirty="0">
                <a:solidFill>
                  <a:srgbClr val="5B9BD5"/>
                </a:solidFill>
                <a:effectLst/>
                <a:latin typeface="Times New Roman" panose="02020603050405020304" pitchFamily="18" charset="0"/>
                <a:ea typeface="Calibri" panose="020F0502020204030204" pitchFamily="34" charset="0"/>
              </a:rPr>
              <a:t> 1 interface </a:t>
            </a:r>
            <a:r>
              <a:rPr lang="en-US" sz="1800" b="1" dirty="0" err="1">
                <a:solidFill>
                  <a:srgbClr val="5B9BD5"/>
                </a:solidFill>
                <a:effectLst/>
                <a:latin typeface="Times New Roman" panose="02020603050405020304" pitchFamily="18" charset="0"/>
                <a:ea typeface="Calibri" panose="020F0502020204030204" pitchFamily="34" charset="0"/>
              </a:rPr>
              <a:t>của</a:t>
            </a:r>
            <a:r>
              <a:rPr lang="en-US" sz="1800" b="1" dirty="0">
                <a:solidFill>
                  <a:srgbClr val="5B9BD5"/>
                </a:solidFill>
                <a:effectLst/>
                <a:latin typeface="Times New Roman" panose="02020603050405020304" pitchFamily="18" charset="0"/>
                <a:ea typeface="Calibri" panose="020F0502020204030204" pitchFamily="34" charset="0"/>
              </a:rPr>
              <a:t> router</a:t>
            </a:r>
          </a:p>
          <a:p>
            <a:pPr marL="1397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lệnh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interface e0/1</a:t>
            </a:r>
            <a:endParaRPr lang="en-US" sz="1800" dirty="0">
              <a:effectLst/>
              <a:latin typeface="UTM Avo"/>
              <a:ea typeface="Calibri" panose="020F0502020204030204" pitchFamily="34" charset="0"/>
              <a:cs typeface="Times New Roman" panose="02020603050405020304" pitchFamily="18" charset="0"/>
            </a:endParaRPr>
          </a:p>
          <a:p>
            <a:pPr marL="1397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lệnh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send_config_set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lệnh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 ở mode config</a:t>
            </a:r>
            <a:endParaRPr lang="en-US" sz="1800" dirty="0">
              <a:effectLst/>
              <a:latin typeface="UTM Avo"/>
              <a:ea typeface="Calibri" panose="020F0502020204030204" pitchFamily="34" charset="0"/>
              <a:cs typeface="Times New Roman" panose="02020603050405020304" pitchFamily="18" charset="0"/>
            </a:endParaRPr>
          </a:p>
          <a:p>
            <a:pPr marL="139700" indent="0">
              <a:buNone/>
            </a:pPr>
            <a:endParaRPr lang="en-US" dirty="0"/>
          </a:p>
        </p:txBody>
      </p:sp>
      <p:sp>
        <p:nvSpPr>
          <p:cNvPr id="5" name="Slide Number Placeholder 4">
            <a:extLst>
              <a:ext uri="{FF2B5EF4-FFF2-40B4-BE49-F238E27FC236}">
                <a16:creationId xmlns:a16="http://schemas.microsoft.com/office/drawing/2014/main" id="{3C277ADB-7BD2-FDAC-4FD1-272E26B83C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6" name="Footer Placeholder 5">
            <a:extLst>
              <a:ext uri="{FF2B5EF4-FFF2-40B4-BE49-F238E27FC236}">
                <a16:creationId xmlns:a16="http://schemas.microsoft.com/office/drawing/2014/main" id="{832CC7EC-BE9D-BDBC-6985-8CA6513DA85C}"/>
              </a:ext>
            </a:extLst>
          </p:cNvPr>
          <p:cNvSpPr>
            <a:spLocks noGrp="1"/>
          </p:cNvSpPr>
          <p:nvPr>
            <p:ph type="ftr" sz="quarter" idx="13"/>
          </p:nvPr>
        </p:nvSpPr>
        <p:spPr/>
        <p:txBody>
          <a:bodyPr/>
          <a:lstStyle/>
          <a:p>
            <a:r>
              <a:rPr lang="en-US"/>
              <a:t>BÁO CÁO CUỐI KÌ</a:t>
            </a:r>
          </a:p>
        </p:txBody>
      </p:sp>
      <p:pic>
        <p:nvPicPr>
          <p:cNvPr id="7" name="Picture 6" descr="A screenshot of a computer program&#10;&#10;Description automatically generated with medium confidence">
            <a:extLst>
              <a:ext uri="{FF2B5EF4-FFF2-40B4-BE49-F238E27FC236}">
                <a16:creationId xmlns:a16="http://schemas.microsoft.com/office/drawing/2014/main" id="{E0A661FC-4282-F8C1-AE31-21E1B4F7625E}"/>
              </a:ext>
            </a:extLst>
          </p:cNvPr>
          <p:cNvPicPr>
            <a:picLocks noChangeAspect="1"/>
          </p:cNvPicPr>
          <p:nvPr/>
        </p:nvPicPr>
        <p:blipFill>
          <a:blip r:embed="rId2"/>
          <a:stretch>
            <a:fillRect/>
          </a:stretch>
        </p:blipFill>
        <p:spPr>
          <a:xfrm>
            <a:off x="4479881" y="101627"/>
            <a:ext cx="4664119" cy="4596848"/>
          </a:xfrm>
          <a:prstGeom prst="rect">
            <a:avLst/>
          </a:prstGeom>
        </p:spPr>
      </p:pic>
    </p:spTree>
    <p:extLst>
      <p:ext uri="{BB962C8B-B14F-4D97-AF65-F5344CB8AC3E}">
        <p14:creationId xmlns:p14="http://schemas.microsoft.com/office/powerpoint/2010/main" val="306632240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BF46-6B3A-CF10-A493-9C28E397DC53}"/>
              </a:ext>
            </a:extLst>
          </p:cNvPr>
          <p:cNvSpPr>
            <a:spLocks noGrp="1"/>
          </p:cNvSpPr>
          <p:nvPr>
            <p:ph type="title"/>
          </p:nvPr>
        </p:nvSpPr>
        <p:spPr/>
        <p:txBody>
          <a:bodyPr>
            <a:noAutofit/>
          </a:bodyPr>
          <a:lstStyle/>
          <a:p>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II/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b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endParaRPr lang="en-US" sz="1600" dirty="0"/>
          </a:p>
        </p:txBody>
      </p:sp>
      <p:sp>
        <p:nvSpPr>
          <p:cNvPr id="3" name="Text Placeholder 2">
            <a:extLst>
              <a:ext uri="{FF2B5EF4-FFF2-40B4-BE49-F238E27FC236}">
                <a16:creationId xmlns:a16="http://schemas.microsoft.com/office/drawing/2014/main" id="{CEDD6D3F-0F13-CEEF-71DE-0C52F385C680}"/>
              </a:ext>
            </a:extLst>
          </p:cNvPr>
          <p:cNvSpPr>
            <a:spLocks noGrp="1"/>
          </p:cNvSpPr>
          <p:nvPr>
            <p:ph type="body" idx="1"/>
          </p:nvPr>
        </p:nvSpPr>
        <p:spPr/>
        <p:txBody>
          <a:bodyPr/>
          <a:lstStyle/>
          <a:p>
            <a:pPr marL="139700" indent="0">
              <a:buNone/>
            </a:pPr>
            <a:r>
              <a:rPr lang="en-US" sz="1800" b="1" dirty="0">
                <a:solidFill>
                  <a:srgbClr val="5B9BD5"/>
                </a:solidFill>
                <a:effectLst/>
                <a:latin typeface="Times New Roman" panose="02020603050405020304" pitchFamily="18" charset="0"/>
                <a:ea typeface="Calibri" panose="020F0502020204030204" pitchFamily="34" charset="0"/>
              </a:rPr>
              <a:t>*</a:t>
            </a:r>
            <a:r>
              <a:rPr lang="en-US" sz="1800" b="1" dirty="0" err="1">
                <a:solidFill>
                  <a:srgbClr val="5B9BD5"/>
                </a:solidFill>
                <a:effectLst/>
                <a:latin typeface="Times New Roman" panose="02020603050405020304" pitchFamily="18" charset="0"/>
                <a:ea typeface="Calibri" panose="020F0502020204030204" pitchFamily="34" charset="0"/>
              </a:rPr>
              <a:t>Cấu</a:t>
            </a:r>
            <a:r>
              <a:rPr lang="en-US" sz="1800" b="1" dirty="0">
                <a:solidFill>
                  <a:srgbClr val="5B9BD5"/>
                </a:solidFill>
                <a:effectLst/>
                <a:latin typeface="Times New Roman" panose="02020603050405020304" pitchFamily="18" charset="0"/>
                <a:ea typeface="Calibri" panose="020F0502020204030204" pitchFamily="34" charset="0"/>
              </a:rPr>
              <a:t> </a:t>
            </a:r>
            <a:r>
              <a:rPr lang="en-US" sz="1800" b="1" dirty="0" err="1">
                <a:solidFill>
                  <a:srgbClr val="5B9BD5"/>
                </a:solidFill>
                <a:effectLst/>
                <a:latin typeface="Times New Roman" panose="02020603050405020304" pitchFamily="18" charset="0"/>
                <a:ea typeface="Calibri" panose="020F0502020204030204" pitchFamily="34" charset="0"/>
              </a:rPr>
              <a:t>hình</a:t>
            </a:r>
            <a:r>
              <a:rPr lang="en-US" sz="1800" b="1" dirty="0">
                <a:solidFill>
                  <a:srgbClr val="5B9BD5"/>
                </a:solidFill>
                <a:effectLst/>
                <a:latin typeface="Times New Roman" panose="02020603050405020304" pitchFamily="18" charset="0"/>
                <a:ea typeface="Calibri" panose="020F0502020204030204" pitchFamily="34" charset="0"/>
              </a:rPr>
              <a:t> </a:t>
            </a:r>
            <a:r>
              <a:rPr lang="en-US" sz="1800" b="1" dirty="0" err="1">
                <a:solidFill>
                  <a:srgbClr val="5B9BD5"/>
                </a:solidFill>
                <a:effectLst/>
                <a:latin typeface="Times New Roman" panose="02020603050405020304" pitchFamily="18" charset="0"/>
                <a:ea typeface="Calibri" panose="020F0502020204030204" pitchFamily="34" charset="0"/>
              </a:rPr>
              <a:t>địa</a:t>
            </a:r>
            <a:r>
              <a:rPr lang="en-US" sz="1800" b="1" dirty="0">
                <a:solidFill>
                  <a:srgbClr val="5B9BD5"/>
                </a:solidFill>
                <a:effectLst/>
                <a:latin typeface="Times New Roman" panose="02020603050405020304" pitchFamily="18" charset="0"/>
                <a:ea typeface="Calibri" panose="020F0502020204030204" pitchFamily="34" charset="0"/>
              </a:rPr>
              <a:t> </a:t>
            </a:r>
            <a:r>
              <a:rPr lang="en-US" sz="1800" b="1" dirty="0" err="1">
                <a:solidFill>
                  <a:srgbClr val="5B9BD5"/>
                </a:solidFill>
                <a:effectLst/>
                <a:latin typeface="Times New Roman" panose="02020603050405020304" pitchFamily="18" charset="0"/>
                <a:ea typeface="Calibri" panose="020F0502020204030204" pitchFamily="34" charset="0"/>
              </a:rPr>
              <a:t>chỉ</a:t>
            </a:r>
            <a:r>
              <a:rPr lang="en-US" sz="1800" b="1" dirty="0">
                <a:solidFill>
                  <a:srgbClr val="5B9BD5"/>
                </a:solidFill>
                <a:effectLst/>
                <a:latin typeface="Times New Roman" panose="02020603050405020304" pitchFamily="18" charset="0"/>
                <a:ea typeface="Calibri" panose="020F0502020204030204" pitchFamily="34" charset="0"/>
              </a:rPr>
              <a:t> IP </a:t>
            </a:r>
            <a:r>
              <a:rPr lang="en-US" sz="1800" b="1" dirty="0" err="1">
                <a:solidFill>
                  <a:srgbClr val="5B9BD5"/>
                </a:solidFill>
                <a:effectLst/>
                <a:latin typeface="Times New Roman" panose="02020603050405020304" pitchFamily="18" charset="0"/>
                <a:ea typeface="Calibri" panose="020F0502020204030204" pitchFamily="34" charset="0"/>
              </a:rPr>
              <a:t>lên</a:t>
            </a:r>
            <a:r>
              <a:rPr lang="en-US" sz="1800" b="1" dirty="0">
                <a:solidFill>
                  <a:srgbClr val="5B9BD5"/>
                </a:solidFill>
                <a:effectLst/>
                <a:latin typeface="Times New Roman" panose="02020603050405020304" pitchFamily="18" charset="0"/>
                <a:ea typeface="Calibri" panose="020F0502020204030204" pitchFamily="34" charset="0"/>
              </a:rPr>
              <a:t> </a:t>
            </a:r>
            <a:r>
              <a:rPr lang="en-US" sz="1800" b="1" dirty="0" err="1">
                <a:solidFill>
                  <a:srgbClr val="5B9BD5"/>
                </a:solidFill>
                <a:effectLst/>
                <a:latin typeface="Times New Roman" panose="02020603050405020304" pitchFamily="18" charset="0"/>
                <a:ea typeface="Calibri" panose="020F0502020204030204" pitchFamily="34" charset="0"/>
              </a:rPr>
              <a:t>nhiều</a:t>
            </a:r>
            <a:r>
              <a:rPr lang="en-US" sz="1800" b="1" dirty="0">
                <a:solidFill>
                  <a:srgbClr val="5B9BD5"/>
                </a:solidFill>
                <a:effectLst/>
                <a:latin typeface="Times New Roman" panose="02020603050405020304" pitchFamily="18" charset="0"/>
                <a:ea typeface="Calibri" panose="020F0502020204030204" pitchFamily="34" charset="0"/>
              </a:rPr>
              <a:t> interface </a:t>
            </a:r>
            <a:r>
              <a:rPr lang="en-US" sz="1800" b="1" dirty="0" err="1">
                <a:solidFill>
                  <a:srgbClr val="5B9BD5"/>
                </a:solidFill>
                <a:effectLst/>
                <a:latin typeface="Times New Roman" panose="02020603050405020304" pitchFamily="18" charset="0"/>
                <a:ea typeface="Calibri" panose="020F0502020204030204" pitchFamily="34" charset="0"/>
              </a:rPr>
              <a:t>của</a:t>
            </a:r>
            <a:r>
              <a:rPr lang="en-US" sz="1800" b="1" dirty="0">
                <a:solidFill>
                  <a:srgbClr val="5B9BD5"/>
                </a:solidFill>
                <a:effectLst/>
                <a:latin typeface="Times New Roman" panose="02020603050405020304" pitchFamily="18" charset="0"/>
                <a:ea typeface="Calibri" panose="020F0502020204030204" pitchFamily="34" charset="0"/>
              </a:rPr>
              <a:t> router</a:t>
            </a:r>
          </a:p>
          <a:p>
            <a:pPr marL="1397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dict_int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interface,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subnet mask</a:t>
            </a:r>
            <a:endParaRPr lang="en-US" sz="1800" dirty="0">
              <a:effectLst/>
              <a:latin typeface="UTM Avo"/>
              <a:ea typeface="Calibri" panose="020F0502020204030204" pitchFamily="34" charset="0"/>
              <a:cs typeface="Times New Roman" panose="02020603050405020304" pitchFamily="18" charset="0"/>
            </a:endParaRPr>
          </a:p>
          <a:p>
            <a:pPr marL="1397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interface,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lệnh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send_config_set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lệnh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config ở mode config</a:t>
            </a:r>
            <a:endParaRPr lang="en-US" sz="1800" dirty="0">
              <a:effectLst/>
              <a:latin typeface="UTM Avo"/>
              <a:ea typeface="Calibri" panose="020F0502020204030204" pitchFamily="34" charset="0"/>
              <a:cs typeface="Times New Roman" panose="02020603050405020304" pitchFamily="18" charset="0"/>
            </a:endParaRPr>
          </a:p>
          <a:p>
            <a:pPr marL="139700" indent="0">
              <a:spcAft>
                <a:spcPts val="600"/>
              </a:spcAft>
              <a:buNone/>
            </a:pPr>
            <a:endParaRPr lang="en-US" dirty="0"/>
          </a:p>
        </p:txBody>
      </p:sp>
      <p:sp>
        <p:nvSpPr>
          <p:cNvPr id="5" name="Slide Number Placeholder 4">
            <a:extLst>
              <a:ext uri="{FF2B5EF4-FFF2-40B4-BE49-F238E27FC236}">
                <a16:creationId xmlns:a16="http://schemas.microsoft.com/office/drawing/2014/main" id="{3C277ADB-7BD2-FDAC-4FD1-272E26B83C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6" name="Footer Placeholder 5">
            <a:extLst>
              <a:ext uri="{FF2B5EF4-FFF2-40B4-BE49-F238E27FC236}">
                <a16:creationId xmlns:a16="http://schemas.microsoft.com/office/drawing/2014/main" id="{832CC7EC-BE9D-BDBC-6985-8CA6513DA85C}"/>
              </a:ext>
            </a:extLst>
          </p:cNvPr>
          <p:cNvSpPr>
            <a:spLocks noGrp="1"/>
          </p:cNvSpPr>
          <p:nvPr>
            <p:ph type="ftr" sz="quarter" idx="13"/>
          </p:nvPr>
        </p:nvSpPr>
        <p:spPr/>
        <p:txBody>
          <a:bodyPr/>
          <a:lstStyle/>
          <a:p>
            <a:r>
              <a:rPr lang="en-US"/>
              <a:t>BÁO CÁO CUỐI KÌ</a:t>
            </a:r>
          </a:p>
        </p:txBody>
      </p:sp>
      <p:pic>
        <p:nvPicPr>
          <p:cNvPr id="9" name="Picture 8">
            <a:extLst>
              <a:ext uri="{FF2B5EF4-FFF2-40B4-BE49-F238E27FC236}">
                <a16:creationId xmlns:a16="http://schemas.microsoft.com/office/drawing/2014/main" id="{61DF0DCB-C0CC-0566-859F-23B8ADEE796A}"/>
              </a:ext>
            </a:extLst>
          </p:cNvPr>
          <p:cNvPicPr>
            <a:picLocks noChangeAspect="1"/>
          </p:cNvPicPr>
          <p:nvPr/>
        </p:nvPicPr>
        <p:blipFill>
          <a:blip r:embed="rId2"/>
          <a:stretch>
            <a:fillRect/>
          </a:stretch>
        </p:blipFill>
        <p:spPr>
          <a:xfrm>
            <a:off x="4179647" y="36134"/>
            <a:ext cx="4964353" cy="4742895"/>
          </a:xfrm>
          <a:prstGeom prst="rect">
            <a:avLst/>
          </a:prstGeom>
        </p:spPr>
      </p:pic>
    </p:spTree>
    <p:extLst>
      <p:ext uri="{BB962C8B-B14F-4D97-AF65-F5344CB8AC3E}">
        <p14:creationId xmlns:p14="http://schemas.microsoft.com/office/powerpoint/2010/main" val="19433547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20CE-E73C-5374-A324-AF3AA1DDF27F}"/>
              </a:ext>
            </a:extLst>
          </p:cNvPr>
          <p:cNvSpPr>
            <a:spLocks noGrp="1"/>
          </p:cNvSpPr>
          <p:nvPr>
            <p:ph type="title"/>
          </p:nvPr>
        </p:nvSpPr>
        <p:spPr/>
        <p:txBody>
          <a:bodyPr>
            <a:normAutofit fontScale="90000"/>
          </a:bodyPr>
          <a:lstStyle/>
          <a:p>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II/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b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4/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hoá</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(Automation)</a:t>
            </a:r>
            <a:br>
              <a:rPr lang="en-US" sz="1800" dirty="0">
                <a:effectLst/>
                <a:latin typeface="UTM Avo"/>
                <a:ea typeface="Calibri" panose="020F050202020403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9162FA69-B0BE-D480-2F91-22B8481BB394}"/>
              </a:ext>
            </a:extLst>
          </p:cNvPr>
          <p:cNvSpPr>
            <a:spLocks noGrp="1"/>
          </p:cNvSpPr>
          <p:nvPr>
            <p:ph type="body" idx="1"/>
          </p:nvPr>
        </p:nvSpPr>
        <p:spPr/>
        <p:txBody>
          <a:bodyPr>
            <a:normAutofit/>
          </a:bodyPr>
          <a:lstStyle/>
          <a:p>
            <a:pPr marL="139700" indent="0">
              <a:buNone/>
            </a:pPr>
            <a:r>
              <a:rPr lang="en-US" sz="18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lệnh</a:t>
            </a:r>
            <a:r>
              <a:rPr lang="en-US" sz="18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hiển</a:t>
            </a:r>
            <a:r>
              <a:rPr lang="en-US" sz="18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thị</a:t>
            </a:r>
            <a:r>
              <a:rPr lang="en-US" sz="18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bị</a:t>
            </a:r>
            <a:endParaRPr lang="en-US" sz="1800" dirty="0">
              <a:effectLst/>
              <a:latin typeface="UTM Avo"/>
              <a:ea typeface="Calibri" panose="020F0502020204030204" pitchFamily="34" charset="0"/>
              <a:cs typeface="Times New Roman" panose="02020603050405020304" pitchFamily="18" charset="0"/>
            </a:endParaRPr>
          </a:p>
          <a:p>
            <a:pPr marL="139700" indent="0">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my_device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IP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từng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router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địa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interface)</a:t>
            </a:r>
          </a:p>
          <a:p>
            <a:pPr marL="139700" indent="0">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list()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device_list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vòng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for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key-value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bị</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39700" indent="0">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device_list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toàn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key_value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mình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muốn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trên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39700" indent="0">
              <a:buNone/>
            </a:pPr>
            <a:endParaRPr lang="en-US" dirty="0"/>
          </a:p>
        </p:txBody>
      </p:sp>
      <p:sp>
        <p:nvSpPr>
          <p:cNvPr id="5" name="Slide Number Placeholder 4">
            <a:extLst>
              <a:ext uri="{FF2B5EF4-FFF2-40B4-BE49-F238E27FC236}">
                <a16:creationId xmlns:a16="http://schemas.microsoft.com/office/drawing/2014/main" id="{AC9A3E67-17A9-4DC7-A36C-B13781B3A9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Footer Placeholder 5">
            <a:extLst>
              <a:ext uri="{FF2B5EF4-FFF2-40B4-BE49-F238E27FC236}">
                <a16:creationId xmlns:a16="http://schemas.microsoft.com/office/drawing/2014/main" id="{4EC4DD76-BDE5-605F-058A-9448CBD7AFDB}"/>
              </a:ext>
            </a:extLst>
          </p:cNvPr>
          <p:cNvSpPr>
            <a:spLocks noGrp="1"/>
          </p:cNvSpPr>
          <p:nvPr>
            <p:ph type="ftr" sz="quarter" idx="13"/>
          </p:nvPr>
        </p:nvSpPr>
        <p:spPr/>
        <p:txBody>
          <a:bodyPr/>
          <a:lstStyle/>
          <a:p>
            <a:r>
              <a:rPr lang="en-US"/>
              <a:t>BÁO CÁO CUỐI KÌ</a:t>
            </a:r>
          </a:p>
        </p:txBody>
      </p:sp>
      <p:pic>
        <p:nvPicPr>
          <p:cNvPr id="8" name="Picture 7">
            <a:extLst>
              <a:ext uri="{FF2B5EF4-FFF2-40B4-BE49-F238E27FC236}">
                <a16:creationId xmlns:a16="http://schemas.microsoft.com/office/drawing/2014/main" id="{51049AEF-E242-E5D2-33D1-9C508F6C0A16}"/>
              </a:ext>
            </a:extLst>
          </p:cNvPr>
          <p:cNvPicPr>
            <a:picLocks noChangeAspect="1"/>
          </p:cNvPicPr>
          <p:nvPr/>
        </p:nvPicPr>
        <p:blipFill>
          <a:blip r:embed="rId2"/>
          <a:stretch>
            <a:fillRect/>
          </a:stretch>
        </p:blipFill>
        <p:spPr>
          <a:xfrm>
            <a:off x="4392141" y="1233714"/>
            <a:ext cx="4751859" cy="2532339"/>
          </a:xfrm>
          <a:prstGeom prst="rect">
            <a:avLst/>
          </a:prstGeom>
        </p:spPr>
      </p:pic>
    </p:spTree>
    <p:extLst>
      <p:ext uri="{BB962C8B-B14F-4D97-AF65-F5344CB8AC3E}">
        <p14:creationId xmlns:p14="http://schemas.microsoft.com/office/powerpoint/2010/main" val="1850864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20CE-E73C-5374-A324-AF3AA1DDF27F}"/>
              </a:ext>
            </a:extLst>
          </p:cNvPr>
          <p:cNvSpPr>
            <a:spLocks noGrp="1"/>
          </p:cNvSpPr>
          <p:nvPr>
            <p:ph type="title"/>
          </p:nvPr>
        </p:nvSpPr>
        <p:spPr/>
        <p:txBody>
          <a:bodyPr>
            <a:normAutofit fontScale="90000"/>
          </a:bodyPr>
          <a:lstStyle/>
          <a:p>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II/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b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4/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hoá</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(Automation)</a:t>
            </a:r>
            <a:br>
              <a:rPr lang="en-US" sz="1800" dirty="0">
                <a:effectLst/>
                <a:latin typeface="UTM Avo"/>
                <a:ea typeface="Calibri" panose="020F050202020403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9162FA69-B0BE-D480-2F91-22B8481BB394}"/>
              </a:ext>
            </a:extLst>
          </p:cNvPr>
          <p:cNvSpPr>
            <a:spLocks noGrp="1"/>
          </p:cNvSpPr>
          <p:nvPr>
            <p:ph type="body" idx="1"/>
          </p:nvPr>
        </p:nvSpPr>
        <p:spPr/>
        <p:txBody>
          <a:bodyPr>
            <a:normAutofit/>
          </a:bodyPr>
          <a:lstStyle/>
          <a:p>
            <a:pPr marL="139700" indent="0">
              <a:buNone/>
            </a:pPr>
            <a:r>
              <a:rPr lang="en-US" sz="18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800" b="1"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lệnh</a:t>
            </a:r>
            <a:r>
              <a:rPr lang="en-US" sz="18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hiển</a:t>
            </a:r>
            <a:r>
              <a:rPr lang="en-US" sz="18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thị</a:t>
            </a:r>
            <a:r>
              <a:rPr lang="en-US" sz="18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bị</a:t>
            </a:r>
            <a:endParaRPr lang="en-US" sz="1800" dirty="0">
              <a:effectLst/>
              <a:latin typeface="UTM Avo"/>
              <a:ea typeface="Calibri" panose="020F0502020204030204" pitchFamily="34" charset="0"/>
              <a:cs typeface="Times New Roman" panose="02020603050405020304" pitchFamily="18" charset="0"/>
            </a:endParaRPr>
          </a:p>
          <a:p>
            <a:pPr marL="139700" indent="0">
              <a:spcAft>
                <a:spcPts val="60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ử</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vòng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lặp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hiển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thị</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bị</a:t>
            </a:r>
            <a:endParaRPr lang="en-US" sz="1800" dirty="0">
              <a:effectLst/>
              <a:latin typeface="UTM Avo"/>
              <a:ea typeface="Calibri" panose="020F0502020204030204" pitchFamily="34" charset="0"/>
              <a:cs typeface="Times New Roman" panose="02020603050405020304" pitchFamily="18" charset="0"/>
            </a:endParaRPr>
          </a:p>
          <a:p>
            <a:pPr marL="139700" indent="0">
              <a:spcAft>
                <a:spcPts val="60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Ngắt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disconnect()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xong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thì</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mới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khởi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mới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vòng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lặp</a:t>
            </a:r>
            <a:endParaRPr lang="en-US" sz="1800" dirty="0">
              <a:effectLst/>
              <a:latin typeface="UTM Avo"/>
              <a:ea typeface="Calibri" panose="020F0502020204030204" pitchFamily="34" charset="0"/>
              <a:cs typeface="Times New Roman" panose="02020603050405020304" pitchFamily="18" charset="0"/>
            </a:endParaRPr>
          </a:p>
          <a:p>
            <a:pPr marL="139700" indent="0">
              <a:buNone/>
            </a:pPr>
            <a:endParaRPr lang="en-US" dirty="0"/>
          </a:p>
        </p:txBody>
      </p:sp>
      <p:sp>
        <p:nvSpPr>
          <p:cNvPr id="5" name="Slide Number Placeholder 4">
            <a:extLst>
              <a:ext uri="{FF2B5EF4-FFF2-40B4-BE49-F238E27FC236}">
                <a16:creationId xmlns:a16="http://schemas.microsoft.com/office/drawing/2014/main" id="{AC9A3E67-17A9-4DC7-A36C-B13781B3A9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6" name="Footer Placeholder 5">
            <a:extLst>
              <a:ext uri="{FF2B5EF4-FFF2-40B4-BE49-F238E27FC236}">
                <a16:creationId xmlns:a16="http://schemas.microsoft.com/office/drawing/2014/main" id="{4EC4DD76-BDE5-605F-058A-9448CBD7AFDB}"/>
              </a:ext>
            </a:extLst>
          </p:cNvPr>
          <p:cNvSpPr>
            <a:spLocks noGrp="1"/>
          </p:cNvSpPr>
          <p:nvPr>
            <p:ph type="ftr" sz="quarter" idx="13"/>
          </p:nvPr>
        </p:nvSpPr>
        <p:spPr/>
        <p:txBody>
          <a:bodyPr/>
          <a:lstStyle/>
          <a:p>
            <a:r>
              <a:rPr lang="en-US"/>
              <a:t>BÁO CÁO CUỐI KÌ</a:t>
            </a:r>
          </a:p>
        </p:txBody>
      </p:sp>
      <p:pic>
        <p:nvPicPr>
          <p:cNvPr id="7" name="Picture 6">
            <a:extLst>
              <a:ext uri="{FF2B5EF4-FFF2-40B4-BE49-F238E27FC236}">
                <a16:creationId xmlns:a16="http://schemas.microsoft.com/office/drawing/2014/main" id="{BC4CAF40-2BB4-7D50-B1A8-B25F1F674FF3}"/>
              </a:ext>
            </a:extLst>
          </p:cNvPr>
          <p:cNvPicPr>
            <a:picLocks noChangeAspect="1"/>
          </p:cNvPicPr>
          <p:nvPr/>
        </p:nvPicPr>
        <p:blipFill>
          <a:blip r:embed="rId2"/>
          <a:stretch>
            <a:fillRect/>
          </a:stretch>
        </p:blipFill>
        <p:spPr>
          <a:xfrm>
            <a:off x="4311600" y="445025"/>
            <a:ext cx="4829664" cy="4123850"/>
          </a:xfrm>
          <a:prstGeom prst="rect">
            <a:avLst/>
          </a:prstGeom>
        </p:spPr>
      </p:pic>
      <p:sp>
        <p:nvSpPr>
          <p:cNvPr id="9" name="Rectangle 8">
            <a:extLst>
              <a:ext uri="{FF2B5EF4-FFF2-40B4-BE49-F238E27FC236}">
                <a16:creationId xmlns:a16="http://schemas.microsoft.com/office/drawing/2014/main" id="{389BB381-A924-EA6A-FE68-0CA7894B1DAE}"/>
              </a:ext>
            </a:extLst>
          </p:cNvPr>
          <p:cNvSpPr/>
          <p:nvPr/>
        </p:nvSpPr>
        <p:spPr>
          <a:xfrm>
            <a:off x="4216400" y="3069771"/>
            <a:ext cx="4927600" cy="159344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180836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074B-1CD1-F618-6520-7A884CFE840C}"/>
              </a:ext>
            </a:extLst>
          </p:cNvPr>
          <p:cNvSpPr>
            <a:spLocks noGrp="1"/>
          </p:cNvSpPr>
          <p:nvPr>
            <p:ph type="title"/>
          </p:nvPr>
        </p:nvSpPr>
        <p:spPr/>
        <p:txBody>
          <a:bodyPr>
            <a:noAutofit/>
          </a:bodyPr>
          <a:lstStyle/>
          <a:p>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II/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b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4/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Tự</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hoá</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(Automation)</a:t>
            </a:r>
            <a:br>
              <a:rPr lang="en-US" sz="1600" dirty="0">
                <a:effectLst/>
                <a:latin typeface="UTM Avo"/>
                <a:ea typeface="Calibri" panose="020F0502020204030204" pitchFamily="34" charset="0"/>
                <a:cs typeface="Times New Roman" panose="02020603050405020304" pitchFamily="18" charset="0"/>
              </a:rPr>
            </a:br>
            <a:endParaRPr lang="en-US" sz="1600" dirty="0"/>
          </a:p>
        </p:txBody>
      </p:sp>
      <p:sp>
        <p:nvSpPr>
          <p:cNvPr id="3" name="Text Placeholder 2">
            <a:extLst>
              <a:ext uri="{FF2B5EF4-FFF2-40B4-BE49-F238E27FC236}">
                <a16:creationId xmlns:a16="http://schemas.microsoft.com/office/drawing/2014/main" id="{345D3F47-16DF-44B1-E899-0324E6C9CF2B}"/>
              </a:ext>
            </a:extLst>
          </p:cNvPr>
          <p:cNvSpPr>
            <a:spLocks noGrp="1"/>
          </p:cNvSpPr>
          <p:nvPr>
            <p:ph type="body" idx="1"/>
          </p:nvPr>
        </p:nvSpPr>
        <p:spPr>
          <a:xfrm>
            <a:off x="311699" y="1152475"/>
            <a:ext cx="4115157" cy="3416400"/>
          </a:xfrm>
        </p:spPr>
        <p:txBody>
          <a:bodyPr>
            <a:normAutofit fontScale="85000" lnSpcReduction="10000"/>
          </a:bodyPr>
          <a:lstStyle/>
          <a:p>
            <a:pPr marL="139700" indent="0">
              <a:buNone/>
            </a:pPr>
            <a:r>
              <a:rPr lang="en-US" sz="21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100" b="1"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Gửi</a:t>
            </a:r>
            <a:r>
              <a:rPr lang="en-US" sz="21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b="1"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lệnh</a:t>
            </a:r>
            <a:r>
              <a:rPr lang="en-US" sz="21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ở mode config </a:t>
            </a:r>
            <a:r>
              <a:rPr lang="en-US" sz="2100" b="1"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21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b="1"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21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b="1"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1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100" b="1"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bị</a:t>
            </a:r>
            <a:endParaRPr lang="en-US" sz="2100" b="1"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39700" indent="0">
              <a:spcAft>
                <a:spcPts val="60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config_command</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lệnh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muốn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ở mode config</a:t>
            </a:r>
            <a:endParaRPr lang="en-US" sz="1800" dirty="0">
              <a:effectLst/>
              <a:latin typeface="UTM Avo"/>
              <a:ea typeface="Calibri" panose="020F0502020204030204" pitchFamily="34" charset="0"/>
              <a:cs typeface="Times New Roman" panose="02020603050405020304" pitchFamily="18" charset="0"/>
            </a:endParaRPr>
          </a:p>
          <a:p>
            <a:pPr marL="139700" indent="0">
              <a:spcAft>
                <a:spcPts val="60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cũng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vòng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từng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lệnh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send_config_set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lệnh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ở mode config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quá</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output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a:t>
            </a:r>
            <a:endParaRPr lang="en-US" sz="1800" dirty="0">
              <a:effectLst/>
              <a:latin typeface="UTM Avo"/>
              <a:ea typeface="Calibri" panose="020F0502020204030204" pitchFamily="34" charset="0"/>
              <a:cs typeface="Times New Roman" panose="02020603050405020304" pitchFamily="18" charset="0"/>
            </a:endParaRPr>
          </a:p>
          <a:p>
            <a:pPr marL="139700" indent="0">
              <a:spcAft>
                <a:spcPts val="60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Ngắt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xong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ở 1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mới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vòng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lặp</a:t>
            </a:r>
            <a:endParaRPr lang="en-US" sz="1800" dirty="0">
              <a:effectLst/>
              <a:latin typeface="UTM Avo"/>
              <a:ea typeface="Calibri" panose="020F0502020204030204" pitchFamily="34" charset="0"/>
              <a:cs typeface="Times New Roman" panose="02020603050405020304" pitchFamily="18" charset="0"/>
            </a:endParaRPr>
          </a:p>
          <a:p>
            <a:pPr marL="139700" indent="0">
              <a:buNone/>
            </a:pPr>
            <a:endParaRPr lang="en-US" sz="16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402F3337-D9C6-804F-CC90-334A9F3F0EF8}"/>
              </a:ext>
            </a:extLst>
          </p:cNvPr>
          <p:cNvSpPr>
            <a:spLocks noGrp="1"/>
          </p:cNvSpPr>
          <p:nvPr>
            <p:ph type="body" idx="2"/>
          </p:nvPr>
        </p:nvSpPr>
        <p:spPr/>
        <p:txBody>
          <a:bodyPr/>
          <a:lstStyle/>
          <a:p>
            <a:pPr marL="139700" indent="0">
              <a:buNone/>
            </a:pPr>
            <a:endParaRPr lang="en-US" dirty="0"/>
          </a:p>
        </p:txBody>
      </p:sp>
      <p:sp>
        <p:nvSpPr>
          <p:cNvPr id="5" name="Slide Number Placeholder 4">
            <a:extLst>
              <a:ext uri="{FF2B5EF4-FFF2-40B4-BE49-F238E27FC236}">
                <a16:creationId xmlns:a16="http://schemas.microsoft.com/office/drawing/2014/main" id="{6957E02C-C702-6F48-FFF4-790435AF04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6" name="Footer Placeholder 5">
            <a:extLst>
              <a:ext uri="{FF2B5EF4-FFF2-40B4-BE49-F238E27FC236}">
                <a16:creationId xmlns:a16="http://schemas.microsoft.com/office/drawing/2014/main" id="{CDB48E2B-F15B-52EB-B492-AB74D0B46347}"/>
              </a:ext>
            </a:extLst>
          </p:cNvPr>
          <p:cNvSpPr>
            <a:spLocks noGrp="1"/>
          </p:cNvSpPr>
          <p:nvPr>
            <p:ph type="ftr" sz="quarter" idx="13"/>
          </p:nvPr>
        </p:nvSpPr>
        <p:spPr/>
        <p:txBody>
          <a:bodyPr/>
          <a:lstStyle/>
          <a:p>
            <a:r>
              <a:rPr lang="en-US"/>
              <a:t>BÁO CÁO CUỐI KÌ</a:t>
            </a:r>
          </a:p>
        </p:txBody>
      </p:sp>
      <p:pic>
        <p:nvPicPr>
          <p:cNvPr id="7" name="Picture 6">
            <a:extLst>
              <a:ext uri="{FF2B5EF4-FFF2-40B4-BE49-F238E27FC236}">
                <a16:creationId xmlns:a16="http://schemas.microsoft.com/office/drawing/2014/main" id="{6CB5580E-2BBB-EED9-FAC5-C0430C551C8A}"/>
              </a:ext>
            </a:extLst>
          </p:cNvPr>
          <p:cNvPicPr>
            <a:picLocks noChangeAspect="1"/>
          </p:cNvPicPr>
          <p:nvPr/>
        </p:nvPicPr>
        <p:blipFill>
          <a:blip r:embed="rId2"/>
          <a:stretch>
            <a:fillRect/>
          </a:stretch>
        </p:blipFill>
        <p:spPr>
          <a:xfrm>
            <a:off x="4376944" y="1029778"/>
            <a:ext cx="4765745" cy="3749251"/>
          </a:xfrm>
          <a:prstGeom prst="rect">
            <a:avLst/>
          </a:prstGeom>
        </p:spPr>
      </p:pic>
      <p:pic>
        <p:nvPicPr>
          <p:cNvPr id="8" name="Picture 7" descr="A computer screen shot of a computer&#10;&#10;Description automatically generated with low confidence">
            <a:extLst>
              <a:ext uri="{FF2B5EF4-FFF2-40B4-BE49-F238E27FC236}">
                <a16:creationId xmlns:a16="http://schemas.microsoft.com/office/drawing/2014/main" id="{93B795FB-8457-810E-7324-E944BF503E35}"/>
              </a:ext>
            </a:extLst>
          </p:cNvPr>
          <p:cNvPicPr>
            <a:picLocks noChangeAspect="1"/>
          </p:cNvPicPr>
          <p:nvPr/>
        </p:nvPicPr>
        <p:blipFill>
          <a:blip r:embed="rId3"/>
          <a:stretch>
            <a:fillRect/>
          </a:stretch>
        </p:blipFill>
        <p:spPr>
          <a:xfrm>
            <a:off x="4376944" y="203200"/>
            <a:ext cx="4767056" cy="3326244"/>
          </a:xfrm>
          <a:prstGeom prst="rect">
            <a:avLst/>
          </a:prstGeom>
        </p:spPr>
      </p:pic>
    </p:spTree>
    <p:extLst>
      <p:ext uri="{BB962C8B-B14F-4D97-AF65-F5344CB8AC3E}">
        <p14:creationId xmlns:p14="http://schemas.microsoft.com/office/powerpoint/2010/main" val="236026805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xit" presetSubtype="4" fill="hold" nodeType="clickEffect">
                                  <p:stCondLst>
                                    <p:cond delay="0"/>
                                  </p:stCondLst>
                                  <p:childTnLst>
                                    <p:anim calcmode="lin" valueType="num">
                                      <p:cBhvr additive="base">
                                        <p:cTn id="37" dur="500"/>
                                        <p:tgtEl>
                                          <p:spTgt spid="7"/>
                                        </p:tgtEl>
                                        <p:attrNameLst>
                                          <p:attrName>ppt_x</p:attrName>
                                        </p:attrNameLst>
                                      </p:cBhvr>
                                      <p:tavLst>
                                        <p:tav tm="0">
                                          <p:val>
                                            <p:strVal val="ppt_x"/>
                                          </p:val>
                                        </p:tav>
                                        <p:tav tm="100000">
                                          <p:val>
                                            <p:strVal val="ppt_x"/>
                                          </p:val>
                                        </p:tav>
                                      </p:tavLst>
                                    </p:anim>
                                    <p:anim calcmode="lin" valueType="num">
                                      <p:cBhvr additive="base">
                                        <p:cTn id="38" dur="500"/>
                                        <p:tgtEl>
                                          <p:spTgt spid="7"/>
                                        </p:tgtEl>
                                        <p:attrNameLst>
                                          <p:attrName>ppt_y</p:attrName>
                                        </p:attrNameLst>
                                      </p:cBhvr>
                                      <p:tavLst>
                                        <p:tav tm="0">
                                          <p:val>
                                            <p:strVal val="ppt_y"/>
                                          </p:val>
                                        </p:tav>
                                        <p:tav tm="100000">
                                          <p:val>
                                            <p:strVal val="1+ppt_h/2"/>
                                          </p:val>
                                        </p:tav>
                                      </p:tavLst>
                                    </p:anim>
                                    <p:set>
                                      <p:cBhvr>
                                        <p:cTn id="39" dur="1" fill="hold">
                                          <p:stCondLst>
                                            <p:cond delay="499"/>
                                          </p:stCondLst>
                                        </p:cTn>
                                        <p:tgtEl>
                                          <p:spTgt spid="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10118-AB36-2CA7-3F12-348F5B3F5979}"/>
              </a:ext>
            </a:extLst>
          </p:cNvPr>
          <p:cNvSpPr>
            <a:spLocks noGrp="1"/>
          </p:cNvSpPr>
          <p:nvPr>
            <p:ph type="title"/>
          </p:nvPr>
        </p:nvSpPr>
        <p:spPr/>
        <p:txBody>
          <a:bodyPr>
            <a:noAutofit/>
          </a:bodyPr>
          <a:lstStyle/>
          <a:p>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II/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b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TextFSM</a:t>
            </a:r>
            <a:br>
              <a:rPr lang="en-US" sz="16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504AAF1-2C93-1F13-4FE8-38ED3B4EB2D1}"/>
              </a:ext>
            </a:extLst>
          </p:cNvPr>
          <p:cNvSpPr>
            <a:spLocks noGrp="1"/>
          </p:cNvSpPr>
          <p:nvPr>
            <p:ph type="body" idx="1"/>
          </p:nvPr>
        </p:nvSpPr>
        <p:spPr/>
        <p:txBody>
          <a:bodyPr>
            <a:normAutofit/>
          </a:bodyPr>
          <a:lstStyle/>
          <a:p>
            <a:pPr marL="114300" indent="0">
              <a:spcAft>
                <a:spcPts val="60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Khi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lệnh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CLI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thì</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output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chuỗi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semi-constructed data</a:t>
            </a:r>
            <a:endParaRPr lang="en-US" sz="1800" dirty="0">
              <a:effectLst/>
              <a:latin typeface="UTM Avo"/>
              <a:ea typeface="Calibri" panose="020F0502020204030204" pitchFamily="34" charset="0"/>
              <a:cs typeface="Times New Roman" panose="02020603050405020304" pitchFamily="18" charset="0"/>
            </a:endParaRPr>
          </a:p>
          <a:p>
            <a:pPr marL="114300" indent="0">
              <a:spcAft>
                <a:spcPts val="60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TextSFM</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module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Python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phân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tích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cú</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pháp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văn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bán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trúc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Templates(</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Mẫu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Ban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kỹ</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sư</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quá</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phân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tích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trích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lệnh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CLI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UTM Avo"/>
              <a:ea typeface="Calibri" panose="020F0502020204030204" pitchFamily="34" charset="0"/>
              <a:cs typeface="Times New Roman" panose="02020603050405020304" pitchFamily="18" charset="0"/>
            </a:endParaRPr>
          </a:p>
          <a:p>
            <a:pPr marL="114300" indent="0">
              <a:spcAft>
                <a:spcPts val="60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TextFSM</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tệp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mẫu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tệp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văn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CLI)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trả</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danh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sách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phân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tích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văn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đó</a:t>
            </a:r>
            <a:endParaRPr lang="en-US" sz="1800" dirty="0">
              <a:effectLst/>
              <a:latin typeface="UTM Avo"/>
              <a:ea typeface="Calibri" panose="020F0502020204030204" pitchFamily="34" charset="0"/>
              <a:cs typeface="Times New Roman" panose="02020603050405020304" pitchFamily="18" charset="0"/>
            </a:endParaRPr>
          </a:p>
          <a:p>
            <a:pPr marL="114300" indent="0">
              <a:buNone/>
            </a:pPr>
            <a:endParaRPr lang="en-US" dirty="0"/>
          </a:p>
        </p:txBody>
      </p:sp>
      <p:sp>
        <p:nvSpPr>
          <p:cNvPr id="4" name="Slide Number Placeholder 3">
            <a:extLst>
              <a:ext uri="{FF2B5EF4-FFF2-40B4-BE49-F238E27FC236}">
                <a16:creationId xmlns:a16="http://schemas.microsoft.com/office/drawing/2014/main" id="{0A323455-C839-63E0-60C2-3D8422F630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5" name="Footer Placeholder 4">
            <a:extLst>
              <a:ext uri="{FF2B5EF4-FFF2-40B4-BE49-F238E27FC236}">
                <a16:creationId xmlns:a16="http://schemas.microsoft.com/office/drawing/2014/main" id="{EF2B6EBC-5AC1-1D3C-8FB5-232196370778}"/>
              </a:ext>
            </a:extLst>
          </p:cNvPr>
          <p:cNvSpPr>
            <a:spLocks noGrp="1"/>
          </p:cNvSpPr>
          <p:nvPr>
            <p:ph type="ftr" sz="quarter" idx="13"/>
          </p:nvPr>
        </p:nvSpPr>
        <p:spPr/>
        <p:txBody>
          <a:bodyPr/>
          <a:lstStyle/>
          <a:p>
            <a:r>
              <a:rPr lang="en-US"/>
              <a:t>BÁO CÁO CUỐI KÌ</a:t>
            </a:r>
          </a:p>
        </p:txBody>
      </p:sp>
    </p:spTree>
    <p:extLst>
      <p:ext uri="{BB962C8B-B14F-4D97-AF65-F5344CB8AC3E}">
        <p14:creationId xmlns:p14="http://schemas.microsoft.com/office/powerpoint/2010/main" val="33774208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C2FA-475E-CFE2-205F-064A2CAEF69E}"/>
              </a:ext>
            </a:extLst>
          </p:cNvPr>
          <p:cNvSpPr>
            <a:spLocks noGrp="1"/>
          </p:cNvSpPr>
          <p:nvPr>
            <p:ph type="title"/>
          </p:nvPr>
        </p:nvSpPr>
        <p:spPr/>
        <p:txBody>
          <a:bodyPr>
            <a:noAutofit/>
          </a:bodyPr>
          <a:lstStyle/>
          <a:p>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II/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b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TextFSM</a:t>
            </a:r>
            <a:endParaRPr lang="en-US" sz="1600" dirty="0"/>
          </a:p>
        </p:txBody>
      </p:sp>
      <p:sp>
        <p:nvSpPr>
          <p:cNvPr id="5" name="Slide Number Placeholder 4">
            <a:extLst>
              <a:ext uri="{FF2B5EF4-FFF2-40B4-BE49-F238E27FC236}">
                <a16:creationId xmlns:a16="http://schemas.microsoft.com/office/drawing/2014/main" id="{728E7AC6-249B-101B-4FAD-D53153C020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6" name="Footer Placeholder 5">
            <a:extLst>
              <a:ext uri="{FF2B5EF4-FFF2-40B4-BE49-F238E27FC236}">
                <a16:creationId xmlns:a16="http://schemas.microsoft.com/office/drawing/2014/main" id="{B113A68C-B520-F0ED-C87A-E9458BFD504A}"/>
              </a:ext>
            </a:extLst>
          </p:cNvPr>
          <p:cNvSpPr>
            <a:spLocks noGrp="1"/>
          </p:cNvSpPr>
          <p:nvPr>
            <p:ph type="ftr" sz="quarter" idx="13"/>
          </p:nvPr>
        </p:nvSpPr>
        <p:spPr/>
        <p:txBody>
          <a:bodyPr/>
          <a:lstStyle/>
          <a:p>
            <a:r>
              <a:rPr lang="en-US"/>
              <a:t>BÁO CÁO CUỐI KÌ</a:t>
            </a:r>
          </a:p>
        </p:txBody>
      </p:sp>
      <p:pic>
        <p:nvPicPr>
          <p:cNvPr id="9" name="Picture 8">
            <a:extLst>
              <a:ext uri="{FF2B5EF4-FFF2-40B4-BE49-F238E27FC236}">
                <a16:creationId xmlns:a16="http://schemas.microsoft.com/office/drawing/2014/main" id="{C4D10018-A164-7B92-7586-D835E81F87B2}"/>
              </a:ext>
            </a:extLst>
          </p:cNvPr>
          <p:cNvPicPr>
            <a:picLocks noChangeAspect="1"/>
          </p:cNvPicPr>
          <p:nvPr/>
        </p:nvPicPr>
        <p:blipFill>
          <a:blip r:embed="rId2"/>
          <a:stretch>
            <a:fillRect/>
          </a:stretch>
        </p:blipFill>
        <p:spPr>
          <a:xfrm>
            <a:off x="0" y="1017725"/>
            <a:ext cx="4018271" cy="3140618"/>
          </a:xfrm>
          <a:prstGeom prst="rect">
            <a:avLst/>
          </a:prstGeom>
        </p:spPr>
      </p:pic>
      <p:pic>
        <p:nvPicPr>
          <p:cNvPr id="10" name="Picture 9" descr="A picture containing text, screenshot, font&#10;&#10;Description automatically generated">
            <a:extLst>
              <a:ext uri="{FF2B5EF4-FFF2-40B4-BE49-F238E27FC236}">
                <a16:creationId xmlns:a16="http://schemas.microsoft.com/office/drawing/2014/main" id="{7C0B35E2-4EEC-D986-8820-EBD842ACCF41}"/>
              </a:ext>
            </a:extLst>
          </p:cNvPr>
          <p:cNvPicPr>
            <a:picLocks noChangeAspect="1"/>
          </p:cNvPicPr>
          <p:nvPr/>
        </p:nvPicPr>
        <p:blipFill>
          <a:blip r:embed="rId3"/>
          <a:stretch>
            <a:fillRect/>
          </a:stretch>
        </p:blipFill>
        <p:spPr>
          <a:xfrm>
            <a:off x="3200400" y="2032817"/>
            <a:ext cx="5943600" cy="918210"/>
          </a:xfrm>
          <a:prstGeom prst="rect">
            <a:avLst/>
          </a:prstGeom>
        </p:spPr>
      </p:pic>
      <p:sp>
        <p:nvSpPr>
          <p:cNvPr id="12" name="TextBox 11">
            <a:extLst>
              <a:ext uri="{FF2B5EF4-FFF2-40B4-BE49-F238E27FC236}">
                <a16:creationId xmlns:a16="http://schemas.microsoft.com/office/drawing/2014/main" id="{F3081892-0553-1125-9659-AD8EF03B629D}"/>
              </a:ext>
            </a:extLst>
          </p:cNvPr>
          <p:cNvSpPr txBox="1"/>
          <p:nvPr/>
        </p:nvSpPr>
        <p:spPr>
          <a:xfrm>
            <a:off x="4295135" y="3156504"/>
            <a:ext cx="4572000" cy="523220"/>
          </a:xfrm>
          <a:prstGeom prst="rect">
            <a:avLst/>
          </a:prstGeom>
          <a:noFill/>
        </p:spPr>
        <p:txBody>
          <a:bodyPr wrap="square">
            <a:spAutoFit/>
          </a:bodyPr>
          <a:lstStyle/>
          <a:p>
            <a:r>
              <a:rPr lang="en-US" sz="1400" i="1" dirty="0" err="1">
                <a:solidFill>
                  <a:srgbClr val="000000"/>
                </a:solidFill>
                <a:effectLst/>
                <a:latin typeface="Times New Roman" panose="02020603050405020304" pitchFamily="18" charset="0"/>
                <a:ea typeface="Calibri" panose="020F0502020204030204" pitchFamily="34" charset="0"/>
              </a:rPr>
              <a:t>Kết</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quả</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của</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đoạn</a:t>
            </a:r>
            <a:r>
              <a:rPr lang="en-US" sz="1400" i="1" dirty="0">
                <a:solidFill>
                  <a:srgbClr val="000000"/>
                </a:solidFill>
                <a:effectLst/>
                <a:latin typeface="Times New Roman" panose="02020603050405020304" pitchFamily="18" charset="0"/>
                <a:ea typeface="Calibri" panose="020F0502020204030204" pitchFamily="34" charset="0"/>
              </a:rPr>
              <a:t> code CHƯA </a:t>
            </a:r>
            <a:r>
              <a:rPr lang="en-US" sz="1400" i="1" dirty="0" err="1">
                <a:solidFill>
                  <a:srgbClr val="000000"/>
                </a:solidFill>
                <a:effectLst/>
                <a:latin typeface="Times New Roman" panose="02020603050405020304" pitchFamily="18" charset="0"/>
                <a:ea typeface="Calibri" panose="020F0502020204030204" pitchFamily="34" charset="0"/>
              </a:rPr>
              <a:t>dùng</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bất</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kỳ</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biện</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pháp</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phân</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tích</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cú</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pháp</a:t>
            </a:r>
            <a:endParaRPr lang="en-US" dirty="0"/>
          </a:p>
        </p:txBody>
      </p:sp>
    </p:spTree>
    <p:extLst>
      <p:ext uri="{BB962C8B-B14F-4D97-AF65-F5344CB8AC3E}">
        <p14:creationId xmlns:p14="http://schemas.microsoft.com/office/powerpoint/2010/main" val="35228591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1000"/>
                                        <p:tgtEl>
                                          <p:spTgt spid="12">
                                            <p:txEl>
                                              <p:pRg st="0" end="0"/>
                                            </p:txEl>
                                          </p:spTgt>
                                        </p:tgtEl>
                                      </p:cBhvr>
                                    </p:animEffect>
                                    <p:anim calcmode="lin" valueType="num">
                                      <p:cBhvr>
                                        <p:cTn id="22"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10CB-A797-B8F8-EB6C-50485C2E0549}"/>
              </a:ext>
            </a:extLst>
          </p:cNvPr>
          <p:cNvSpPr>
            <a:spLocks noGrp="1"/>
          </p:cNvSpPr>
          <p:nvPr>
            <p:ph type="title"/>
          </p:nvPr>
        </p:nvSpPr>
        <p:spPr/>
        <p:txBody>
          <a:bodyPr>
            <a:noAutofit/>
          </a:bodyPr>
          <a:lstStyle/>
          <a:p>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II/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b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TextFSM</a:t>
            </a:r>
            <a:endParaRPr lang="en-US" sz="1600" dirty="0"/>
          </a:p>
        </p:txBody>
      </p:sp>
      <p:sp>
        <p:nvSpPr>
          <p:cNvPr id="3" name="Slide Number Placeholder 2">
            <a:extLst>
              <a:ext uri="{FF2B5EF4-FFF2-40B4-BE49-F238E27FC236}">
                <a16:creationId xmlns:a16="http://schemas.microsoft.com/office/drawing/2014/main" id="{AF9F5E68-0651-798F-5B12-EF496F25A4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4" name="Footer Placeholder 3">
            <a:extLst>
              <a:ext uri="{FF2B5EF4-FFF2-40B4-BE49-F238E27FC236}">
                <a16:creationId xmlns:a16="http://schemas.microsoft.com/office/drawing/2014/main" id="{DB425ABB-DCCE-63EE-B7B2-9F89E115EC15}"/>
              </a:ext>
            </a:extLst>
          </p:cNvPr>
          <p:cNvSpPr>
            <a:spLocks noGrp="1"/>
          </p:cNvSpPr>
          <p:nvPr>
            <p:ph type="ftr" sz="quarter" idx="13"/>
          </p:nvPr>
        </p:nvSpPr>
        <p:spPr/>
        <p:txBody>
          <a:bodyPr/>
          <a:lstStyle/>
          <a:p>
            <a:r>
              <a:rPr lang="en-US"/>
              <a:t>BÁO CÁO CUỐI KÌ</a:t>
            </a:r>
          </a:p>
        </p:txBody>
      </p:sp>
      <p:pic>
        <p:nvPicPr>
          <p:cNvPr id="6" name="Picture 5">
            <a:extLst>
              <a:ext uri="{FF2B5EF4-FFF2-40B4-BE49-F238E27FC236}">
                <a16:creationId xmlns:a16="http://schemas.microsoft.com/office/drawing/2014/main" id="{2CD3E65E-E377-947B-2173-236D9A0D5F17}"/>
              </a:ext>
            </a:extLst>
          </p:cNvPr>
          <p:cNvPicPr>
            <a:picLocks noChangeAspect="1"/>
          </p:cNvPicPr>
          <p:nvPr/>
        </p:nvPicPr>
        <p:blipFill>
          <a:blip r:embed="rId3"/>
          <a:stretch>
            <a:fillRect/>
          </a:stretch>
        </p:blipFill>
        <p:spPr>
          <a:xfrm>
            <a:off x="86027" y="1041682"/>
            <a:ext cx="5120749" cy="3153731"/>
          </a:xfrm>
          <a:prstGeom prst="rect">
            <a:avLst/>
          </a:prstGeom>
        </p:spPr>
      </p:pic>
      <p:pic>
        <p:nvPicPr>
          <p:cNvPr id="8" name="Picture 7">
            <a:extLst>
              <a:ext uri="{FF2B5EF4-FFF2-40B4-BE49-F238E27FC236}">
                <a16:creationId xmlns:a16="http://schemas.microsoft.com/office/drawing/2014/main" id="{D9E7E5AC-3117-09BB-268E-9C0E8EE309C8}"/>
              </a:ext>
            </a:extLst>
          </p:cNvPr>
          <p:cNvPicPr>
            <a:picLocks noChangeAspect="1"/>
          </p:cNvPicPr>
          <p:nvPr/>
        </p:nvPicPr>
        <p:blipFill>
          <a:blip r:embed="rId4"/>
          <a:stretch>
            <a:fillRect/>
          </a:stretch>
        </p:blipFill>
        <p:spPr>
          <a:xfrm>
            <a:off x="5120749" y="86683"/>
            <a:ext cx="3896269" cy="4591691"/>
          </a:xfrm>
          <a:prstGeom prst="rect">
            <a:avLst/>
          </a:prstGeom>
        </p:spPr>
      </p:pic>
      <p:sp>
        <p:nvSpPr>
          <p:cNvPr id="10" name="TextBox 9">
            <a:extLst>
              <a:ext uri="{FF2B5EF4-FFF2-40B4-BE49-F238E27FC236}">
                <a16:creationId xmlns:a16="http://schemas.microsoft.com/office/drawing/2014/main" id="{4A4B3FA1-42B8-E8B8-A7BA-7AACA999F59C}"/>
              </a:ext>
            </a:extLst>
          </p:cNvPr>
          <p:cNvSpPr txBox="1"/>
          <p:nvPr/>
        </p:nvSpPr>
        <p:spPr>
          <a:xfrm>
            <a:off x="122842" y="4302086"/>
            <a:ext cx="4572000" cy="523220"/>
          </a:xfrm>
          <a:prstGeom prst="rect">
            <a:avLst/>
          </a:prstGeom>
          <a:noFill/>
        </p:spPr>
        <p:txBody>
          <a:bodyPr wrap="square">
            <a:spAutoFit/>
          </a:bodyPr>
          <a:lstStyle/>
          <a:p>
            <a:r>
              <a:rPr lang="en-US" dirty="0" err="1">
                <a:latin typeface="Times New Roman" panose="02020603050405020304" pitchFamily="18" charset="0"/>
                <a:ea typeface="Calibri" panose="020F0502020204030204" pitchFamily="34" charset="0"/>
              </a:rPr>
              <a:t>Đ</a:t>
            </a:r>
            <a:r>
              <a:rPr lang="en-US" sz="1400" dirty="0" err="1">
                <a:solidFill>
                  <a:srgbClr val="000000"/>
                </a:solidFill>
                <a:effectLst/>
                <a:latin typeface="Times New Roman" panose="02020603050405020304" pitchFamily="18" charset="0"/>
                <a:ea typeface="Calibri" panose="020F0502020204030204" pitchFamily="34" charset="0"/>
              </a:rPr>
              <a:t>ã</a:t>
            </a:r>
            <a:r>
              <a:rPr lang="en-US" sz="1400" dirty="0">
                <a:solidFill>
                  <a:srgbClr val="000000"/>
                </a:solidFill>
                <a:effectLst/>
                <a:latin typeface="Times New Roman" panose="02020603050405020304" pitchFamily="18" charset="0"/>
                <a:ea typeface="Calibri" panose="020F0502020204030204" pitchFamily="34" charset="0"/>
              </a:rPr>
              <a:t> </a:t>
            </a:r>
            <a:r>
              <a:rPr lang="en-US" sz="1400" dirty="0" err="1">
                <a:solidFill>
                  <a:srgbClr val="000000"/>
                </a:solidFill>
                <a:effectLst/>
                <a:latin typeface="Times New Roman" panose="02020603050405020304" pitchFamily="18" charset="0"/>
                <a:ea typeface="Calibri" panose="020F0502020204030204" pitchFamily="34" charset="0"/>
              </a:rPr>
              <a:t>sử</a:t>
            </a:r>
            <a:r>
              <a:rPr lang="en-US" sz="1400" dirty="0">
                <a:solidFill>
                  <a:srgbClr val="000000"/>
                </a:solidFill>
                <a:effectLst/>
                <a:latin typeface="Times New Roman" panose="02020603050405020304" pitchFamily="18" charset="0"/>
                <a:ea typeface="Calibri" panose="020F0502020204030204" pitchFamily="34" charset="0"/>
              </a:rPr>
              <a:t> </a:t>
            </a:r>
            <a:r>
              <a:rPr lang="en-US" sz="1400" dirty="0" err="1">
                <a:solidFill>
                  <a:srgbClr val="000000"/>
                </a:solidFill>
                <a:effectLst/>
                <a:latin typeface="Times New Roman" panose="02020603050405020304" pitchFamily="18" charset="0"/>
                <a:ea typeface="Calibri" panose="020F0502020204030204" pitchFamily="34" charset="0"/>
              </a:rPr>
              <a:t>dụng</a:t>
            </a:r>
            <a:r>
              <a:rPr lang="en-US" sz="1400" dirty="0">
                <a:solidFill>
                  <a:srgbClr val="000000"/>
                </a:solidFill>
                <a:effectLst/>
                <a:latin typeface="Times New Roman" panose="02020603050405020304" pitchFamily="18" charset="0"/>
                <a:ea typeface="Calibri" panose="020F0502020204030204" pitchFamily="34" charset="0"/>
              </a:rPr>
              <a:t> </a:t>
            </a:r>
            <a:r>
              <a:rPr lang="en-US" sz="1400" dirty="0" err="1">
                <a:solidFill>
                  <a:srgbClr val="000000"/>
                </a:solidFill>
                <a:effectLst/>
                <a:latin typeface="Times New Roman" panose="02020603050405020304" pitchFamily="18" charset="0"/>
                <a:ea typeface="Calibri" panose="020F0502020204030204" pitchFamily="34" charset="0"/>
              </a:rPr>
              <a:t>thêm</a:t>
            </a:r>
            <a:r>
              <a:rPr lang="en-US" sz="1400" dirty="0">
                <a:solidFill>
                  <a:srgbClr val="000000"/>
                </a:solidFill>
                <a:effectLst/>
                <a:latin typeface="Times New Roman" panose="02020603050405020304" pitchFamily="18" charset="0"/>
                <a:ea typeface="Calibri" panose="020F0502020204030204" pitchFamily="34" charset="0"/>
              </a:rPr>
              <a:t> </a:t>
            </a:r>
            <a:r>
              <a:rPr lang="en-US" sz="1400" dirty="0" err="1">
                <a:solidFill>
                  <a:srgbClr val="000000"/>
                </a:solidFill>
                <a:effectLst/>
                <a:latin typeface="Times New Roman" panose="02020603050405020304" pitchFamily="18" charset="0"/>
                <a:ea typeface="Calibri" panose="020F0502020204030204" pitchFamily="34" charset="0"/>
              </a:rPr>
              <a:t>thư</a:t>
            </a:r>
            <a:r>
              <a:rPr lang="en-US" sz="1400" dirty="0">
                <a:solidFill>
                  <a:srgbClr val="000000"/>
                </a:solidFill>
                <a:effectLst/>
                <a:latin typeface="Times New Roman" panose="02020603050405020304" pitchFamily="18" charset="0"/>
                <a:ea typeface="Calibri" panose="020F0502020204030204" pitchFamily="34" charset="0"/>
              </a:rPr>
              <a:t> </a:t>
            </a:r>
            <a:r>
              <a:rPr lang="en-US" sz="1400" dirty="0" err="1">
                <a:solidFill>
                  <a:srgbClr val="000000"/>
                </a:solidFill>
                <a:effectLst/>
                <a:latin typeface="Times New Roman" panose="02020603050405020304" pitchFamily="18" charset="0"/>
                <a:ea typeface="Calibri" panose="020F0502020204030204" pitchFamily="34" charset="0"/>
              </a:rPr>
              <a:t>viện</a:t>
            </a:r>
            <a:r>
              <a:rPr lang="en-US" sz="1400" dirty="0">
                <a:solidFill>
                  <a:srgbClr val="000000"/>
                </a:solidFill>
                <a:effectLst/>
                <a:latin typeface="Times New Roman" panose="02020603050405020304" pitchFamily="18" charset="0"/>
                <a:ea typeface="Calibri" panose="020F0502020204030204" pitchFamily="34" charset="0"/>
              </a:rPr>
              <a:t> </a:t>
            </a:r>
            <a:r>
              <a:rPr lang="en-US" sz="1400" dirty="0" err="1">
                <a:solidFill>
                  <a:srgbClr val="000000"/>
                </a:solidFill>
                <a:effectLst/>
                <a:latin typeface="Times New Roman" panose="02020603050405020304" pitchFamily="18" charset="0"/>
                <a:ea typeface="Calibri" panose="020F0502020204030204" pitchFamily="34" charset="0"/>
              </a:rPr>
              <a:t>json</a:t>
            </a:r>
            <a:r>
              <a:rPr lang="en-US" sz="1400" dirty="0">
                <a:solidFill>
                  <a:srgbClr val="000000"/>
                </a:solidFill>
                <a:effectLst/>
                <a:latin typeface="Times New Roman" panose="02020603050405020304" pitchFamily="18" charset="0"/>
                <a:ea typeface="Calibri" panose="020F0502020204030204" pitchFamily="34" charset="0"/>
              </a:rPr>
              <a:t> </a:t>
            </a:r>
            <a:r>
              <a:rPr lang="en-US" sz="1400" dirty="0" err="1">
                <a:solidFill>
                  <a:srgbClr val="000000"/>
                </a:solidFill>
                <a:effectLst/>
                <a:latin typeface="Times New Roman" panose="02020603050405020304" pitchFamily="18" charset="0"/>
                <a:ea typeface="Calibri" panose="020F0502020204030204" pitchFamily="34" charset="0"/>
              </a:rPr>
              <a:t>và</a:t>
            </a:r>
            <a:r>
              <a:rPr lang="en-US" sz="1400" dirty="0">
                <a:solidFill>
                  <a:srgbClr val="000000"/>
                </a:solidFill>
                <a:effectLst/>
                <a:latin typeface="Times New Roman" panose="02020603050405020304" pitchFamily="18" charset="0"/>
                <a:ea typeface="Calibri" panose="020F0502020204030204" pitchFamily="34" charset="0"/>
              </a:rPr>
              <a:t> </a:t>
            </a:r>
            <a:r>
              <a:rPr lang="en-US" sz="1400" dirty="0" err="1">
                <a:solidFill>
                  <a:srgbClr val="000000"/>
                </a:solidFill>
                <a:effectLst/>
                <a:latin typeface="Times New Roman" panose="02020603050405020304" pitchFamily="18" charset="0"/>
                <a:ea typeface="Calibri" panose="020F0502020204030204" pitchFamily="34" charset="0"/>
              </a:rPr>
              <a:t>thêm</a:t>
            </a:r>
            <a:r>
              <a:rPr lang="en-US" sz="1400" dirty="0">
                <a:solidFill>
                  <a:srgbClr val="000000"/>
                </a:solidFill>
                <a:effectLst/>
                <a:latin typeface="Times New Roman" panose="02020603050405020304" pitchFamily="18" charset="0"/>
                <a:ea typeface="Calibri" panose="020F0502020204030204" pitchFamily="34" charset="0"/>
              </a:rPr>
              <a:t> </a:t>
            </a:r>
            <a:r>
              <a:rPr lang="en-US" sz="1400" dirty="0" err="1">
                <a:solidFill>
                  <a:srgbClr val="000000"/>
                </a:solidFill>
                <a:effectLst/>
                <a:latin typeface="Times New Roman" panose="02020603050405020304" pitchFamily="18" charset="0"/>
                <a:ea typeface="Calibri" panose="020F0502020204030204" pitchFamily="34" charset="0"/>
              </a:rPr>
              <a:t>use_textfsm</a:t>
            </a:r>
            <a:r>
              <a:rPr lang="en-US" sz="1400" dirty="0">
                <a:solidFill>
                  <a:srgbClr val="000000"/>
                </a:solidFill>
                <a:effectLst/>
                <a:latin typeface="Times New Roman" panose="02020603050405020304" pitchFamily="18" charset="0"/>
                <a:ea typeface="Calibri" panose="020F0502020204030204" pitchFamily="34" charset="0"/>
              </a:rPr>
              <a:t> </a:t>
            </a:r>
            <a:r>
              <a:rPr lang="en-US" sz="1400" dirty="0" err="1">
                <a:solidFill>
                  <a:srgbClr val="000000"/>
                </a:solidFill>
                <a:effectLst/>
                <a:latin typeface="Times New Roman" panose="02020603050405020304" pitchFamily="18" charset="0"/>
                <a:ea typeface="Calibri" panose="020F0502020204030204" pitchFamily="34" charset="0"/>
              </a:rPr>
              <a:t>khi</a:t>
            </a:r>
            <a:r>
              <a:rPr lang="en-US" sz="1400" dirty="0">
                <a:solidFill>
                  <a:srgbClr val="000000"/>
                </a:solidFill>
                <a:effectLst/>
                <a:latin typeface="Times New Roman" panose="02020603050405020304" pitchFamily="18" charset="0"/>
                <a:ea typeface="Calibri" panose="020F0502020204030204" pitchFamily="34" charset="0"/>
              </a:rPr>
              <a:t> </a:t>
            </a:r>
            <a:r>
              <a:rPr lang="en-US" sz="1400" dirty="0" err="1">
                <a:solidFill>
                  <a:srgbClr val="000000"/>
                </a:solidFill>
                <a:effectLst/>
                <a:latin typeface="Times New Roman" panose="02020603050405020304" pitchFamily="18" charset="0"/>
                <a:ea typeface="Calibri" panose="020F0502020204030204" pitchFamily="34" charset="0"/>
              </a:rPr>
              <a:t>gửi</a:t>
            </a:r>
            <a:r>
              <a:rPr lang="en-US" sz="1400" dirty="0">
                <a:solidFill>
                  <a:srgbClr val="000000"/>
                </a:solidFill>
                <a:effectLst/>
                <a:latin typeface="Times New Roman" panose="02020603050405020304" pitchFamily="18" charset="0"/>
                <a:ea typeface="Calibri" panose="020F0502020204030204" pitchFamily="34" charset="0"/>
              </a:rPr>
              <a:t> </a:t>
            </a:r>
            <a:r>
              <a:rPr lang="en-US" sz="1400" dirty="0" err="1">
                <a:solidFill>
                  <a:srgbClr val="000000"/>
                </a:solidFill>
                <a:effectLst/>
                <a:latin typeface="Times New Roman" panose="02020603050405020304" pitchFamily="18" charset="0"/>
                <a:ea typeface="Calibri" panose="020F0502020204030204" pitchFamily="34" charset="0"/>
              </a:rPr>
              <a:t>lệnh</a:t>
            </a:r>
            <a:r>
              <a:rPr lang="en-US" sz="1400" dirty="0">
                <a:solidFill>
                  <a:srgbClr val="000000"/>
                </a:solidFill>
                <a:effectLst/>
                <a:latin typeface="Times New Roman" panose="02020603050405020304" pitchFamily="18" charset="0"/>
                <a:ea typeface="Calibri" panose="020F0502020204030204" pitchFamily="34" charset="0"/>
              </a:rPr>
              <a:t> ‘</a:t>
            </a:r>
            <a:r>
              <a:rPr lang="en-US" sz="1400" dirty="0" err="1">
                <a:solidFill>
                  <a:srgbClr val="000000"/>
                </a:solidFill>
                <a:effectLst/>
                <a:latin typeface="Times New Roman" panose="02020603050405020304" pitchFamily="18" charset="0"/>
                <a:ea typeface="Calibri" panose="020F0502020204030204" pitchFamily="34" charset="0"/>
              </a:rPr>
              <a:t>sh</a:t>
            </a:r>
            <a:r>
              <a:rPr lang="en-US" sz="1400" dirty="0">
                <a:solidFill>
                  <a:srgbClr val="000000"/>
                </a:solidFill>
                <a:effectLst/>
                <a:latin typeface="Times New Roman" panose="02020603050405020304" pitchFamily="18" charset="0"/>
                <a:ea typeface="Calibri" panose="020F0502020204030204" pitchFamily="34" charset="0"/>
              </a:rPr>
              <a:t> </a:t>
            </a:r>
            <a:r>
              <a:rPr lang="en-US" sz="1400" dirty="0" err="1">
                <a:solidFill>
                  <a:srgbClr val="000000"/>
                </a:solidFill>
                <a:effectLst/>
                <a:latin typeface="Times New Roman" panose="02020603050405020304" pitchFamily="18" charset="0"/>
                <a:ea typeface="Calibri" panose="020F0502020204030204" pitchFamily="34" charset="0"/>
              </a:rPr>
              <a:t>ip</a:t>
            </a:r>
            <a:r>
              <a:rPr lang="en-US" sz="1400" dirty="0">
                <a:solidFill>
                  <a:srgbClr val="000000"/>
                </a:solidFill>
                <a:effectLst/>
                <a:latin typeface="Times New Roman" panose="02020603050405020304" pitchFamily="18" charset="0"/>
                <a:ea typeface="Calibri" panose="020F0502020204030204" pitchFamily="34" charset="0"/>
              </a:rPr>
              <a:t> int </a:t>
            </a:r>
            <a:r>
              <a:rPr lang="en-US" sz="1400" dirty="0" err="1">
                <a:solidFill>
                  <a:srgbClr val="000000"/>
                </a:solidFill>
                <a:effectLst/>
                <a:latin typeface="Times New Roman" panose="02020603050405020304" pitchFamily="18" charset="0"/>
                <a:ea typeface="Calibri" panose="020F0502020204030204" pitchFamily="34" charset="0"/>
              </a:rPr>
              <a:t>br</a:t>
            </a:r>
            <a:r>
              <a:rPr lang="en-US" sz="1400" dirty="0">
                <a:solidFill>
                  <a:srgbClr val="000000"/>
                </a:solidFill>
                <a:effectLst/>
                <a:latin typeface="Times New Roman" panose="02020603050405020304" pitchFamily="18" charset="0"/>
                <a:ea typeface="Calibri" panose="020F0502020204030204" pitchFamily="34" charset="0"/>
              </a:rPr>
              <a:t>’</a:t>
            </a:r>
            <a:endParaRPr lang="en-US" dirty="0"/>
          </a:p>
        </p:txBody>
      </p:sp>
      <p:sp>
        <p:nvSpPr>
          <p:cNvPr id="12" name="TextBox 11">
            <a:extLst>
              <a:ext uri="{FF2B5EF4-FFF2-40B4-BE49-F238E27FC236}">
                <a16:creationId xmlns:a16="http://schemas.microsoft.com/office/drawing/2014/main" id="{67B7B6CE-E2E5-BDAE-03D6-C7A9E6DCB947}"/>
              </a:ext>
            </a:extLst>
          </p:cNvPr>
          <p:cNvSpPr txBox="1"/>
          <p:nvPr/>
        </p:nvSpPr>
        <p:spPr>
          <a:xfrm>
            <a:off x="5120749" y="4666045"/>
            <a:ext cx="4572000" cy="307777"/>
          </a:xfrm>
          <a:prstGeom prst="rect">
            <a:avLst/>
          </a:prstGeom>
          <a:noFill/>
        </p:spPr>
        <p:txBody>
          <a:bodyPr wrap="square">
            <a:spAutoFit/>
          </a:bodyPr>
          <a:lstStyle/>
          <a:p>
            <a:r>
              <a:rPr lang="en-US" sz="1400" i="1" dirty="0" err="1">
                <a:solidFill>
                  <a:srgbClr val="000000"/>
                </a:solidFill>
                <a:effectLst/>
                <a:latin typeface="Times New Roman" panose="02020603050405020304" pitchFamily="18" charset="0"/>
                <a:ea typeface="Calibri" panose="020F0502020204030204" pitchFamily="34" charset="0"/>
              </a:rPr>
              <a:t>Kết</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quả</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sau</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khi</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phân</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tích</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cú</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pháp</a:t>
            </a:r>
            <a:endParaRPr lang="en-US" dirty="0"/>
          </a:p>
        </p:txBody>
      </p:sp>
    </p:spTree>
    <p:extLst>
      <p:ext uri="{BB962C8B-B14F-4D97-AF65-F5344CB8AC3E}">
        <p14:creationId xmlns:p14="http://schemas.microsoft.com/office/powerpoint/2010/main" val="20189968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65"/>
        <p:cNvGrpSpPr/>
        <p:nvPr/>
      </p:nvGrpSpPr>
      <p:grpSpPr>
        <a:xfrm>
          <a:off x="0" y="0"/>
          <a:ext cx="0" cy="0"/>
          <a:chOff x="0" y="0"/>
          <a:chExt cx="0" cy="0"/>
        </a:xfrm>
      </p:grpSpPr>
      <p:sp>
        <p:nvSpPr>
          <p:cNvPr id="67" name="Google Shape;67;p14"/>
          <p:cNvSpPr txBox="1"/>
          <p:nvPr/>
        </p:nvSpPr>
        <p:spPr>
          <a:xfrm>
            <a:off x="159875" y="391625"/>
            <a:ext cx="3000000" cy="467149"/>
          </a:xfrm>
          <a:prstGeom prst="rect">
            <a:avLst/>
          </a:prstGeom>
          <a:noFill/>
          <a:ln>
            <a:noFill/>
          </a:ln>
        </p:spPr>
        <p:txBody>
          <a:bodyPr spcFirstLastPara="1" wrap="square" lIns="91425" tIns="91425" rIns="91425" bIns="91425" anchor="t" anchorCtr="0">
            <a:spAutoFit/>
          </a:bodyPr>
          <a:lstStyle/>
          <a:p>
            <a:pPr marL="0" lvl="0" indent="0" algn="l" rtl="0">
              <a:lnSpc>
                <a:spcPct val="107916"/>
              </a:lnSpc>
              <a:spcBef>
                <a:spcPts val="0"/>
              </a:spcBef>
              <a:spcAft>
                <a:spcPts val="0"/>
              </a:spcAft>
              <a:buNone/>
            </a:pPr>
            <a:r>
              <a:rPr lang="en" sz="1700" dirty="0">
                <a:solidFill>
                  <a:schemeClr val="dk1"/>
                </a:solidFill>
                <a:latin typeface="Calibri"/>
                <a:ea typeface="Calibri"/>
                <a:cs typeface="Calibri"/>
                <a:sym typeface="Calibri"/>
              </a:rPr>
              <a:t>Họ và tên sinh viên</a:t>
            </a:r>
            <a:endParaRPr dirty="0"/>
          </a:p>
        </p:txBody>
      </p:sp>
      <p:sp>
        <p:nvSpPr>
          <p:cNvPr id="2" name="Slide Number Placeholder 1">
            <a:extLst>
              <a:ext uri="{FF2B5EF4-FFF2-40B4-BE49-F238E27FC236}">
                <a16:creationId xmlns:a16="http://schemas.microsoft.com/office/drawing/2014/main" id="{755263BA-8F50-FBFE-CACD-3429E340A5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3" name="Footer Placeholder 2">
            <a:extLst>
              <a:ext uri="{FF2B5EF4-FFF2-40B4-BE49-F238E27FC236}">
                <a16:creationId xmlns:a16="http://schemas.microsoft.com/office/drawing/2014/main" id="{74F9B725-2A77-7964-7A01-637FA882DF1E}"/>
              </a:ext>
            </a:extLst>
          </p:cNvPr>
          <p:cNvSpPr>
            <a:spLocks noGrp="1"/>
          </p:cNvSpPr>
          <p:nvPr>
            <p:ph type="ftr" sz="quarter" idx="13"/>
          </p:nvPr>
        </p:nvSpPr>
        <p:spPr/>
        <p:txBody>
          <a:bodyPr/>
          <a:lstStyle/>
          <a:p>
            <a:r>
              <a:rPr lang="en-US"/>
              <a:t>BÁO CÁO CUỐI KÌ</a:t>
            </a:r>
          </a:p>
        </p:txBody>
      </p:sp>
      <p:graphicFrame>
        <p:nvGraphicFramePr>
          <p:cNvPr id="4" name="Table 4">
            <a:extLst>
              <a:ext uri="{FF2B5EF4-FFF2-40B4-BE49-F238E27FC236}">
                <a16:creationId xmlns:a16="http://schemas.microsoft.com/office/drawing/2014/main" id="{D4F7DB9F-C49D-8A54-8C25-E3581713452E}"/>
              </a:ext>
            </a:extLst>
          </p:cNvPr>
          <p:cNvGraphicFramePr>
            <a:graphicFrameLocks noGrp="1"/>
          </p:cNvGraphicFramePr>
          <p:nvPr>
            <p:extLst>
              <p:ext uri="{D42A27DB-BD31-4B8C-83A1-F6EECF244321}">
                <p14:modId xmlns:p14="http://schemas.microsoft.com/office/powerpoint/2010/main" val="1839071216"/>
              </p:ext>
            </p:extLst>
          </p:nvPr>
        </p:nvGraphicFramePr>
        <p:xfrm>
          <a:off x="602561" y="909864"/>
          <a:ext cx="6096000" cy="1112520"/>
        </p:xfrm>
        <a:graphic>
          <a:graphicData uri="http://schemas.openxmlformats.org/drawingml/2006/table">
            <a:tbl>
              <a:tblPr firstRow="1" bandRow="1">
                <a:tableStyleId>{70CEBE4D-541E-4ABB-A922-C8ACFD2B7E3A}</a:tableStyleId>
              </a:tblPr>
              <a:tblGrid>
                <a:gridCol w="899668">
                  <a:extLst>
                    <a:ext uri="{9D8B030D-6E8A-4147-A177-3AD203B41FA5}">
                      <a16:colId xmlns:a16="http://schemas.microsoft.com/office/drawing/2014/main" val="2964914929"/>
                    </a:ext>
                  </a:extLst>
                </a:gridCol>
                <a:gridCol w="1422400">
                  <a:extLst>
                    <a:ext uri="{9D8B030D-6E8A-4147-A177-3AD203B41FA5}">
                      <a16:colId xmlns:a16="http://schemas.microsoft.com/office/drawing/2014/main" val="283759209"/>
                    </a:ext>
                  </a:extLst>
                </a:gridCol>
                <a:gridCol w="3773932">
                  <a:extLst>
                    <a:ext uri="{9D8B030D-6E8A-4147-A177-3AD203B41FA5}">
                      <a16:colId xmlns:a16="http://schemas.microsoft.com/office/drawing/2014/main" val="417028425"/>
                    </a:ext>
                  </a:extLst>
                </a:gridCol>
              </a:tblGrid>
              <a:tr h="370840">
                <a:tc>
                  <a:txBody>
                    <a:bodyPr/>
                    <a:lstStyle/>
                    <a:p>
                      <a:r>
                        <a:rPr lang="en-US" dirty="0"/>
                        <a:t>STT</a:t>
                      </a:r>
                    </a:p>
                  </a:txBody>
                  <a:tcPr/>
                </a:tc>
                <a:tc>
                  <a:txBody>
                    <a:bodyPr/>
                    <a:lstStyle/>
                    <a:p>
                      <a:r>
                        <a:rPr lang="en-US" dirty="0"/>
                        <a:t>MSSV</a:t>
                      </a:r>
                    </a:p>
                  </a:txBody>
                  <a:tcPr/>
                </a:tc>
                <a:tc>
                  <a:txBody>
                    <a:bodyPr/>
                    <a:lstStyle/>
                    <a:p>
                      <a:r>
                        <a:rPr lang="en-US" dirty="0" err="1"/>
                        <a:t>Họ</a:t>
                      </a:r>
                      <a:r>
                        <a:rPr lang="en-US" dirty="0"/>
                        <a:t> </a:t>
                      </a:r>
                      <a:r>
                        <a:rPr lang="en-US" dirty="0" err="1"/>
                        <a:t>và</a:t>
                      </a:r>
                      <a:r>
                        <a:rPr lang="en-US" dirty="0"/>
                        <a:t> </a:t>
                      </a:r>
                      <a:r>
                        <a:rPr lang="en-US" dirty="0" err="1"/>
                        <a:t>Tên</a:t>
                      </a:r>
                      <a:endParaRPr lang="en-US" dirty="0"/>
                    </a:p>
                  </a:txBody>
                  <a:tcPr/>
                </a:tc>
                <a:extLst>
                  <a:ext uri="{0D108BD9-81ED-4DB2-BD59-A6C34878D82A}">
                    <a16:rowId xmlns:a16="http://schemas.microsoft.com/office/drawing/2014/main" val="2176940262"/>
                  </a:ext>
                </a:extLst>
              </a:tr>
              <a:tr h="370840">
                <a:tc>
                  <a:txBody>
                    <a:bodyPr/>
                    <a:lstStyle/>
                    <a:p>
                      <a:r>
                        <a:rPr lang="en-US" dirty="0"/>
                        <a:t>1</a:t>
                      </a:r>
                    </a:p>
                  </a:txBody>
                  <a:tcPr/>
                </a:tc>
                <a:tc>
                  <a:txBody>
                    <a:bodyPr/>
                    <a:lstStyle/>
                    <a:p>
                      <a:r>
                        <a:rPr lang="en-US" dirty="0"/>
                        <a:t>21521899</a:t>
                      </a:r>
                    </a:p>
                  </a:txBody>
                  <a:tcPr/>
                </a:tc>
                <a:tc>
                  <a:txBody>
                    <a:bodyPr/>
                    <a:lstStyle/>
                    <a:p>
                      <a:r>
                        <a:rPr lang="en-US" dirty="0"/>
                        <a:t>Đặng Xuân Cường</a:t>
                      </a:r>
                    </a:p>
                  </a:txBody>
                  <a:tcPr/>
                </a:tc>
                <a:extLst>
                  <a:ext uri="{0D108BD9-81ED-4DB2-BD59-A6C34878D82A}">
                    <a16:rowId xmlns:a16="http://schemas.microsoft.com/office/drawing/2014/main" val="210802677"/>
                  </a:ext>
                </a:extLst>
              </a:tr>
              <a:tr h="370840">
                <a:tc>
                  <a:txBody>
                    <a:bodyPr/>
                    <a:lstStyle/>
                    <a:p>
                      <a:r>
                        <a:rPr lang="en-US" dirty="0"/>
                        <a:t>2</a:t>
                      </a:r>
                    </a:p>
                  </a:txBody>
                  <a:tcPr/>
                </a:tc>
                <a:tc>
                  <a:txBody>
                    <a:bodyPr/>
                    <a:lstStyle/>
                    <a:p>
                      <a:r>
                        <a:rPr lang="en-US" dirty="0"/>
                        <a:t>21522108</a:t>
                      </a:r>
                    </a:p>
                  </a:txBody>
                  <a:tcPr/>
                </a:tc>
                <a:tc>
                  <a:txBody>
                    <a:bodyPr/>
                    <a:lstStyle/>
                    <a:p>
                      <a:r>
                        <a:rPr lang="en-US" dirty="0" err="1"/>
                        <a:t>Nguyễn</a:t>
                      </a:r>
                      <a:r>
                        <a:rPr lang="en-US" dirty="0"/>
                        <a:t> Văn </a:t>
                      </a:r>
                      <a:r>
                        <a:rPr lang="en-US" dirty="0" err="1"/>
                        <a:t>Huấn</a:t>
                      </a:r>
                      <a:endParaRPr lang="en-US" dirty="0"/>
                    </a:p>
                  </a:txBody>
                  <a:tcPr/>
                </a:tc>
                <a:extLst>
                  <a:ext uri="{0D108BD9-81ED-4DB2-BD59-A6C34878D82A}">
                    <a16:rowId xmlns:a16="http://schemas.microsoft.com/office/drawing/2014/main" val="35569215"/>
                  </a:ext>
                </a:extLst>
              </a:tr>
            </a:tbl>
          </a:graphicData>
        </a:graphic>
      </p:graphicFrame>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6ABE-2438-ED32-8FD9-C66E1BD318F8}"/>
              </a:ext>
            </a:extLst>
          </p:cNvPr>
          <p:cNvSpPr>
            <a:spLocks noGrp="1"/>
          </p:cNvSpPr>
          <p:nvPr>
            <p:ph type="title"/>
          </p:nvPr>
        </p:nvSpPr>
        <p:spPr/>
        <p:txBody>
          <a:bodyPr>
            <a:noAutofit/>
          </a:bodyPr>
          <a:lstStyle/>
          <a:p>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II/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b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TextFSM</a:t>
            </a:r>
            <a:endParaRPr lang="en-US" sz="1600" dirty="0"/>
          </a:p>
        </p:txBody>
      </p:sp>
      <p:sp>
        <p:nvSpPr>
          <p:cNvPr id="3" name="Slide Number Placeholder 2">
            <a:extLst>
              <a:ext uri="{FF2B5EF4-FFF2-40B4-BE49-F238E27FC236}">
                <a16:creationId xmlns:a16="http://schemas.microsoft.com/office/drawing/2014/main" id="{7BF59518-A48A-D6BA-F129-14763049C7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4" name="Footer Placeholder 3">
            <a:extLst>
              <a:ext uri="{FF2B5EF4-FFF2-40B4-BE49-F238E27FC236}">
                <a16:creationId xmlns:a16="http://schemas.microsoft.com/office/drawing/2014/main" id="{F8CBCF43-5E03-6623-097E-D5E4E2A1B174}"/>
              </a:ext>
            </a:extLst>
          </p:cNvPr>
          <p:cNvSpPr>
            <a:spLocks noGrp="1"/>
          </p:cNvSpPr>
          <p:nvPr>
            <p:ph type="ftr" sz="quarter" idx="13"/>
          </p:nvPr>
        </p:nvSpPr>
        <p:spPr/>
        <p:txBody>
          <a:bodyPr/>
          <a:lstStyle/>
          <a:p>
            <a:r>
              <a:rPr lang="en-US"/>
              <a:t>BÁO CÁO CUỐI KÌ</a:t>
            </a:r>
          </a:p>
        </p:txBody>
      </p:sp>
      <p:pic>
        <p:nvPicPr>
          <p:cNvPr id="5" name="Picture 4" descr="A screen shot of a computer&#10;&#10;Description automatically generated with medium confidence">
            <a:extLst>
              <a:ext uri="{FF2B5EF4-FFF2-40B4-BE49-F238E27FC236}">
                <a16:creationId xmlns:a16="http://schemas.microsoft.com/office/drawing/2014/main" id="{ED418D15-0746-17A9-679A-B25200E84744}"/>
              </a:ext>
            </a:extLst>
          </p:cNvPr>
          <p:cNvPicPr>
            <a:picLocks noChangeAspect="1"/>
          </p:cNvPicPr>
          <p:nvPr/>
        </p:nvPicPr>
        <p:blipFill>
          <a:blip r:embed="rId2"/>
          <a:stretch>
            <a:fillRect/>
          </a:stretch>
        </p:blipFill>
        <p:spPr>
          <a:xfrm>
            <a:off x="0" y="1342752"/>
            <a:ext cx="6115050" cy="3517265"/>
          </a:xfrm>
          <a:prstGeom prst="rect">
            <a:avLst/>
          </a:prstGeom>
        </p:spPr>
      </p:pic>
      <p:sp>
        <p:nvSpPr>
          <p:cNvPr id="7" name="TextBox 6">
            <a:extLst>
              <a:ext uri="{FF2B5EF4-FFF2-40B4-BE49-F238E27FC236}">
                <a16:creationId xmlns:a16="http://schemas.microsoft.com/office/drawing/2014/main" id="{24EC9313-443A-2D27-829D-47DBFD29665E}"/>
              </a:ext>
            </a:extLst>
          </p:cNvPr>
          <p:cNvSpPr txBox="1"/>
          <p:nvPr/>
        </p:nvSpPr>
        <p:spPr>
          <a:xfrm>
            <a:off x="123371" y="1026350"/>
            <a:ext cx="5892799" cy="338554"/>
          </a:xfrm>
          <a:prstGeom prst="rect">
            <a:avLst/>
          </a:prstGeom>
          <a:noFill/>
        </p:spPr>
        <p:txBody>
          <a:bodyPr wrap="square">
            <a:spAutoFit/>
          </a:bodyPr>
          <a:lstStyle/>
          <a:p>
            <a:r>
              <a:rPr lang="en-US" sz="1600" b="1" u="sng" dirty="0">
                <a:latin typeface="Times New Roman" panose="02020603050405020304" pitchFamily="18" charset="0"/>
                <a:ea typeface="Calibri" panose="020F0502020204030204" pitchFamily="34" charset="0"/>
              </a:rPr>
              <a:t>*I</a:t>
            </a:r>
            <a:r>
              <a:rPr lang="en-US" sz="1600" b="1" u="sng" dirty="0">
                <a:solidFill>
                  <a:srgbClr val="000000"/>
                </a:solidFill>
                <a:effectLst/>
                <a:latin typeface="Times New Roman" panose="02020603050405020304" pitchFamily="18" charset="0"/>
                <a:ea typeface="Calibri" panose="020F0502020204030204" pitchFamily="34" charset="0"/>
              </a:rPr>
              <a:t>n </a:t>
            </a:r>
            <a:r>
              <a:rPr lang="en-US" sz="1600" b="1" u="sng" dirty="0" err="1">
                <a:solidFill>
                  <a:srgbClr val="000000"/>
                </a:solidFill>
                <a:effectLst/>
                <a:latin typeface="Times New Roman" panose="02020603050405020304" pitchFamily="18" charset="0"/>
                <a:ea typeface="Calibri" panose="020F0502020204030204" pitchFamily="34" charset="0"/>
              </a:rPr>
              <a:t>ra</a:t>
            </a:r>
            <a:r>
              <a:rPr lang="en-US" sz="1600" b="1" u="sng" dirty="0">
                <a:solidFill>
                  <a:srgbClr val="000000"/>
                </a:solidFill>
                <a:effectLst/>
                <a:latin typeface="Times New Roman" panose="02020603050405020304" pitchFamily="18" charset="0"/>
                <a:ea typeface="Calibri" panose="020F0502020204030204" pitchFamily="34" charset="0"/>
              </a:rPr>
              <a:t> </a:t>
            </a:r>
            <a:r>
              <a:rPr lang="en-US" sz="1600" b="1" u="sng" dirty="0" err="1">
                <a:solidFill>
                  <a:srgbClr val="000000"/>
                </a:solidFill>
                <a:effectLst/>
                <a:latin typeface="Times New Roman" panose="02020603050405020304" pitchFamily="18" charset="0"/>
                <a:ea typeface="Calibri" panose="020F0502020204030204" pitchFamily="34" charset="0"/>
              </a:rPr>
              <a:t>các</a:t>
            </a:r>
            <a:r>
              <a:rPr lang="en-US" sz="1600" b="1" u="sng" dirty="0">
                <a:solidFill>
                  <a:srgbClr val="000000"/>
                </a:solidFill>
                <a:effectLst/>
                <a:latin typeface="Times New Roman" panose="02020603050405020304" pitchFamily="18" charset="0"/>
                <a:ea typeface="Calibri" panose="020F0502020204030204" pitchFamily="34" charset="0"/>
              </a:rPr>
              <a:t> interface </a:t>
            </a:r>
            <a:r>
              <a:rPr lang="en-US" sz="1600" b="1" u="sng" dirty="0" err="1">
                <a:solidFill>
                  <a:srgbClr val="000000"/>
                </a:solidFill>
                <a:effectLst/>
                <a:latin typeface="Times New Roman" panose="02020603050405020304" pitchFamily="18" charset="0"/>
                <a:ea typeface="Calibri" panose="020F0502020204030204" pitchFamily="34" charset="0"/>
              </a:rPr>
              <a:t>đang</a:t>
            </a:r>
            <a:r>
              <a:rPr lang="en-US" sz="1600" b="1" u="sng" dirty="0">
                <a:solidFill>
                  <a:srgbClr val="000000"/>
                </a:solidFill>
                <a:effectLst/>
                <a:latin typeface="Times New Roman" panose="02020603050405020304" pitchFamily="18" charset="0"/>
                <a:ea typeface="Calibri" panose="020F0502020204030204" pitchFamily="34" charset="0"/>
              </a:rPr>
              <a:t> ở </a:t>
            </a:r>
            <a:r>
              <a:rPr lang="en-US" sz="1600" b="1" u="sng" dirty="0" err="1">
                <a:solidFill>
                  <a:srgbClr val="000000"/>
                </a:solidFill>
                <a:effectLst/>
                <a:latin typeface="Times New Roman" panose="02020603050405020304" pitchFamily="18" charset="0"/>
                <a:ea typeface="Calibri" panose="020F0502020204030204" pitchFamily="34" charset="0"/>
              </a:rPr>
              <a:t>trạng</a:t>
            </a:r>
            <a:r>
              <a:rPr lang="en-US" sz="1600" b="1" u="sng" dirty="0">
                <a:solidFill>
                  <a:srgbClr val="000000"/>
                </a:solidFill>
                <a:effectLst/>
                <a:latin typeface="Times New Roman" panose="02020603050405020304" pitchFamily="18" charset="0"/>
                <a:ea typeface="Calibri" panose="020F0502020204030204" pitchFamily="34" charset="0"/>
              </a:rPr>
              <a:t> </a:t>
            </a:r>
            <a:r>
              <a:rPr lang="en-US" sz="1600" b="1" u="sng" dirty="0" err="1">
                <a:solidFill>
                  <a:srgbClr val="000000"/>
                </a:solidFill>
                <a:effectLst/>
                <a:latin typeface="Times New Roman" panose="02020603050405020304" pitchFamily="18" charset="0"/>
                <a:ea typeface="Calibri" panose="020F0502020204030204" pitchFamily="34" charset="0"/>
              </a:rPr>
              <a:t>thái</a:t>
            </a:r>
            <a:r>
              <a:rPr lang="en-US" sz="1600" b="1" u="sng" dirty="0">
                <a:solidFill>
                  <a:srgbClr val="000000"/>
                </a:solidFill>
                <a:effectLst/>
                <a:latin typeface="Times New Roman" panose="02020603050405020304" pitchFamily="18" charset="0"/>
                <a:ea typeface="Calibri" panose="020F0502020204030204" pitchFamily="34" charset="0"/>
              </a:rPr>
              <a:t> administratively down</a:t>
            </a:r>
            <a:endParaRPr lang="en-US" sz="1600" b="1" u="sng" dirty="0"/>
          </a:p>
        </p:txBody>
      </p:sp>
      <p:pic>
        <p:nvPicPr>
          <p:cNvPr id="8" name="Picture 7" descr="A picture containing text, screenshot, font, line&#10;&#10;Description automatically generated">
            <a:extLst>
              <a:ext uri="{FF2B5EF4-FFF2-40B4-BE49-F238E27FC236}">
                <a16:creationId xmlns:a16="http://schemas.microsoft.com/office/drawing/2014/main" id="{D949EEE1-159C-EA6E-977C-013C1530BDF8}"/>
              </a:ext>
            </a:extLst>
          </p:cNvPr>
          <p:cNvPicPr>
            <a:picLocks noChangeAspect="1"/>
          </p:cNvPicPr>
          <p:nvPr/>
        </p:nvPicPr>
        <p:blipFill>
          <a:blip r:embed="rId3"/>
          <a:stretch>
            <a:fillRect/>
          </a:stretch>
        </p:blipFill>
        <p:spPr>
          <a:xfrm>
            <a:off x="3200400" y="2551901"/>
            <a:ext cx="5943600" cy="520065"/>
          </a:xfrm>
          <a:prstGeom prst="rect">
            <a:avLst/>
          </a:prstGeom>
        </p:spPr>
      </p:pic>
    </p:spTree>
    <p:extLst>
      <p:ext uri="{BB962C8B-B14F-4D97-AF65-F5344CB8AC3E}">
        <p14:creationId xmlns:p14="http://schemas.microsoft.com/office/powerpoint/2010/main" val="26718782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5D1E-2E0D-0FF1-07BB-87E87D93C19B}"/>
              </a:ext>
            </a:extLst>
          </p:cNvPr>
          <p:cNvSpPr>
            <a:spLocks noGrp="1"/>
          </p:cNvSpPr>
          <p:nvPr>
            <p:ph type="title"/>
          </p:nvPr>
        </p:nvSpPr>
        <p:spPr/>
        <p:txBody>
          <a:bodyPr>
            <a:noAutofit/>
          </a:bodyPr>
          <a:lstStyle/>
          <a:p>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II/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b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TextFSM</a:t>
            </a:r>
            <a:endParaRPr lang="en-US" sz="1600" dirty="0"/>
          </a:p>
        </p:txBody>
      </p:sp>
      <p:sp>
        <p:nvSpPr>
          <p:cNvPr id="3" name="Text Placeholder 2">
            <a:extLst>
              <a:ext uri="{FF2B5EF4-FFF2-40B4-BE49-F238E27FC236}">
                <a16:creationId xmlns:a16="http://schemas.microsoft.com/office/drawing/2014/main" id="{F7B8654F-18E5-67FC-1214-EB2AEDCD06F2}"/>
              </a:ext>
            </a:extLst>
          </p:cNvPr>
          <p:cNvSpPr>
            <a:spLocks noGrp="1"/>
          </p:cNvSpPr>
          <p:nvPr>
            <p:ph type="body" idx="1"/>
          </p:nvPr>
        </p:nvSpPr>
        <p:spPr/>
        <p:txBody>
          <a:bodyPr>
            <a:normAutofit lnSpcReduction="10000"/>
          </a:bodyPr>
          <a:lstStyle/>
          <a:p>
            <a:pPr marL="139700" indent="0">
              <a:spcAft>
                <a:spcPts val="600"/>
              </a:spcAft>
              <a:buNone/>
            </a:pPr>
            <a:r>
              <a:rPr lang="en-US"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b="1" u="sng"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Cấu</a:t>
            </a:r>
            <a:r>
              <a:rPr lang="en-US"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u="sng"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u="sng"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u="sng"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u="sng"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key </a:t>
            </a:r>
            <a:r>
              <a:rPr lang="en-US" sz="2000" b="1" u="sng"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u="sng"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TextFSM</a:t>
            </a:r>
            <a:endParaRPr lang="en-US"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39700" indent="0">
              <a:spcAft>
                <a:spcPts val="60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vòng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gửi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lệnh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từng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vì</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interface, ta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value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Key interface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lấy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tên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interface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UTM Avo"/>
              <a:ea typeface="Calibri" panose="020F0502020204030204" pitchFamily="34" charset="0"/>
              <a:cs typeface="Times New Roman" panose="02020603050405020304" pitchFamily="18" charset="0"/>
            </a:endParaRPr>
          </a:p>
          <a:p>
            <a:pPr marL="139700" indent="0">
              <a:spcAft>
                <a:spcPts val="60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config_output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lệnh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ở mode config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interface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đó</a:t>
            </a:r>
            <a:endParaRPr lang="en-US" sz="1800" dirty="0">
              <a:effectLst/>
              <a:latin typeface="UTM Avo"/>
              <a:ea typeface="Calibri" panose="020F0502020204030204" pitchFamily="34" charset="0"/>
              <a:cs typeface="Times New Roman" panose="02020603050405020304" pitchFamily="18" charset="0"/>
            </a:endParaRPr>
          </a:p>
          <a:p>
            <a:pPr marL="139700" indent="0">
              <a:buNone/>
            </a:pPr>
            <a:endParaRPr lang="en-US" dirty="0"/>
          </a:p>
        </p:txBody>
      </p:sp>
      <p:sp>
        <p:nvSpPr>
          <p:cNvPr id="5" name="Slide Number Placeholder 4">
            <a:extLst>
              <a:ext uri="{FF2B5EF4-FFF2-40B4-BE49-F238E27FC236}">
                <a16:creationId xmlns:a16="http://schemas.microsoft.com/office/drawing/2014/main" id="{D188BCF1-458F-7BE0-2C14-9EE878E8FC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6" name="Footer Placeholder 5">
            <a:extLst>
              <a:ext uri="{FF2B5EF4-FFF2-40B4-BE49-F238E27FC236}">
                <a16:creationId xmlns:a16="http://schemas.microsoft.com/office/drawing/2014/main" id="{438BB253-6803-8B33-8EF7-A62F9A0C994C}"/>
              </a:ext>
            </a:extLst>
          </p:cNvPr>
          <p:cNvSpPr>
            <a:spLocks noGrp="1"/>
          </p:cNvSpPr>
          <p:nvPr>
            <p:ph type="ftr" sz="quarter" idx="13"/>
          </p:nvPr>
        </p:nvSpPr>
        <p:spPr/>
        <p:txBody>
          <a:bodyPr/>
          <a:lstStyle/>
          <a:p>
            <a:r>
              <a:rPr lang="en-US"/>
              <a:t>BÁO CÁO CUỐI KÌ</a:t>
            </a:r>
          </a:p>
        </p:txBody>
      </p:sp>
      <p:pic>
        <p:nvPicPr>
          <p:cNvPr id="7" name="Picture 6" descr="A screen shot of a computer program&#10;&#10;Description automatically generated with low confidence">
            <a:extLst>
              <a:ext uri="{FF2B5EF4-FFF2-40B4-BE49-F238E27FC236}">
                <a16:creationId xmlns:a16="http://schemas.microsoft.com/office/drawing/2014/main" id="{BC6E7828-CFDE-8796-F275-372B5C91B425}"/>
              </a:ext>
            </a:extLst>
          </p:cNvPr>
          <p:cNvPicPr>
            <a:picLocks noChangeAspect="1"/>
          </p:cNvPicPr>
          <p:nvPr/>
        </p:nvPicPr>
        <p:blipFill>
          <a:blip r:embed="rId2"/>
          <a:stretch>
            <a:fillRect/>
          </a:stretch>
        </p:blipFill>
        <p:spPr>
          <a:xfrm>
            <a:off x="4230915" y="955978"/>
            <a:ext cx="4913086" cy="3569193"/>
          </a:xfrm>
          <a:prstGeom prst="rect">
            <a:avLst/>
          </a:prstGeom>
        </p:spPr>
      </p:pic>
    </p:spTree>
    <p:extLst>
      <p:ext uri="{BB962C8B-B14F-4D97-AF65-F5344CB8AC3E}">
        <p14:creationId xmlns:p14="http://schemas.microsoft.com/office/powerpoint/2010/main" val="22538813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85BC-92B3-FEF2-38F7-9424B53894E9}"/>
              </a:ext>
            </a:extLst>
          </p:cNvPr>
          <p:cNvSpPr>
            <a:spLocks noGrp="1"/>
          </p:cNvSpPr>
          <p:nvPr>
            <p:ph type="title"/>
          </p:nvPr>
        </p:nvSpPr>
        <p:spPr/>
        <p:txBody>
          <a:bodyPr>
            <a:noAutofit/>
          </a:bodyPr>
          <a:lstStyle/>
          <a:p>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II/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b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TextFSM</a:t>
            </a:r>
            <a:endParaRPr lang="en-US" sz="1600" dirty="0"/>
          </a:p>
        </p:txBody>
      </p:sp>
      <p:sp>
        <p:nvSpPr>
          <p:cNvPr id="3" name="Slide Number Placeholder 2">
            <a:extLst>
              <a:ext uri="{FF2B5EF4-FFF2-40B4-BE49-F238E27FC236}">
                <a16:creationId xmlns:a16="http://schemas.microsoft.com/office/drawing/2014/main" id="{523F5D43-8766-A2C9-CA27-6E58FD641B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4" name="Footer Placeholder 3">
            <a:extLst>
              <a:ext uri="{FF2B5EF4-FFF2-40B4-BE49-F238E27FC236}">
                <a16:creationId xmlns:a16="http://schemas.microsoft.com/office/drawing/2014/main" id="{4FEB266C-1CBD-03A7-BB78-FB26043D2146}"/>
              </a:ext>
            </a:extLst>
          </p:cNvPr>
          <p:cNvSpPr>
            <a:spLocks noGrp="1"/>
          </p:cNvSpPr>
          <p:nvPr>
            <p:ph type="ftr" sz="quarter" idx="13"/>
          </p:nvPr>
        </p:nvSpPr>
        <p:spPr/>
        <p:txBody>
          <a:bodyPr/>
          <a:lstStyle/>
          <a:p>
            <a:r>
              <a:rPr lang="en-US"/>
              <a:t>BÁO CÁO CUỐI KÌ</a:t>
            </a:r>
          </a:p>
        </p:txBody>
      </p:sp>
      <p:pic>
        <p:nvPicPr>
          <p:cNvPr id="5" name="Picture 4" descr="A screen shot of a computer program&#10;&#10;Description automatically generated with medium confidence">
            <a:extLst>
              <a:ext uri="{FF2B5EF4-FFF2-40B4-BE49-F238E27FC236}">
                <a16:creationId xmlns:a16="http://schemas.microsoft.com/office/drawing/2014/main" id="{922F0B1A-5E2D-6351-E1BA-7564F00EAB04}"/>
              </a:ext>
            </a:extLst>
          </p:cNvPr>
          <p:cNvPicPr>
            <a:picLocks noChangeAspect="1"/>
          </p:cNvPicPr>
          <p:nvPr/>
        </p:nvPicPr>
        <p:blipFill>
          <a:blip r:embed="rId2"/>
          <a:stretch>
            <a:fillRect/>
          </a:stretch>
        </p:blipFill>
        <p:spPr>
          <a:xfrm>
            <a:off x="45000" y="1415588"/>
            <a:ext cx="5029200" cy="2571115"/>
          </a:xfrm>
          <a:prstGeom prst="rect">
            <a:avLst/>
          </a:prstGeom>
        </p:spPr>
      </p:pic>
      <p:pic>
        <p:nvPicPr>
          <p:cNvPr id="6" name="Picture 5" descr="A screenshot of a computer&#10;&#10;Description automatically generated with medium confidence">
            <a:extLst>
              <a:ext uri="{FF2B5EF4-FFF2-40B4-BE49-F238E27FC236}">
                <a16:creationId xmlns:a16="http://schemas.microsoft.com/office/drawing/2014/main" id="{60EC7762-A23C-4279-3BFB-5DB5727F3DD5}"/>
              </a:ext>
            </a:extLst>
          </p:cNvPr>
          <p:cNvPicPr>
            <a:picLocks noChangeAspect="1"/>
          </p:cNvPicPr>
          <p:nvPr/>
        </p:nvPicPr>
        <p:blipFill>
          <a:blip r:embed="rId3"/>
          <a:stretch>
            <a:fillRect/>
          </a:stretch>
        </p:blipFill>
        <p:spPr>
          <a:xfrm>
            <a:off x="4267200" y="1936850"/>
            <a:ext cx="4876800" cy="908148"/>
          </a:xfrm>
          <a:prstGeom prst="rect">
            <a:avLst/>
          </a:prstGeom>
        </p:spPr>
      </p:pic>
      <p:sp>
        <p:nvSpPr>
          <p:cNvPr id="8" name="TextBox 7">
            <a:extLst>
              <a:ext uri="{FF2B5EF4-FFF2-40B4-BE49-F238E27FC236}">
                <a16:creationId xmlns:a16="http://schemas.microsoft.com/office/drawing/2014/main" id="{74A36CBF-FC93-0D0B-DA52-A1C549CE44C1}"/>
              </a:ext>
            </a:extLst>
          </p:cNvPr>
          <p:cNvSpPr txBox="1"/>
          <p:nvPr/>
        </p:nvSpPr>
        <p:spPr>
          <a:xfrm>
            <a:off x="5348515" y="2954185"/>
            <a:ext cx="4572000" cy="307777"/>
          </a:xfrm>
          <a:prstGeom prst="rect">
            <a:avLst/>
          </a:prstGeom>
          <a:noFill/>
        </p:spPr>
        <p:txBody>
          <a:bodyPr wrap="square">
            <a:spAutoFit/>
          </a:bodyPr>
          <a:lstStyle/>
          <a:p>
            <a:r>
              <a:rPr lang="en-US" sz="1400" i="1" dirty="0" err="1">
                <a:solidFill>
                  <a:srgbClr val="000000"/>
                </a:solidFill>
                <a:effectLst/>
                <a:latin typeface="Times New Roman" panose="02020603050405020304" pitchFamily="18" charset="0"/>
                <a:ea typeface="Calibri" panose="020F0502020204030204" pitchFamily="34" charset="0"/>
              </a:rPr>
              <a:t>Sử</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dụng</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lệnh</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sh</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ip</a:t>
            </a:r>
            <a:r>
              <a:rPr lang="en-US" sz="1400" i="1" dirty="0">
                <a:solidFill>
                  <a:srgbClr val="000000"/>
                </a:solidFill>
                <a:effectLst/>
                <a:latin typeface="Times New Roman" panose="02020603050405020304" pitchFamily="18" charset="0"/>
                <a:ea typeface="Calibri" panose="020F0502020204030204" pitchFamily="34" charset="0"/>
              </a:rPr>
              <a:t> int </a:t>
            </a:r>
            <a:r>
              <a:rPr lang="en-US" sz="1400" i="1" dirty="0" err="1">
                <a:solidFill>
                  <a:srgbClr val="000000"/>
                </a:solidFill>
                <a:effectLst/>
                <a:latin typeface="Times New Roman" panose="02020603050405020304" pitchFamily="18" charset="0"/>
                <a:ea typeface="Calibri" panose="020F0502020204030204" pitchFamily="34" charset="0"/>
              </a:rPr>
              <a:t>bri</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để</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kiểm</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tra</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kết</a:t>
            </a:r>
            <a:r>
              <a:rPr lang="en-US" sz="1400" i="1" dirty="0">
                <a:solidFill>
                  <a:srgbClr val="000000"/>
                </a:solidFill>
                <a:effectLst/>
                <a:latin typeface="Times New Roman" panose="02020603050405020304" pitchFamily="18" charset="0"/>
                <a:ea typeface="Calibri" panose="020F0502020204030204" pitchFamily="34" charset="0"/>
              </a:rPr>
              <a:t> </a:t>
            </a:r>
            <a:r>
              <a:rPr lang="en-US" sz="1400" i="1" dirty="0" err="1">
                <a:solidFill>
                  <a:srgbClr val="000000"/>
                </a:solidFill>
                <a:effectLst/>
                <a:latin typeface="Times New Roman" panose="02020603050405020304" pitchFamily="18" charset="0"/>
                <a:ea typeface="Calibri" panose="020F0502020204030204" pitchFamily="34" charset="0"/>
              </a:rPr>
              <a:t>quả</a:t>
            </a:r>
            <a:endParaRPr lang="en-US" dirty="0"/>
          </a:p>
        </p:txBody>
      </p:sp>
      <p:sp>
        <p:nvSpPr>
          <p:cNvPr id="9" name="TextBox 8">
            <a:extLst>
              <a:ext uri="{FF2B5EF4-FFF2-40B4-BE49-F238E27FC236}">
                <a16:creationId xmlns:a16="http://schemas.microsoft.com/office/drawing/2014/main" id="{D7597F6B-A6B4-2AE5-061C-5C5C3049FBD9}"/>
              </a:ext>
            </a:extLst>
          </p:cNvPr>
          <p:cNvSpPr txBox="1"/>
          <p:nvPr/>
        </p:nvSpPr>
        <p:spPr>
          <a:xfrm>
            <a:off x="45000" y="4075088"/>
            <a:ext cx="4572000" cy="307777"/>
          </a:xfrm>
          <a:prstGeom prst="rect">
            <a:avLst/>
          </a:prstGeom>
          <a:noFill/>
        </p:spPr>
        <p:txBody>
          <a:bodyPr wrap="square">
            <a:spAutoFit/>
          </a:bodyPr>
          <a:lstStyle/>
          <a:p>
            <a:r>
              <a:rPr lang="en-US" i="1" dirty="0" err="1">
                <a:latin typeface="Times New Roman" panose="02020603050405020304" pitchFamily="18" charset="0"/>
              </a:rPr>
              <a:t>Kết</a:t>
            </a:r>
            <a:r>
              <a:rPr lang="en-US" i="1" dirty="0">
                <a:latin typeface="Times New Roman" panose="02020603050405020304" pitchFamily="18" charset="0"/>
              </a:rPr>
              <a:t> </a:t>
            </a:r>
            <a:r>
              <a:rPr lang="en-US" i="1" dirty="0" err="1">
                <a:latin typeface="Times New Roman" panose="02020603050405020304" pitchFamily="18" charset="0"/>
              </a:rPr>
              <a:t>quả</a:t>
            </a:r>
            <a:r>
              <a:rPr lang="en-US" i="1" dirty="0">
                <a:latin typeface="Times New Roman" panose="02020603050405020304" pitchFamily="18" charset="0"/>
              </a:rPr>
              <a:t> in </a:t>
            </a:r>
            <a:r>
              <a:rPr lang="en-US" i="1" dirty="0" err="1">
                <a:latin typeface="Times New Roman" panose="02020603050405020304" pitchFamily="18" charset="0"/>
              </a:rPr>
              <a:t>ra</a:t>
            </a:r>
            <a:r>
              <a:rPr lang="en-US" i="1" dirty="0">
                <a:latin typeface="Times New Roman" panose="02020603050405020304" pitchFamily="18" charset="0"/>
              </a:rPr>
              <a:t> </a:t>
            </a:r>
            <a:r>
              <a:rPr lang="en-US" i="1" dirty="0" err="1">
                <a:latin typeface="Times New Roman" panose="02020603050405020304" pitchFamily="18" charset="0"/>
              </a:rPr>
              <a:t>từ</a:t>
            </a:r>
            <a:r>
              <a:rPr lang="en-US" i="1" dirty="0">
                <a:latin typeface="Times New Roman" panose="02020603050405020304" pitchFamily="18" charset="0"/>
              </a:rPr>
              <a:t> </a:t>
            </a:r>
            <a:r>
              <a:rPr lang="en-US" i="1" dirty="0" err="1">
                <a:latin typeface="Times New Roman" panose="02020603050405020304" pitchFamily="18" charset="0"/>
              </a:rPr>
              <a:t>config_output</a:t>
            </a:r>
            <a:endParaRPr lang="en-US" dirty="0"/>
          </a:p>
        </p:txBody>
      </p:sp>
    </p:spTree>
    <p:extLst>
      <p:ext uri="{BB962C8B-B14F-4D97-AF65-F5344CB8AC3E}">
        <p14:creationId xmlns:p14="http://schemas.microsoft.com/office/powerpoint/2010/main" val="50607258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1410-725E-C479-EA24-21BD26393751}"/>
              </a:ext>
            </a:extLst>
          </p:cNvPr>
          <p:cNvSpPr>
            <a:spLocks noGrp="1"/>
          </p:cNvSpPr>
          <p:nvPr>
            <p:ph type="title"/>
          </p:nvPr>
        </p:nvSpPr>
        <p:spPr/>
        <p:txBody>
          <a:bodyPr>
            <a:normAutofit fontScale="90000"/>
          </a:bodyPr>
          <a:lstStyle/>
          <a:p>
            <a:r>
              <a:rPr lang="en-US" sz="4000" dirty="0"/>
              <a:t>CẢM ƠN THẦY CÔ VÀ CÁC BẠN ĐÃ LẮNG NGHE !!!</a:t>
            </a:r>
          </a:p>
        </p:txBody>
      </p:sp>
      <p:sp>
        <p:nvSpPr>
          <p:cNvPr id="3" name="Slide Number Placeholder 2">
            <a:extLst>
              <a:ext uri="{FF2B5EF4-FFF2-40B4-BE49-F238E27FC236}">
                <a16:creationId xmlns:a16="http://schemas.microsoft.com/office/drawing/2014/main" id="{B114D29E-156E-AE21-7D05-C9587BF48F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4" name="Footer Placeholder 3">
            <a:extLst>
              <a:ext uri="{FF2B5EF4-FFF2-40B4-BE49-F238E27FC236}">
                <a16:creationId xmlns:a16="http://schemas.microsoft.com/office/drawing/2014/main" id="{E628022D-5E07-E03F-A12B-AD143AD6A809}"/>
              </a:ext>
            </a:extLst>
          </p:cNvPr>
          <p:cNvSpPr>
            <a:spLocks noGrp="1"/>
          </p:cNvSpPr>
          <p:nvPr>
            <p:ph type="ftr" sz="quarter" idx="13"/>
          </p:nvPr>
        </p:nvSpPr>
        <p:spPr/>
        <p:txBody>
          <a:bodyPr/>
          <a:lstStyle/>
          <a:p>
            <a:r>
              <a:rPr lang="en-US"/>
              <a:t>BÁO CÁO CUỐI KÌ</a:t>
            </a:r>
          </a:p>
        </p:txBody>
      </p:sp>
    </p:spTree>
    <p:extLst>
      <p:ext uri="{BB962C8B-B14F-4D97-AF65-F5344CB8AC3E}">
        <p14:creationId xmlns:p14="http://schemas.microsoft.com/office/powerpoint/2010/main" val="13569493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07916"/>
              </a:lnSpc>
              <a:spcBef>
                <a:spcPts val="0"/>
              </a:spcBef>
              <a:spcAft>
                <a:spcPts val="0"/>
              </a:spcAft>
              <a:buClr>
                <a:schemeClr val="dk1"/>
              </a:buClr>
              <a:buSzPct val="64705"/>
              <a:buFont typeface="Arial"/>
              <a:buNone/>
            </a:pPr>
            <a:r>
              <a:rPr lang="en" sz="1700" dirty="0">
                <a:latin typeface="Calibri"/>
                <a:ea typeface="Calibri"/>
                <a:cs typeface="Calibri"/>
                <a:sym typeface="Calibri"/>
              </a:rPr>
              <a:t>Nội dung</a:t>
            </a:r>
            <a:endParaRPr dirty="0"/>
          </a:p>
        </p:txBody>
      </p:sp>
      <p:sp>
        <p:nvSpPr>
          <p:cNvPr id="73" name="Google Shape;73;p15"/>
          <p:cNvSpPr txBox="1">
            <a:spLocks noGrp="1"/>
          </p:cNvSpPr>
          <p:nvPr>
            <p:ph type="body" idx="1"/>
          </p:nvPr>
        </p:nvSpPr>
        <p:spPr>
          <a:xfrm>
            <a:off x="311700" y="684438"/>
            <a:ext cx="8520600" cy="3978779"/>
          </a:xfrm>
          <a:prstGeom prst="rect">
            <a:avLst/>
          </a:prstGeom>
        </p:spPr>
        <p:txBody>
          <a:bodyPr spcFirstLastPara="1" wrap="square" lIns="91425" tIns="91425" rIns="91425" bIns="91425" anchor="t" anchorCtr="0">
            <a:normAutofit/>
          </a:bodyPr>
          <a:lstStyle/>
          <a:p>
            <a:pPr marL="342900">
              <a:spcBef>
                <a:spcPts val="800"/>
              </a:spcBef>
              <a:spcAft>
                <a:spcPts val="1200"/>
              </a:spcAft>
              <a:buFont typeface="+mj-lt"/>
              <a:buAutoNum type="arabicPeriod"/>
            </a:pP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thiệu</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khái</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quát</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thư</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viện</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Python</a:t>
            </a:r>
            <a:endParaRPr lang="en-US" sz="1800" dirty="0">
              <a:effectLst/>
              <a:latin typeface="UTM Avo"/>
              <a:ea typeface="Calibri" panose="020F0502020204030204" pitchFamily="34" charset="0"/>
              <a:cs typeface="Times New Roman" panose="02020603050405020304" pitchFamily="18" charset="0"/>
            </a:endParaRPr>
          </a:p>
          <a:p>
            <a:pPr marL="342900" lvl="0" algn="l" rtl="0">
              <a:spcBef>
                <a:spcPts val="800"/>
              </a:spcBef>
              <a:spcAft>
                <a:spcPts val="1200"/>
              </a:spcAft>
              <a:buFont typeface="+mj-lt"/>
              <a:buAutoNum type="arabicPeriod"/>
            </a:pPr>
            <a:r>
              <a:rPr lang="en-US" sz="1800" b="1" u="sng" dirty="0" err="1">
                <a:solidFill>
                  <a:srgbClr val="5B9BD5"/>
                </a:solidFill>
                <a:effectLst/>
                <a:latin typeface="Times New Roman" panose="02020603050405020304" pitchFamily="18" charset="0"/>
                <a:ea typeface="Calibri" panose="020F0502020204030204" pitchFamily="34" charset="0"/>
              </a:rPr>
              <a:t>Netmiko</a:t>
            </a:r>
            <a:r>
              <a:rPr lang="en-US" sz="1800" b="1" u="sng" dirty="0">
                <a:solidFill>
                  <a:srgbClr val="5B9BD5"/>
                </a:solidFill>
                <a:effectLst/>
                <a:latin typeface="Times New Roman" panose="02020603050405020304" pitchFamily="18" charset="0"/>
                <a:ea typeface="Calibri" panose="020F0502020204030204" pitchFamily="34" charset="0"/>
              </a:rPr>
              <a:t> </a:t>
            </a:r>
            <a:r>
              <a:rPr lang="en-US" sz="1800" b="1" u="sng" dirty="0" err="1">
                <a:solidFill>
                  <a:srgbClr val="5B9BD5"/>
                </a:solidFill>
                <a:effectLst/>
                <a:latin typeface="Times New Roman" panose="02020603050405020304" pitchFamily="18" charset="0"/>
                <a:ea typeface="Calibri" panose="020F0502020204030204" pitchFamily="34" charset="0"/>
              </a:rPr>
              <a:t>và</a:t>
            </a:r>
            <a:r>
              <a:rPr lang="en-US" sz="1800" b="1" u="sng" dirty="0">
                <a:solidFill>
                  <a:srgbClr val="5B9BD5"/>
                </a:solidFill>
                <a:effectLst/>
                <a:latin typeface="Times New Roman" panose="02020603050405020304" pitchFamily="18" charset="0"/>
                <a:ea typeface="Calibri" panose="020F0502020204030204" pitchFamily="34" charset="0"/>
              </a:rPr>
              <a:t> </a:t>
            </a:r>
            <a:r>
              <a:rPr lang="en-US" sz="1800" b="1" u="sng" dirty="0" err="1">
                <a:solidFill>
                  <a:srgbClr val="5B9BD5"/>
                </a:solidFill>
                <a:effectLst/>
                <a:latin typeface="Times New Roman" panose="02020603050405020304" pitchFamily="18" charset="0"/>
                <a:ea typeface="Calibri" panose="020F0502020204030204" pitchFamily="34" charset="0"/>
              </a:rPr>
              <a:t>ứng</a:t>
            </a:r>
            <a:r>
              <a:rPr lang="en-US" sz="1800" b="1" u="sng" dirty="0">
                <a:solidFill>
                  <a:srgbClr val="5B9BD5"/>
                </a:solidFill>
                <a:effectLst/>
                <a:latin typeface="Times New Roman" panose="02020603050405020304" pitchFamily="18" charset="0"/>
                <a:ea typeface="Calibri" panose="020F0502020204030204" pitchFamily="34" charset="0"/>
              </a:rPr>
              <a:t> </a:t>
            </a:r>
            <a:r>
              <a:rPr lang="en-US" sz="1800" b="1" u="sng" dirty="0" err="1">
                <a:solidFill>
                  <a:srgbClr val="5B9BD5"/>
                </a:solidFill>
                <a:effectLst/>
                <a:latin typeface="Times New Roman" panose="02020603050405020304" pitchFamily="18" charset="0"/>
                <a:ea typeface="Calibri" panose="020F0502020204030204" pitchFamily="34" charset="0"/>
              </a:rPr>
              <a:t>dụng</a:t>
            </a:r>
            <a:r>
              <a:rPr lang="en-US" sz="1800" b="1" u="sng" dirty="0">
                <a:solidFill>
                  <a:srgbClr val="5B9BD5"/>
                </a:solidFill>
                <a:effectLst/>
                <a:latin typeface="Times New Roman" panose="02020603050405020304" pitchFamily="18" charset="0"/>
                <a:ea typeface="Calibri" panose="020F0502020204030204" pitchFamily="34" charset="0"/>
              </a:rPr>
              <a:t> </a:t>
            </a:r>
            <a:r>
              <a:rPr lang="en-US" sz="1800" b="1" u="sng" dirty="0" err="1">
                <a:solidFill>
                  <a:srgbClr val="5B9BD5"/>
                </a:solidFill>
                <a:effectLst/>
                <a:latin typeface="Times New Roman" panose="02020603050405020304" pitchFamily="18" charset="0"/>
                <a:ea typeface="Calibri" panose="020F0502020204030204" pitchFamily="34" charset="0"/>
              </a:rPr>
              <a:t>của</a:t>
            </a:r>
            <a:r>
              <a:rPr lang="en-US" sz="1800" b="1" u="sng" dirty="0">
                <a:solidFill>
                  <a:srgbClr val="5B9BD5"/>
                </a:solidFill>
                <a:effectLst/>
                <a:latin typeface="Times New Roman" panose="02020603050405020304" pitchFamily="18" charset="0"/>
                <a:ea typeface="Calibri" panose="020F0502020204030204" pitchFamily="34" charset="0"/>
              </a:rPr>
              <a:t> </a:t>
            </a:r>
            <a:r>
              <a:rPr lang="en-US" sz="1800" b="1" u="sng" dirty="0" err="1">
                <a:solidFill>
                  <a:srgbClr val="5B9BD5"/>
                </a:solidFill>
                <a:effectLst/>
                <a:latin typeface="Times New Roman" panose="02020603050405020304" pitchFamily="18" charset="0"/>
                <a:ea typeface="Calibri" panose="020F0502020204030204" pitchFamily="34" charset="0"/>
              </a:rPr>
              <a:t>Netmiko</a:t>
            </a:r>
            <a:endParaRPr lang="en-US" sz="1800" b="1" u="sng" dirty="0">
              <a:solidFill>
                <a:srgbClr val="5B9BD5"/>
              </a:solidFill>
              <a:effectLst/>
              <a:latin typeface="Times New Roman" panose="02020603050405020304" pitchFamily="18" charset="0"/>
              <a:ea typeface="Calibri" panose="020F0502020204030204" pitchFamily="34" charset="0"/>
            </a:endParaRPr>
          </a:p>
          <a:p>
            <a:pPr marL="800100" lvl="1">
              <a:spcBef>
                <a:spcPts val="800"/>
              </a:spcBef>
              <a:spcAft>
                <a:spcPts val="1200"/>
              </a:spcAft>
              <a:buFont typeface="+mj-lt"/>
              <a:buAutoNum type="arabicPeriod"/>
            </a:pPr>
            <a:r>
              <a:rPr lang="en-US" b="1" u="sng" dirty="0" err="1">
                <a:solidFill>
                  <a:srgbClr val="5B9BD5"/>
                </a:solidFill>
                <a:latin typeface="Times New Roman" panose="02020603050405020304" pitchFamily="18" charset="0"/>
                <a:ea typeface="Calibri" panose="020F0502020204030204" pitchFamily="34" charset="0"/>
              </a:rPr>
              <a:t>Ứng</a:t>
            </a:r>
            <a:r>
              <a:rPr lang="en-US" b="1" u="sng" dirty="0">
                <a:solidFill>
                  <a:srgbClr val="5B9BD5"/>
                </a:solidFill>
                <a:latin typeface="Times New Roman" panose="02020603050405020304" pitchFamily="18" charset="0"/>
                <a:ea typeface="Calibri" panose="020F0502020204030204" pitchFamily="34" charset="0"/>
              </a:rPr>
              <a:t> </a:t>
            </a:r>
            <a:r>
              <a:rPr lang="en-US" b="1" u="sng" dirty="0" err="1">
                <a:solidFill>
                  <a:srgbClr val="5B9BD5"/>
                </a:solidFill>
                <a:latin typeface="Times New Roman" panose="02020603050405020304" pitchFamily="18" charset="0"/>
                <a:ea typeface="Calibri" panose="020F0502020204030204" pitchFamily="34" charset="0"/>
              </a:rPr>
              <a:t>dụng</a:t>
            </a:r>
            <a:r>
              <a:rPr lang="en-US" b="1" u="sng" dirty="0">
                <a:solidFill>
                  <a:srgbClr val="5B9BD5"/>
                </a:solidFill>
                <a:latin typeface="Times New Roman" panose="02020603050405020304" pitchFamily="18" charset="0"/>
                <a:ea typeface="Calibri" panose="020F0502020204030204" pitchFamily="34" charset="0"/>
              </a:rPr>
              <a:t> </a:t>
            </a:r>
            <a:r>
              <a:rPr lang="en-US" b="1" u="sng" dirty="0" err="1">
                <a:solidFill>
                  <a:srgbClr val="5B9BD5"/>
                </a:solidFill>
                <a:latin typeface="Times New Roman" panose="02020603050405020304" pitchFamily="18" charset="0"/>
                <a:ea typeface="Calibri" panose="020F0502020204030204" pitchFamily="34" charset="0"/>
              </a:rPr>
              <a:t>và</a:t>
            </a:r>
            <a:r>
              <a:rPr lang="en-US" b="1" u="sng" dirty="0">
                <a:solidFill>
                  <a:srgbClr val="5B9BD5"/>
                </a:solidFill>
                <a:latin typeface="Times New Roman" panose="02020603050405020304" pitchFamily="18" charset="0"/>
                <a:ea typeface="Calibri" panose="020F0502020204030204" pitchFamily="34" charset="0"/>
              </a:rPr>
              <a:t> </a:t>
            </a:r>
            <a:r>
              <a:rPr lang="en-US" b="1" u="sng" dirty="0" err="1">
                <a:solidFill>
                  <a:srgbClr val="5B9BD5"/>
                </a:solidFill>
                <a:latin typeface="Times New Roman" panose="02020603050405020304" pitchFamily="18" charset="0"/>
                <a:ea typeface="Calibri" panose="020F0502020204030204" pitchFamily="34" charset="0"/>
              </a:rPr>
              <a:t>ưu</a:t>
            </a:r>
            <a:r>
              <a:rPr lang="en-US" b="1" u="sng" dirty="0">
                <a:solidFill>
                  <a:srgbClr val="5B9BD5"/>
                </a:solidFill>
                <a:latin typeface="Times New Roman" panose="02020603050405020304" pitchFamily="18" charset="0"/>
                <a:ea typeface="Calibri" panose="020F0502020204030204" pitchFamily="34" charset="0"/>
              </a:rPr>
              <a:t> </a:t>
            </a:r>
            <a:r>
              <a:rPr lang="en-US" b="1" u="sng" dirty="0" err="1">
                <a:solidFill>
                  <a:srgbClr val="5B9BD5"/>
                </a:solidFill>
                <a:latin typeface="Times New Roman" panose="02020603050405020304" pitchFamily="18" charset="0"/>
                <a:ea typeface="Calibri" panose="020F0502020204030204" pitchFamily="34" charset="0"/>
              </a:rPr>
              <a:t>điểm</a:t>
            </a:r>
            <a:r>
              <a:rPr lang="en-US" b="1" u="sng" dirty="0">
                <a:solidFill>
                  <a:srgbClr val="5B9BD5"/>
                </a:solidFill>
                <a:latin typeface="Times New Roman" panose="02020603050405020304" pitchFamily="18" charset="0"/>
                <a:ea typeface="Calibri" panose="020F0502020204030204" pitchFamily="34" charset="0"/>
              </a:rPr>
              <a:t> </a:t>
            </a:r>
            <a:r>
              <a:rPr lang="en-US" b="1" u="sng" dirty="0" err="1">
                <a:solidFill>
                  <a:srgbClr val="5B9BD5"/>
                </a:solidFill>
                <a:latin typeface="Times New Roman" panose="02020603050405020304" pitchFamily="18" charset="0"/>
                <a:ea typeface="Calibri" panose="020F0502020204030204" pitchFamily="34" charset="0"/>
              </a:rPr>
              <a:t>của</a:t>
            </a:r>
            <a:r>
              <a:rPr lang="en-US" b="1" u="sng" dirty="0">
                <a:solidFill>
                  <a:srgbClr val="5B9BD5"/>
                </a:solidFill>
                <a:latin typeface="Times New Roman" panose="02020603050405020304" pitchFamily="18" charset="0"/>
                <a:ea typeface="Calibri" panose="020F0502020204030204" pitchFamily="34" charset="0"/>
              </a:rPr>
              <a:t> </a:t>
            </a:r>
            <a:r>
              <a:rPr lang="en-US" b="1" u="sng" dirty="0" err="1">
                <a:solidFill>
                  <a:srgbClr val="5B9BD5"/>
                </a:solidFill>
                <a:latin typeface="Times New Roman" panose="02020603050405020304" pitchFamily="18" charset="0"/>
                <a:ea typeface="Calibri" panose="020F0502020204030204" pitchFamily="34" charset="0"/>
              </a:rPr>
              <a:t>Netmiko</a:t>
            </a:r>
            <a:endParaRPr lang="en-US" b="1" u="sng" dirty="0">
              <a:solidFill>
                <a:srgbClr val="5B9BD5"/>
              </a:solidFill>
              <a:effectLst/>
              <a:latin typeface="Times New Roman" panose="02020603050405020304" pitchFamily="18" charset="0"/>
              <a:ea typeface="Calibri" panose="020F0502020204030204" pitchFamily="34" charset="0"/>
            </a:endParaRPr>
          </a:p>
          <a:p>
            <a:pPr marL="800100" lvl="1">
              <a:lnSpc>
                <a:spcPct val="100000"/>
              </a:lnSpc>
              <a:spcBef>
                <a:spcPts val="600"/>
              </a:spcBef>
              <a:spcAft>
                <a:spcPts val="600"/>
              </a:spcAft>
              <a:buFont typeface="+mj-lt"/>
              <a:buAutoNum type="arabicPeriod"/>
            </a:pPr>
            <a:r>
              <a:rPr lang="en-US" sz="1800" b="1" u="sng" dirty="0" err="1">
                <a:solidFill>
                  <a:srgbClr val="5B9BD5"/>
                </a:solidFill>
                <a:effectLst/>
                <a:latin typeface="Times New Roman" panose="02020603050405020304" pitchFamily="18" charset="0"/>
                <a:ea typeface="Calibri" panose="020F0502020204030204" pitchFamily="34" charset="0"/>
              </a:rPr>
              <a:t>Cấu</a:t>
            </a:r>
            <a:r>
              <a:rPr lang="en-US" sz="1800" b="1" u="sng" dirty="0">
                <a:solidFill>
                  <a:srgbClr val="5B9BD5"/>
                </a:solidFill>
                <a:effectLst/>
                <a:latin typeface="Times New Roman" panose="02020603050405020304" pitchFamily="18" charset="0"/>
                <a:ea typeface="Calibri" panose="020F0502020204030204" pitchFamily="34" charset="0"/>
              </a:rPr>
              <a:t> </a:t>
            </a:r>
            <a:r>
              <a:rPr lang="en-US" sz="1800" b="1" u="sng" dirty="0" err="1">
                <a:solidFill>
                  <a:srgbClr val="5B9BD5"/>
                </a:solidFill>
                <a:effectLst/>
                <a:latin typeface="Times New Roman" panose="02020603050405020304" pitchFamily="18" charset="0"/>
                <a:ea typeface="Calibri" panose="020F0502020204030204" pitchFamily="34" charset="0"/>
              </a:rPr>
              <a:t>hình</a:t>
            </a:r>
            <a:r>
              <a:rPr lang="en-US" sz="1800" b="1" u="sng" dirty="0">
                <a:solidFill>
                  <a:srgbClr val="5B9BD5"/>
                </a:solidFill>
                <a:effectLst/>
                <a:latin typeface="Times New Roman" panose="02020603050405020304" pitchFamily="18" charset="0"/>
                <a:ea typeface="Calibri" panose="020F0502020204030204" pitchFamily="34" charset="0"/>
              </a:rPr>
              <a:t> </a:t>
            </a:r>
            <a:r>
              <a:rPr lang="en-US" sz="1800" b="1" u="sng" dirty="0" err="1">
                <a:solidFill>
                  <a:srgbClr val="5B9BD5"/>
                </a:solidFill>
                <a:effectLst/>
                <a:latin typeface="Times New Roman" panose="02020603050405020304" pitchFamily="18" charset="0"/>
                <a:ea typeface="Calibri" panose="020F0502020204030204" pitchFamily="34" charset="0"/>
              </a:rPr>
              <a:t>thiết</a:t>
            </a:r>
            <a:r>
              <a:rPr lang="en-US" sz="1800" b="1" u="sng" dirty="0">
                <a:solidFill>
                  <a:srgbClr val="5B9BD5"/>
                </a:solidFill>
                <a:effectLst/>
                <a:latin typeface="Times New Roman" panose="02020603050405020304" pitchFamily="18" charset="0"/>
                <a:ea typeface="Calibri" panose="020F0502020204030204" pitchFamily="34" charset="0"/>
              </a:rPr>
              <a:t> </a:t>
            </a:r>
            <a:r>
              <a:rPr lang="en-US" sz="1800" b="1" u="sng" dirty="0" err="1">
                <a:solidFill>
                  <a:srgbClr val="5B9BD5"/>
                </a:solidFill>
                <a:effectLst/>
                <a:latin typeface="Times New Roman" panose="02020603050405020304" pitchFamily="18" charset="0"/>
                <a:ea typeface="Calibri" panose="020F0502020204030204" pitchFamily="34" charset="0"/>
              </a:rPr>
              <a:t>bị</a:t>
            </a:r>
            <a:endParaRPr lang="en-US" sz="1800" b="1" u="sng" dirty="0">
              <a:solidFill>
                <a:srgbClr val="5B9BD5"/>
              </a:solidFill>
              <a:latin typeface="Times New Roman" panose="02020603050405020304" pitchFamily="18" charset="0"/>
              <a:ea typeface="Calibri" panose="020F0502020204030204" pitchFamily="34" charset="0"/>
            </a:endParaRPr>
          </a:p>
          <a:p>
            <a:pPr marL="800100" lvl="1">
              <a:lnSpc>
                <a:spcPct val="100000"/>
              </a:lnSpc>
              <a:spcBef>
                <a:spcPts val="600"/>
              </a:spcBef>
              <a:spcAft>
                <a:spcPts val="600"/>
              </a:spcAft>
              <a:buFont typeface="+mj-lt"/>
              <a:buAutoNum type="arabicPeriod"/>
            </a:pPr>
            <a:r>
              <a:rPr lang="en-US" sz="1800" b="1" u="sng" dirty="0" err="1">
                <a:solidFill>
                  <a:srgbClr val="5B9BD5"/>
                </a:solidFill>
                <a:effectLst/>
                <a:latin typeface="Times New Roman" panose="02020603050405020304" pitchFamily="18" charset="0"/>
                <a:ea typeface="Calibri" panose="020F0502020204030204" pitchFamily="34" charset="0"/>
              </a:rPr>
              <a:t>Bắt</a:t>
            </a:r>
            <a:r>
              <a:rPr lang="en-US" sz="1800" b="1" u="sng" dirty="0">
                <a:solidFill>
                  <a:srgbClr val="5B9BD5"/>
                </a:solidFill>
                <a:effectLst/>
                <a:latin typeface="Times New Roman" panose="02020603050405020304" pitchFamily="18" charset="0"/>
                <a:ea typeface="Calibri" panose="020F0502020204030204" pitchFamily="34" charset="0"/>
              </a:rPr>
              <a:t> </a:t>
            </a:r>
            <a:r>
              <a:rPr lang="en-US" sz="1800" b="1" u="sng" dirty="0" err="1">
                <a:solidFill>
                  <a:srgbClr val="5B9BD5"/>
                </a:solidFill>
                <a:effectLst/>
                <a:latin typeface="Times New Roman" panose="02020603050405020304" pitchFamily="18" charset="0"/>
                <a:ea typeface="Calibri" panose="020F0502020204030204" pitchFamily="34" charset="0"/>
              </a:rPr>
              <a:t>đầu</a:t>
            </a:r>
            <a:r>
              <a:rPr lang="en-US" sz="1800" b="1" u="sng" dirty="0">
                <a:solidFill>
                  <a:srgbClr val="5B9BD5"/>
                </a:solidFill>
                <a:effectLst/>
                <a:latin typeface="Times New Roman" panose="02020603050405020304" pitchFamily="18" charset="0"/>
                <a:ea typeface="Calibri" panose="020F0502020204030204" pitchFamily="34" charset="0"/>
              </a:rPr>
              <a:t> </a:t>
            </a:r>
            <a:r>
              <a:rPr lang="en-US" sz="1800" b="1" u="sng" dirty="0" err="1">
                <a:solidFill>
                  <a:srgbClr val="5B9BD5"/>
                </a:solidFill>
                <a:effectLst/>
                <a:latin typeface="Times New Roman" panose="02020603050405020304" pitchFamily="18" charset="0"/>
                <a:ea typeface="Calibri" panose="020F0502020204030204" pitchFamily="34" charset="0"/>
              </a:rPr>
              <a:t>với</a:t>
            </a:r>
            <a:r>
              <a:rPr lang="en-US" sz="1800" b="1" u="sng" dirty="0">
                <a:solidFill>
                  <a:srgbClr val="5B9BD5"/>
                </a:solidFill>
                <a:effectLst/>
                <a:latin typeface="Times New Roman" panose="02020603050405020304" pitchFamily="18" charset="0"/>
                <a:ea typeface="Calibri" panose="020F0502020204030204" pitchFamily="34" charset="0"/>
              </a:rPr>
              <a:t> </a:t>
            </a:r>
            <a:r>
              <a:rPr lang="en-US" sz="1800" b="1" u="sng" dirty="0" err="1">
                <a:solidFill>
                  <a:srgbClr val="5B9BD5"/>
                </a:solidFill>
                <a:effectLst/>
                <a:latin typeface="Times New Roman" panose="02020603050405020304" pitchFamily="18" charset="0"/>
                <a:ea typeface="Calibri" panose="020F0502020204030204" pitchFamily="34" charset="0"/>
              </a:rPr>
              <a:t>Netmiko</a:t>
            </a:r>
            <a:endParaRPr lang="en-US" sz="1800" b="1" u="sng" dirty="0">
              <a:solidFill>
                <a:srgbClr val="5B9BD5"/>
              </a:solidFill>
              <a:latin typeface="Times New Roman" panose="02020603050405020304" pitchFamily="18" charset="0"/>
              <a:ea typeface="Calibri" panose="020F0502020204030204" pitchFamily="34" charset="0"/>
            </a:endParaRPr>
          </a:p>
          <a:p>
            <a:pPr marL="800100" lvl="1">
              <a:lnSpc>
                <a:spcPct val="100000"/>
              </a:lnSpc>
              <a:spcBef>
                <a:spcPts val="600"/>
              </a:spcBef>
              <a:spcAft>
                <a:spcPts val="600"/>
              </a:spcAft>
              <a:buFont typeface="+mj-lt"/>
              <a:buAutoNum type="arabicPeriod"/>
            </a:pPr>
            <a:r>
              <a:rPr lang="en-US" sz="1800" b="1" u="sng" dirty="0" err="1">
                <a:solidFill>
                  <a:srgbClr val="5B9BD5"/>
                </a:solidFill>
                <a:effectLst/>
                <a:latin typeface="Times New Roman" panose="02020603050405020304" pitchFamily="18" charset="0"/>
                <a:ea typeface="Calibri" panose="020F0502020204030204" pitchFamily="34" charset="0"/>
              </a:rPr>
              <a:t>Tự</a:t>
            </a:r>
            <a:r>
              <a:rPr lang="en-US" sz="1800" b="1" u="sng" dirty="0">
                <a:solidFill>
                  <a:srgbClr val="5B9BD5"/>
                </a:solidFill>
                <a:effectLst/>
                <a:latin typeface="Times New Roman" panose="02020603050405020304" pitchFamily="18" charset="0"/>
                <a:ea typeface="Calibri" panose="020F0502020204030204" pitchFamily="34" charset="0"/>
              </a:rPr>
              <a:t> </a:t>
            </a:r>
            <a:r>
              <a:rPr lang="en-US" sz="1800" b="1" u="sng" dirty="0" err="1">
                <a:solidFill>
                  <a:srgbClr val="5B9BD5"/>
                </a:solidFill>
                <a:effectLst/>
                <a:latin typeface="Times New Roman" panose="02020603050405020304" pitchFamily="18" charset="0"/>
                <a:ea typeface="Calibri" panose="020F0502020204030204" pitchFamily="34" charset="0"/>
              </a:rPr>
              <a:t>động</a:t>
            </a:r>
            <a:r>
              <a:rPr lang="en-US" sz="1800" b="1" u="sng" dirty="0">
                <a:solidFill>
                  <a:srgbClr val="5B9BD5"/>
                </a:solidFill>
                <a:effectLst/>
                <a:latin typeface="Times New Roman" panose="02020603050405020304" pitchFamily="18" charset="0"/>
                <a:ea typeface="Calibri" panose="020F0502020204030204" pitchFamily="34" charset="0"/>
              </a:rPr>
              <a:t> </a:t>
            </a:r>
            <a:r>
              <a:rPr lang="en-US" sz="1800" b="1" u="sng" dirty="0" err="1">
                <a:solidFill>
                  <a:srgbClr val="5B9BD5"/>
                </a:solidFill>
                <a:effectLst/>
                <a:latin typeface="Times New Roman" panose="02020603050405020304" pitchFamily="18" charset="0"/>
                <a:ea typeface="Calibri" panose="020F0502020204030204" pitchFamily="34" charset="0"/>
              </a:rPr>
              <a:t>hoá</a:t>
            </a:r>
            <a:r>
              <a:rPr lang="en-US" sz="1800" b="1" u="sng" dirty="0">
                <a:solidFill>
                  <a:srgbClr val="5B9BD5"/>
                </a:solidFill>
                <a:effectLst/>
                <a:latin typeface="Times New Roman" panose="02020603050405020304" pitchFamily="18" charset="0"/>
                <a:ea typeface="Calibri" panose="020F0502020204030204" pitchFamily="34" charset="0"/>
              </a:rPr>
              <a:t> </a:t>
            </a:r>
            <a:r>
              <a:rPr lang="en-US" sz="1800" b="1" u="sng" dirty="0" err="1">
                <a:solidFill>
                  <a:srgbClr val="5B9BD5"/>
                </a:solidFill>
                <a:effectLst/>
                <a:latin typeface="Times New Roman" panose="02020603050405020304" pitchFamily="18" charset="0"/>
                <a:ea typeface="Calibri" panose="020F0502020204030204" pitchFamily="34" charset="0"/>
              </a:rPr>
              <a:t>với</a:t>
            </a:r>
            <a:r>
              <a:rPr lang="en-US" sz="1800" b="1" u="sng" dirty="0">
                <a:solidFill>
                  <a:srgbClr val="5B9BD5"/>
                </a:solidFill>
                <a:effectLst/>
                <a:latin typeface="Times New Roman" panose="02020603050405020304" pitchFamily="18" charset="0"/>
                <a:ea typeface="Calibri" panose="020F0502020204030204" pitchFamily="34" charset="0"/>
              </a:rPr>
              <a:t> </a:t>
            </a:r>
            <a:r>
              <a:rPr lang="en-US" sz="1800" b="1" u="sng" dirty="0" err="1">
                <a:solidFill>
                  <a:srgbClr val="5B9BD5"/>
                </a:solidFill>
                <a:effectLst/>
                <a:latin typeface="Times New Roman" panose="02020603050405020304" pitchFamily="18" charset="0"/>
                <a:ea typeface="Calibri" panose="020F0502020204030204" pitchFamily="34" charset="0"/>
              </a:rPr>
              <a:t>Netmiko</a:t>
            </a:r>
            <a:r>
              <a:rPr lang="en-US" sz="1800" b="1" u="sng" dirty="0">
                <a:solidFill>
                  <a:srgbClr val="5B9BD5"/>
                </a:solidFill>
                <a:effectLst/>
                <a:latin typeface="Times New Roman" panose="02020603050405020304" pitchFamily="18" charset="0"/>
                <a:ea typeface="Calibri" panose="020F0502020204030204" pitchFamily="34" charset="0"/>
              </a:rPr>
              <a:t> (Automation)</a:t>
            </a:r>
          </a:p>
          <a:p>
            <a:pPr marL="800100" lvl="1">
              <a:lnSpc>
                <a:spcPct val="100000"/>
              </a:lnSpc>
              <a:spcBef>
                <a:spcPts val="600"/>
              </a:spcBef>
              <a:spcAft>
                <a:spcPts val="600"/>
              </a:spcAft>
              <a:buFont typeface="+mj-lt"/>
              <a:buAutoNum type="arabicPeriod"/>
            </a:pPr>
            <a:r>
              <a:rPr lang="en-US" sz="1800" b="1" u="sng" dirty="0" err="1">
                <a:solidFill>
                  <a:srgbClr val="5B9BD5"/>
                </a:solidFill>
                <a:effectLst/>
                <a:latin typeface="Times New Roman" panose="02020603050405020304" pitchFamily="18" charset="0"/>
                <a:ea typeface="Calibri" panose="020F0502020204030204" pitchFamily="34" charset="0"/>
              </a:rPr>
              <a:t>TextFSM</a:t>
            </a:r>
            <a:endParaRPr lang="en-US" sz="1800" b="1" u="sng" dirty="0">
              <a:solidFill>
                <a:srgbClr val="5B9BD5"/>
              </a:solidFill>
              <a:latin typeface="Times New Roman" panose="02020603050405020304" pitchFamily="18" charset="0"/>
              <a:ea typeface="Calibri" panose="020F0502020204030204" pitchFamily="34" charset="0"/>
            </a:endParaRPr>
          </a:p>
          <a:p>
            <a:pPr marL="1282700" lvl="2" indent="-342900">
              <a:spcBef>
                <a:spcPts val="800"/>
              </a:spcBef>
              <a:spcAft>
                <a:spcPts val="1200"/>
              </a:spcAft>
              <a:buFont typeface="+mj-lt"/>
              <a:buAutoNum type="alphaUcPeriod"/>
            </a:pPr>
            <a:endParaRPr lang="en-US" sz="1800" b="1" u="sng" dirty="0">
              <a:solidFill>
                <a:srgbClr val="5B9BD5"/>
              </a:solidFill>
              <a:effectLst/>
              <a:latin typeface="Times New Roman" panose="02020603050405020304" pitchFamily="18" charset="0"/>
              <a:ea typeface="Calibri" panose="020F0502020204030204" pitchFamily="34" charset="0"/>
            </a:endParaRPr>
          </a:p>
          <a:p>
            <a:pPr marL="1282700" lvl="2" indent="-342900">
              <a:spcBef>
                <a:spcPts val="800"/>
              </a:spcBef>
              <a:spcAft>
                <a:spcPts val="1200"/>
              </a:spcAft>
              <a:buFont typeface="+mj-lt"/>
              <a:buAutoNum type="alphaUcPeriod"/>
            </a:pPr>
            <a:endParaRPr lang="en-US" sz="1800" b="1" u="sng" dirty="0">
              <a:solidFill>
                <a:srgbClr val="5B9BD5"/>
              </a:solidFill>
              <a:effectLst/>
              <a:latin typeface="Times New Roman" panose="02020603050405020304" pitchFamily="18" charset="0"/>
              <a:ea typeface="Calibri" panose="020F0502020204030204" pitchFamily="34" charset="0"/>
            </a:endParaRPr>
          </a:p>
          <a:p>
            <a:pPr marL="1282700" lvl="2" indent="-342900">
              <a:spcBef>
                <a:spcPts val="800"/>
              </a:spcBef>
              <a:spcAft>
                <a:spcPts val="1200"/>
              </a:spcAft>
              <a:buFont typeface="+mj-lt"/>
              <a:buAutoNum type="alphaUcPeriod"/>
            </a:pPr>
            <a:endParaRPr dirty="0"/>
          </a:p>
        </p:txBody>
      </p:sp>
      <p:sp>
        <p:nvSpPr>
          <p:cNvPr id="2" name="Slide Number Placeholder 1">
            <a:extLst>
              <a:ext uri="{FF2B5EF4-FFF2-40B4-BE49-F238E27FC236}">
                <a16:creationId xmlns:a16="http://schemas.microsoft.com/office/drawing/2014/main" id="{A976B1C8-03C4-B695-E6E2-6C9FDC5032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3" name="Footer Placeholder 2">
            <a:extLst>
              <a:ext uri="{FF2B5EF4-FFF2-40B4-BE49-F238E27FC236}">
                <a16:creationId xmlns:a16="http://schemas.microsoft.com/office/drawing/2014/main" id="{3A4D1F96-D012-4585-BE9A-A715F7D90205}"/>
              </a:ext>
            </a:extLst>
          </p:cNvPr>
          <p:cNvSpPr>
            <a:spLocks noGrp="1"/>
          </p:cNvSpPr>
          <p:nvPr>
            <p:ph type="ftr" sz="quarter" idx="13"/>
          </p:nvPr>
        </p:nvSpPr>
        <p:spPr/>
        <p:txBody>
          <a:bodyPr/>
          <a:lstStyle/>
          <a:p>
            <a:r>
              <a:rPr lang="en-US"/>
              <a:t>BÁO CÁO CUỐI KÌ</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animEffect transition="in" filter="fade">
                                      <p:cBhvr>
                                        <p:cTn id="7" dur="1000"/>
                                        <p:tgtEl>
                                          <p:spTgt spid="73">
                                            <p:txEl>
                                              <p:pRg st="0" end="0"/>
                                            </p:txEl>
                                          </p:spTgt>
                                        </p:tgtEl>
                                      </p:cBhvr>
                                    </p:animEffect>
                                    <p:anim calcmode="lin" valueType="num">
                                      <p:cBhvr>
                                        <p:cTn id="8" dur="1000" fill="hold"/>
                                        <p:tgtEl>
                                          <p:spTgt spid="7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3">
                                            <p:txEl>
                                              <p:pRg st="1" end="1"/>
                                            </p:txEl>
                                          </p:spTgt>
                                        </p:tgtEl>
                                        <p:attrNameLst>
                                          <p:attrName>style.visibility</p:attrName>
                                        </p:attrNameLst>
                                      </p:cBhvr>
                                      <p:to>
                                        <p:strVal val="visible"/>
                                      </p:to>
                                    </p:set>
                                    <p:animEffect transition="in" filter="fade">
                                      <p:cBhvr>
                                        <p:cTn id="14" dur="1000"/>
                                        <p:tgtEl>
                                          <p:spTgt spid="73">
                                            <p:txEl>
                                              <p:pRg st="1" end="1"/>
                                            </p:txEl>
                                          </p:spTgt>
                                        </p:tgtEl>
                                      </p:cBhvr>
                                    </p:animEffect>
                                    <p:anim calcmode="lin" valueType="num">
                                      <p:cBhvr>
                                        <p:cTn id="15" dur="1000" fill="hold"/>
                                        <p:tgtEl>
                                          <p:spTgt spid="7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3">
                                            <p:txEl>
                                              <p:pRg st="2" end="2"/>
                                            </p:txEl>
                                          </p:spTgt>
                                        </p:tgtEl>
                                        <p:attrNameLst>
                                          <p:attrName>style.visibility</p:attrName>
                                        </p:attrNameLst>
                                      </p:cBhvr>
                                      <p:to>
                                        <p:strVal val="visible"/>
                                      </p:to>
                                    </p:set>
                                    <p:animEffect transition="in" filter="fade">
                                      <p:cBhvr>
                                        <p:cTn id="19" dur="1000"/>
                                        <p:tgtEl>
                                          <p:spTgt spid="73">
                                            <p:txEl>
                                              <p:pRg st="2" end="2"/>
                                            </p:txEl>
                                          </p:spTgt>
                                        </p:tgtEl>
                                      </p:cBhvr>
                                    </p:animEffect>
                                    <p:anim calcmode="lin" valueType="num">
                                      <p:cBhvr>
                                        <p:cTn id="20" dur="1000" fill="hold"/>
                                        <p:tgtEl>
                                          <p:spTgt spid="7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3">
                                            <p:txEl>
                                              <p:pRg st="3" end="3"/>
                                            </p:txEl>
                                          </p:spTgt>
                                        </p:tgtEl>
                                        <p:attrNameLst>
                                          <p:attrName>style.visibility</p:attrName>
                                        </p:attrNameLst>
                                      </p:cBhvr>
                                      <p:to>
                                        <p:strVal val="visible"/>
                                      </p:to>
                                    </p:set>
                                    <p:animEffect transition="in" filter="fade">
                                      <p:cBhvr>
                                        <p:cTn id="24" dur="1000"/>
                                        <p:tgtEl>
                                          <p:spTgt spid="73">
                                            <p:txEl>
                                              <p:pRg st="3" end="3"/>
                                            </p:txEl>
                                          </p:spTgt>
                                        </p:tgtEl>
                                      </p:cBhvr>
                                    </p:animEffect>
                                    <p:anim calcmode="lin" valueType="num">
                                      <p:cBhvr>
                                        <p:cTn id="25" dur="1000" fill="hold"/>
                                        <p:tgtEl>
                                          <p:spTgt spid="7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7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3">
                                            <p:txEl>
                                              <p:pRg st="4" end="4"/>
                                            </p:txEl>
                                          </p:spTgt>
                                        </p:tgtEl>
                                        <p:attrNameLst>
                                          <p:attrName>style.visibility</p:attrName>
                                        </p:attrNameLst>
                                      </p:cBhvr>
                                      <p:to>
                                        <p:strVal val="visible"/>
                                      </p:to>
                                    </p:set>
                                    <p:animEffect transition="in" filter="fade">
                                      <p:cBhvr>
                                        <p:cTn id="29" dur="1000"/>
                                        <p:tgtEl>
                                          <p:spTgt spid="73">
                                            <p:txEl>
                                              <p:pRg st="4" end="4"/>
                                            </p:txEl>
                                          </p:spTgt>
                                        </p:tgtEl>
                                      </p:cBhvr>
                                    </p:animEffect>
                                    <p:anim calcmode="lin" valueType="num">
                                      <p:cBhvr>
                                        <p:cTn id="30" dur="1000" fill="hold"/>
                                        <p:tgtEl>
                                          <p:spTgt spid="7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7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3">
                                            <p:txEl>
                                              <p:pRg st="5" end="5"/>
                                            </p:txEl>
                                          </p:spTgt>
                                        </p:tgtEl>
                                        <p:attrNameLst>
                                          <p:attrName>style.visibility</p:attrName>
                                        </p:attrNameLst>
                                      </p:cBhvr>
                                      <p:to>
                                        <p:strVal val="visible"/>
                                      </p:to>
                                    </p:set>
                                    <p:animEffect transition="in" filter="fade">
                                      <p:cBhvr>
                                        <p:cTn id="34" dur="1000"/>
                                        <p:tgtEl>
                                          <p:spTgt spid="73">
                                            <p:txEl>
                                              <p:pRg st="5" end="5"/>
                                            </p:txEl>
                                          </p:spTgt>
                                        </p:tgtEl>
                                      </p:cBhvr>
                                    </p:animEffect>
                                    <p:anim calcmode="lin" valueType="num">
                                      <p:cBhvr>
                                        <p:cTn id="35" dur="1000" fill="hold"/>
                                        <p:tgtEl>
                                          <p:spTgt spid="7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7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3">
                                            <p:txEl>
                                              <p:pRg st="6" end="6"/>
                                            </p:txEl>
                                          </p:spTgt>
                                        </p:tgtEl>
                                        <p:attrNameLst>
                                          <p:attrName>style.visibility</p:attrName>
                                        </p:attrNameLst>
                                      </p:cBhvr>
                                      <p:to>
                                        <p:strVal val="visible"/>
                                      </p:to>
                                    </p:set>
                                    <p:animEffect transition="in" filter="fade">
                                      <p:cBhvr>
                                        <p:cTn id="39" dur="1000"/>
                                        <p:tgtEl>
                                          <p:spTgt spid="73">
                                            <p:txEl>
                                              <p:pRg st="6" end="6"/>
                                            </p:txEl>
                                          </p:spTgt>
                                        </p:tgtEl>
                                      </p:cBhvr>
                                    </p:animEffect>
                                    <p:anim calcmode="lin" valueType="num">
                                      <p:cBhvr>
                                        <p:cTn id="40" dur="1000" fill="hold"/>
                                        <p:tgtEl>
                                          <p:spTgt spid="7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7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a:spcBef>
                <a:spcPts val="600"/>
              </a:spcBef>
            </a:pP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I/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thiệu</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khái</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quát</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thư</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viện</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Python</a:t>
            </a:r>
            <a:br>
              <a:rPr lang="en-US" sz="1800" dirty="0">
                <a:effectLst/>
                <a:latin typeface="UTM Avo"/>
                <a:ea typeface="Calibri" panose="020F0502020204030204" pitchFamily="34" charset="0"/>
                <a:cs typeface="Times New Roman" panose="02020603050405020304" pitchFamily="18" charset="0"/>
              </a:rPr>
            </a:br>
            <a:endParaRPr dirty="0"/>
          </a:p>
        </p:txBody>
      </p:sp>
      <p:sp>
        <p:nvSpPr>
          <p:cNvPr id="79" name="Google Shape;79;p16"/>
          <p:cNvSpPr txBox="1">
            <a:spLocks noGrp="1"/>
          </p:cNvSpPr>
          <p:nvPr>
            <p:ph type="body" idx="1"/>
          </p:nvPr>
        </p:nvSpPr>
        <p:spPr>
          <a:xfrm>
            <a:off x="311700" y="958100"/>
            <a:ext cx="8520600" cy="3820929"/>
          </a:xfrm>
          <a:prstGeom prst="rect">
            <a:avLst/>
          </a:prstGeom>
        </p:spPr>
        <p:txBody>
          <a:bodyPr spcFirstLastPara="1" wrap="square" lIns="91425" tIns="91425" rIns="91425" bIns="91425" anchor="t" anchorCtr="0">
            <a:normAutofit fontScale="92500" lnSpcReduction="10000"/>
          </a:bodyPr>
          <a:lstStyle/>
          <a:p>
            <a:pPr marL="1143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bởi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Kirk Byers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Network Automation Training)</a:t>
            </a:r>
            <a:endParaRPr lang="en-US" sz="1800" dirty="0">
              <a:effectLst/>
              <a:latin typeface="UTM Avo"/>
              <a:ea typeface="Calibri" panose="020F0502020204030204" pitchFamily="34" charset="0"/>
              <a:cs typeface="Times New Roman" panose="02020603050405020304" pitchFamily="18" charset="0"/>
            </a:endParaRPr>
          </a:p>
          <a:p>
            <a:pPr marL="1143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UTM Avo"/>
              <a:ea typeface="Calibri" panose="020F0502020204030204" pitchFamily="34" charset="0"/>
              <a:cs typeface="Times New Roman" panose="02020603050405020304" pitchFamily="18" charset="0"/>
            </a:endParaRPr>
          </a:p>
          <a:p>
            <a:pPr marL="1143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Cisco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Router, Switch, Firewall, …</a:t>
            </a:r>
            <a:endParaRPr lang="en-US" sz="1800" dirty="0">
              <a:effectLst/>
              <a:latin typeface="UTM Avo"/>
              <a:ea typeface="Calibri" panose="020F0502020204030204" pitchFamily="34" charset="0"/>
              <a:cs typeface="Times New Roman" panose="02020603050405020304" pitchFamily="18" charset="0"/>
            </a:endParaRPr>
          </a:p>
          <a:p>
            <a:pPr marL="1143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UTM Avo"/>
              <a:ea typeface="Calibri" panose="020F0502020204030204" pitchFamily="34" charset="0"/>
              <a:cs typeface="Times New Roman" panose="02020603050405020304" pitchFamily="18" charset="0"/>
            </a:endParaRPr>
          </a:p>
          <a:p>
            <a:pPr marL="1143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UTM Avo"/>
              <a:ea typeface="Calibri" panose="020F0502020204030204" pitchFamily="34" charset="0"/>
              <a:cs typeface="Times New Roman" panose="02020603050405020304" pitchFamily="18" charset="0"/>
            </a:endParaRPr>
          </a:p>
          <a:p>
            <a:pPr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UTM Avo"/>
              <a:ea typeface="Calibri" panose="020F0502020204030204" pitchFamily="34" charset="0"/>
              <a:cs typeface="Times New Roman" panose="02020603050405020304" pitchFamily="18" charset="0"/>
            </a:endParaRPr>
          </a:p>
          <a:p>
            <a:pPr marL="114300" indent="0">
              <a:spcAft>
                <a:spcPts val="600"/>
              </a:spcAft>
              <a:buNone/>
            </a:pP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cài</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thư</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viện</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Visual Studio Code: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Terminal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dòng</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lệnh</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 ‘pip install </a:t>
            </a:r>
            <a:r>
              <a:rPr lang="en-US" sz="1800" b="1" i="1" dirty="0" err="1">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UTM Avo"/>
              <a:ea typeface="Calibri" panose="020F0502020204030204" pitchFamily="34" charset="0"/>
              <a:cs typeface="Times New Roman" panose="02020603050405020304" pitchFamily="18" charset="0"/>
            </a:endParaRPr>
          </a:p>
          <a:p>
            <a:pPr marL="0" lvl="0" indent="0" algn="l" rtl="0">
              <a:spcBef>
                <a:spcPts val="0"/>
              </a:spcBef>
              <a:spcAft>
                <a:spcPts val="1200"/>
              </a:spcAft>
              <a:buNone/>
            </a:pPr>
            <a:endParaRPr sz="4715" dirty="0">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0FDAAE10-B13A-5D59-4783-C5239D73F6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Footer Placeholder 2">
            <a:extLst>
              <a:ext uri="{FF2B5EF4-FFF2-40B4-BE49-F238E27FC236}">
                <a16:creationId xmlns:a16="http://schemas.microsoft.com/office/drawing/2014/main" id="{66853DD5-C115-C1E1-6451-B1286C12C975}"/>
              </a:ext>
            </a:extLst>
          </p:cNvPr>
          <p:cNvSpPr>
            <a:spLocks noGrp="1"/>
          </p:cNvSpPr>
          <p:nvPr>
            <p:ph type="ftr" sz="quarter" idx="13"/>
          </p:nvPr>
        </p:nvSpPr>
        <p:spPr/>
        <p:txBody>
          <a:bodyPr/>
          <a:lstStyle/>
          <a:p>
            <a:r>
              <a:rPr lang="en-US" dirty="0"/>
              <a:t>BÁO CÁO CUỐI KÌ</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animEffect transition="in" filter="fade">
                                      <p:cBhvr>
                                        <p:cTn id="7" dur="1000"/>
                                        <p:tgtEl>
                                          <p:spTgt spid="79">
                                            <p:txEl>
                                              <p:pRg st="0" end="0"/>
                                            </p:txEl>
                                          </p:spTgt>
                                        </p:tgtEl>
                                      </p:cBhvr>
                                    </p:animEffect>
                                    <p:anim calcmode="lin" valueType="num">
                                      <p:cBhvr>
                                        <p:cTn id="8" dur="1000" fill="hold"/>
                                        <p:tgtEl>
                                          <p:spTgt spid="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9">
                                            <p:txEl>
                                              <p:pRg st="1" end="1"/>
                                            </p:txEl>
                                          </p:spTgt>
                                        </p:tgtEl>
                                        <p:attrNameLst>
                                          <p:attrName>style.visibility</p:attrName>
                                        </p:attrNameLst>
                                      </p:cBhvr>
                                      <p:to>
                                        <p:strVal val="visible"/>
                                      </p:to>
                                    </p:set>
                                    <p:animEffect transition="in" filter="fade">
                                      <p:cBhvr>
                                        <p:cTn id="14" dur="1000"/>
                                        <p:tgtEl>
                                          <p:spTgt spid="79">
                                            <p:txEl>
                                              <p:pRg st="1" end="1"/>
                                            </p:txEl>
                                          </p:spTgt>
                                        </p:tgtEl>
                                      </p:cBhvr>
                                    </p:animEffect>
                                    <p:anim calcmode="lin" valueType="num">
                                      <p:cBhvr>
                                        <p:cTn id="15" dur="1000" fill="hold"/>
                                        <p:tgtEl>
                                          <p:spTgt spid="7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9">
                                            <p:txEl>
                                              <p:pRg st="2" end="2"/>
                                            </p:txEl>
                                          </p:spTgt>
                                        </p:tgtEl>
                                        <p:attrNameLst>
                                          <p:attrName>style.visibility</p:attrName>
                                        </p:attrNameLst>
                                      </p:cBhvr>
                                      <p:to>
                                        <p:strVal val="visible"/>
                                      </p:to>
                                    </p:set>
                                    <p:animEffect transition="in" filter="fade">
                                      <p:cBhvr>
                                        <p:cTn id="21" dur="1000"/>
                                        <p:tgtEl>
                                          <p:spTgt spid="79">
                                            <p:txEl>
                                              <p:pRg st="2" end="2"/>
                                            </p:txEl>
                                          </p:spTgt>
                                        </p:tgtEl>
                                      </p:cBhvr>
                                    </p:animEffect>
                                    <p:anim calcmode="lin" valueType="num">
                                      <p:cBhvr>
                                        <p:cTn id="22" dur="1000" fill="hold"/>
                                        <p:tgtEl>
                                          <p:spTgt spid="7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9">
                                            <p:txEl>
                                              <p:pRg st="3" end="3"/>
                                            </p:txEl>
                                          </p:spTgt>
                                        </p:tgtEl>
                                        <p:attrNameLst>
                                          <p:attrName>style.visibility</p:attrName>
                                        </p:attrNameLst>
                                      </p:cBhvr>
                                      <p:to>
                                        <p:strVal val="visible"/>
                                      </p:to>
                                    </p:set>
                                    <p:animEffect transition="in" filter="fade">
                                      <p:cBhvr>
                                        <p:cTn id="28" dur="1000"/>
                                        <p:tgtEl>
                                          <p:spTgt spid="79">
                                            <p:txEl>
                                              <p:pRg st="3" end="3"/>
                                            </p:txEl>
                                          </p:spTgt>
                                        </p:tgtEl>
                                      </p:cBhvr>
                                    </p:animEffect>
                                    <p:anim calcmode="lin" valueType="num">
                                      <p:cBhvr>
                                        <p:cTn id="29" dur="1000" fill="hold"/>
                                        <p:tgtEl>
                                          <p:spTgt spid="7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9">
                                            <p:txEl>
                                              <p:pRg st="4" end="4"/>
                                            </p:txEl>
                                          </p:spTgt>
                                        </p:tgtEl>
                                        <p:attrNameLst>
                                          <p:attrName>style.visibility</p:attrName>
                                        </p:attrNameLst>
                                      </p:cBhvr>
                                      <p:to>
                                        <p:strVal val="visible"/>
                                      </p:to>
                                    </p:set>
                                    <p:animEffect transition="in" filter="fade">
                                      <p:cBhvr>
                                        <p:cTn id="35" dur="1000"/>
                                        <p:tgtEl>
                                          <p:spTgt spid="79">
                                            <p:txEl>
                                              <p:pRg st="4" end="4"/>
                                            </p:txEl>
                                          </p:spTgt>
                                        </p:tgtEl>
                                      </p:cBhvr>
                                    </p:animEffect>
                                    <p:anim calcmode="lin" valueType="num">
                                      <p:cBhvr>
                                        <p:cTn id="36" dur="1000" fill="hold"/>
                                        <p:tgtEl>
                                          <p:spTgt spid="7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9">
                                            <p:txEl>
                                              <p:pRg st="5" end="5"/>
                                            </p:txEl>
                                          </p:spTgt>
                                        </p:tgtEl>
                                        <p:attrNameLst>
                                          <p:attrName>style.visibility</p:attrName>
                                        </p:attrNameLst>
                                      </p:cBhvr>
                                      <p:to>
                                        <p:strVal val="visible"/>
                                      </p:to>
                                    </p:set>
                                    <p:animEffect transition="in" filter="fade">
                                      <p:cBhvr>
                                        <p:cTn id="42" dur="1000"/>
                                        <p:tgtEl>
                                          <p:spTgt spid="79">
                                            <p:txEl>
                                              <p:pRg st="5" end="5"/>
                                            </p:txEl>
                                          </p:spTgt>
                                        </p:tgtEl>
                                      </p:cBhvr>
                                    </p:animEffect>
                                    <p:anim calcmode="lin" valueType="num">
                                      <p:cBhvr>
                                        <p:cTn id="43" dur="1000" fill="hold"/>
                                        <p:tgtEl>
                                          <p:spTgt spid="7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9">
                                            <p:txEl>
                                              <p:pRg st="6" end="6"/>
                                            </p:txEl>
                                          </p:spTgt>
                                        </p:tgtEl>
                                        <p:attrNameLst>
                                          <p:attrName>style.visibility</p:attrName>
                                        </p:attrNameLst>
                                      </p:cBhvr>
                                      <p:to>
                                        <p:strVal val="visible"/>
                                      </p:to>
                                    </p:set>
                                    <p:animEffect transition="in" filter="fade">
                                      <p:cBhvr>
                                        <p:cTn id="49" dur="1000"/>
                                        <p:tgtEl>
                                          <p:spTgt spid="79">
                                            <p:txEl>
                                              <p:pRg st="6" end="6"/>
                                            </p:txEl>
                                          </p:spTgt>
                                        </p:tgtEl>
                                      </p:cBhvr>
                                    </p:animEffect>
                                    <p:anim calcmode="lin" valueType="num">
                                      <p:cBhvr>
                                        <p:cTn id="50" dur="1000" fill="hold"/>
                                        <p:tgtEl>
                                          <p:spTgt spid="79">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7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6283-1C52-E242-2A57-124796A42A29}"/>
              </a:ext>
            </a:extLst>
          </p:cNvPr>
          <p:cNvSpPr>
            <a:spLocks noGrp="1"/>
          </p:cNvSpPr>
          <p:nvPr>
            <p:ph type="title"/>
          </p:nvPr>
        </p:nvSpPr>
        <p:spPr>
          <a:xfrm>
            <a:off x="311700" y="474698"/>
            <a:ext cx="8520600" cy="572700"/>
          </a:xfrm>
        </p:spPr>
        <p:txBody>
          <a:bodyPr>
            <a:normAutofit fontScale="90000"/>
          </a:bodyPr>
          <a:lstStyle/>
          <a:p>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II/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br>
              <a:rPr lang="en-US" sz="1800" dirty="0">
                <a:effectLst/>
                <a:latin typeface="UTM Avo"/>
                <a:ea typeface="Calibri" panose="020F050202020403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C0409953-A34D-FAF7-0745-B3F8DBBB78E7}"/>
              </a:ext>
            </a:extLst>
          </p:cNvPr>
          <p:cNvSpPr>
            <a:spLocks noGrp="1"/>
          </p:cNvSpPr>
          <p:nvPr>
            <p:ph type="body" idx="1"/>
          </p:nvPr>
        </p:nvSpPr>
        <p:spPr>
          <a:xfrm>
            <a:off x="226208" y="863550"/>
            <a:ext cx="8520600" cy="3416400"/>
          </a:xfrm>
        </p:spPr>
        <p:txBody>
          <a:bodyPr/>
          <a:lstStyle/>
          <a:p>
            <a:pPr marL="114300" indent="0">
              <a:buNone/>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Secure Shell (SSH)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lệnh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ssh</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114300" indent="0">
              <a:buNone/>
            </a:pPr>
            <a:r>
              <a:rPr lang="vi-VN" sz="1800" i="1" dirty="0">
                <a:effectLst/>
                <a:latin typeface="UTM Avo"/>
                <a:ea typeface="Calibri" panose="020F0502020204030204" pitchFamily="34" charset="0"/>
                <a:cs typeface="Times New Roman" panose="02020603050405020304" pitchFamily="18" charset="0"/>
              </a:rPr>
              <a:t>SSH (Secure Shell) là một giao thức mạng được sử dụng để thiết lập kết nối mạng bảo mật giữa các thiết bị mạng, cho phép truy cập và điều khiển từ xa các thiết bị mạng một cách an toàn. Giao thức SSH sử dụng mã hóa để bảo vệ việc truyền tải thông tin giữa các thiết bị mạng và ngăn chặn các đối tượng xâm nhập, giả mạo, hoặc nghe trộm giao tiếp mạng.</a:t>
            </a:r>
            <a:endParaRPr lang="en-US" sz="1800" i="1" dirty="0">
              <a:effectLst/>
              <a:latin typeface="UTM Avo"/>
              <a:ea typeface="Calibri" panose="020F0502020204030204" pitchFamily="34" charset="0"/>
              <a:cs typeface="Times New Roman" panose="02020603050405020304" pitchFamily="18" charset="0"/>
            </a:endParaRPr>
          </a:p>
          <a:p>
            <a:pPr marL="114300" indent="0">
              <a:buNone/>
            </a:pPr>
            <a:endParaRPr lang="en-US" dirty="0"/>
          </a:p>
        </p:txBody>
      </p:sp>
      <p:sp>
        <p:nvSpPr>
          <p:cNvPr id="4" name="Slide Number Placeholder 3">
            <a:extLst>
              <a:ext uri="{FF2B5EF4-FFF2-40B4-BE49-F238E27FC236}">
                <a16:creationId xmlns:a16="http://schemas.microsoft.com/office/drawing/2014/main" id="{845A04C0-3BC7-4251-8A83-37C746557D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5" name="Footer Placeholder 4">
            <a:extLst>
              <a:ext uri="{FF2B5EF4-FFF2-40B4-BE49-F238E27FC236}">
                <a16:creationId xmlns:a16="http://schemas.microsoft.com/office/drawing/2014/main" id="{ADD3EB21-7F71-1FE9-2DC5-D05145321D98}"/>
              </a:ext>
            </a:extLst>
          </p:cNvPr>
          <p:cNvSpPr>
            <a:spLocks noGrp="1"/>
          </p:cNvSpPr>
          <p:nvPr>
            <p:ph type="ftr" sz="quarter" idx="13"/>
          </p:nvPr>
        </p:nvSpPr>
        <p:spPr/>
        <p:txBody>
          <a:bodyPr/>
          <a:lstStyle/>
          <a:p>
            <a:r>
              <a:rPr lang="en-US"/>
              <a:t>BÁO CÁO CUỐI KÌ</a:t>
            </a:r>
          </a:p>
        </p:txBody>
      </p:sp>
    </p:spTree>
    <p:extLst>
      <p:ext uri="{BB962C8B-B14F-4D97-AF65-F5344CB8AC3E}">
        <p14:creationId xmlns:p14="http://schemas.microsoft.com/office/powerpoint/2010/main" val="38283306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8EC8-7E73-3484-2F89-89DC83C789BD}"/>
              </a:ext>
            </a:extLst>
          </p:cNvPr>
          <p:cNvSpPr>
            <a:spLocks noGrp="1"/>
          </p:cNvSpPr>
          <p:nvPr>
            <p:ph type="title"/>
          </p:nvPr>
        </p:nvSpPr>
        <p:spPr/>
        <p:txBody>
          <a:bodyPr>
            <a:noAutofit/>
          </a:bodyPr>
          <a:lstStyle/>
          <a:p>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II/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b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ưu</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thế</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br>
              <a:rPr lang="en-US" sz="1600" dirty="0">
                <a:effectLst/>
                <a:latin typeface="UTM Avo"/>
                <a:ea typeface="Calibri" panose="020F0502020204030204" pitchFamily="34" charset="0"/>
                <a:cs typeface="Times New Roman" panose="02020603050405020304" pitchFamily="18" charset="0"/>
              </a:rPr>
            </a:br>
            <a:b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1600" dirty="0"/>
          </a:p>
        </p:txBody>
      </p:sp>
      <p:sp>
        <p:nvSpPr>
          <p:cNvPr id="3" name="Text Placeholder 2">
            <a:extLst>
              <a:ext uri="{FF2B5EF4-FFF2-40B4-BE49-F238E27FC236}">
                <a16:creationId xmlns:a16="http://schemas.microsoft.com/office/drawing/2014/main" id="{FD34322C-2B65-983E-B913-DF0AAAE31055}"/>
              </a:ext>
            </a:extLst>
          </p:cNvPr>
          <p:cNvSpPr>
            <a:spLocks noGrp="1"/>
          </p:cNvSpPr>
          <p:nvPr>
            <p:ph type="body" idx="1"/>
          </p:nvPr>
        </p:nvSpPr>
        <p:spPr/>
        <p:txBody>
          <a:bodyPr>
            <a:normAutofit lnSpcReduction="10000"/>
          </a:bodyPr>
          <a:lstStyle/>
          <a:p>
            <a:pPr marL="1143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SSH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ngôn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Python</a:t>
            </a:r>
            <a:endParaRPr lang="en-US" sz="1800" dirty="0">
              <a:effectLst/>
              <a:latin typeface="UTM Avo"/>
              <a:ea typeface="Calibri" panose="020F0502020204030204" pitchFamily="34" charset="0"/>
              <a:cs typeface="Times New Roman" panose="02020603050405020304" pitchFamily="18" charset="0"/>
            </a:endParaRPr>
          </a:p>
          <a:p>
            <a:pPr marL="1143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Cisco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IOS, IOS XE, NX-OS, IOS-XR, …</a:t>
            </a:r>
            <a:endParaRPr lang="en-US" sz="1800" dirty="0">
              <a:effectLst/>
              <a:latin typeface="UTM Avo"/>
              <a:ea typeface="Calibri" panose="020F0502020204030204" pitchFamily="34" charset="0"/>
              <a:cs typeface="Times New Roman" panose="02020603050405020304" pitchFamily="18" charset="0"/>
            </a:endParaRPr>
          </a:p>
          <a:p>
            <a:pPr marL="1143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UTM Avo"/>
              <a:ea typeface="Calibri" panose="020F0502020204030204" pitchFamily="34" charset="0"/>
              <a:cs typeface="Times New Roman" panose="02020603050405020304" pitchFamily="18" charset="0"/>
            </a:endParaRPr>
          </a:p>
          <a:p>
            <a:pPr marL="1143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Python,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mạng</a:t>
            </a:r>
            <a:endParaRPr lang="en-US" sz="1800" dirty="0">
              <a:effectLst/>
              <a:latin typeface="UTM Avo"/>
              <a:ea typeface="Calibri" panose="020F0502020204030204" pitchFamily="34" charset="0"/>
              <a:cs typeface="Times New Roman" panose="02020603050405020304" pitchFamily="18" charset="0"/>
            </a:endParaRPr>
          </a:p>
          <a:p>
            <a:pPr marL="1143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tiến</a:t>
            </a:r>
            <a:endParaRPr lang="en-US" sz="1800" dirty="0">
              <a:effectLst/>
              <a:latin typeface="UTM Avo"/>
              <a:ea typeface="Calibri" panose="020F0502020204030204" pitchFamily="34" charset="0"/>
              <a:cs typeface="Times New Roman" panose="02020603050405020304" pitchFamily="18" charset="0"/>
            </a:endParaRPr>
          </a:p>
          <a:p>
            <a:pPr marL="1143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API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mạng</a:t>
            </a:r>
            <a:endParaRPr lang="en-US" sz="1800" dirty="0">
              <a:effectLst/>
              <a:latin typeface="UTM Avo"/>
              <a:ea typeface="Calibri" panose="020F0502020204030204" pitchFamily="34" charset="0"/>
              <a:cs typeface="Times New Roman" panose="02020603050405020304" pitchFamily="18" charset="0"/>
            </a:endParaRPr>
          </a:p>
          <a:p>
            <a:pPr marL="1143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lệnh</a:t>
            </a:r>
            <a:endParaRPr lang="en-US" sz="1800" dirty="0">
              <a:effectLst/>
              <a:latin typeface="UTM Avo"/>
              <a:ea typeface="Calibri" panose="020F0502020204030204" pitchFamily="34" charset="0"/>
              <a:cs typeface="Times New Roman" panose="02020603050405020304" pitchFamily="18" charset="0"/>
            </a:endParaRPr>
          </a:p>
          <a:p>
            <a:pPr marL="114300" indent="0">
              <a:buNone/>
            </a:pPr>
            <a:endParaRPr lang="en-US" dirty="0"/>
          </a:p>
        </p:txBody>
      </p:sp>
      <p:sp>
        <p:nvSpPr>
          <p:cNvPr id="4" name="Slide Number Placeholder 3">
            <a:extLst>
              <a:ext uri="{FF2B5EF4-FFF2-40B4-BE49-F238E27FC236}">
                <a16:creationId xmlns:a16="http://schemas.microsoft.com/office/drawing/2014/main" id="{7D27697C-48A8-DA24-0C69-72683ED953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5" name="Footer Placeholder 4">
            <a:extLst>
              <a:ext uri="{FF2B5EF4-FFF2-40B4-BE49-F238E27FC236}">
                <a16:creationId xmlns:a16="http://schemas.microsoft.com/office/drawing/2014/main" id="{5194F6C4-48DB-744E-D04C-A0E6143D72E9}"/>
              </a:ext>
            </a:extLst>
          </p:cNvPr>
          <p:cNvSpPr>
            <a:spLocks noGrp="1"/>
          </p:cNvSpPr>
          <p:nvPr>
            <p:ph type="ftr" sz="quarter" idx="13"/>
          </p:nvPr>
        </p:nvSpPr>
        <p:spPr/>
        <p:txBody>
          <a:bodyPr/>
          <a:lstStyle/>
          <a:p>
            <a:r>
              <a:rPr lang="en-US"/>
              <a:t>BÁO CÁO CUỐI KÌ</a:t>
            </a:r>
          </a:p>
        </p:txBody>
      </p:sp>
    </p:spTree>
    <p:extLst>
      <p:ext uri="{BB962C8B-B14F-4D97-AF65-F5344CB8AC3E}">
        <p14:creationId xmlns:p14="http://schemas.microsoft.com/office/powerpoint/2010/main" val="32504409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7ABCE-1841-4796-7AB2-AA37E205D8B6}"/>
              </a:ext>
            </a:extLst>
          </p:cNvPr>
          <p:cNvSpPr>
            <a:spLocks noGrp="1"/>
          </p:cNvSpPr>
          <p:nvPr>
            <p:ph type="title"/>
          </p:nvPr>
        </p:nvSpPr>
        <p:spPr/>
        <p:txBody>
          <a:bodyPr>
            <a:normAutofit fontScale="90000"/>
          </a:bodyPr>
          <a:lstStyle/>
          <a:p>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II/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br>
              <a:rPr lang="en-US" sz="1800" dirty="0">
                <a:effectLst/>
                <a:latin typeface="UTM Avo"/>
                <a:ea typeface="Calibri" panose="020F0502020204030204" pitchFamily="34" charset="0"/>
                <a:cs typeface="Times New Roman" panose="02020603050405020304" pitchFamily="18" charset="0"/>
              </a:rPr>
            </a:br>
            <a:r>
              <a:rPr lang="en-US" sz="1800" b="1" u="sng" dirty="0">
                <a:solidFill>
                  <a:srgbClr val="5B9BD5"/>
                </a:solidFill>
                <a:latin typeface="Times New Roman" panose="02020603050405020304" pitchFamily="18" charset="0"/>
                <a:ea typeface="Calibri" panose="020F0502020204030204" pitchFamily="34" charset="0"/>
                <a:cs typeface="Times New Roman" panose="02020603050405020304" pitchFamily="18" charset="0"/>
              </a:rPr>
              <a:t>2</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bị</a:t>
            </a:r>
            <a:br>
              <a:rPr lang="en-US" sz="1800" dirty="0">
                <a:effectLst/>
                <a:latin typeface="UTM Avo"/>
                <a:ea typeface="Calibri" panose="020F050202020403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41C6223B-F9D9-A3BD-1B0F-6DEAAEE04669}"/>
              </a:ext>
            </a:extLst>
          </p:cNvPr>
          <p:cNvSpPr>
            <a:spLocks noGrp="1"/>
          </p:cNvSpPr>
          <p:nvPr>
            <p:ph type="body" idx="1"/>
          </p:nvPr>
        </p:nvSpPr>
        <p:spPr/>
        <p:txBody>
          <a:bodyPr>
            <a:normAutofit/>
          </a:bodyPr>
          <a:lstStyle/>
          <a:p>
            <a:pPr marL="1397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hostname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router  </a:t>
            </a:r>
            <a:endParaRPr lang="en-US" sz="1800" dirty="0">
              <a:effectLst/>
              <a:latin typeface="UTM Avo"/>
              <a:ea typeface="Calibri" panose="020F0502020204030204" pitchFamily="34" charset="0"/>
              <a:cs typeface="Times New Roman" panose="02020603050405020304" pitchFamily="18" charset="0"/>
            </a:endParaRPr>
          </a:p>
          <a:p>
            <a:pPr marL="1397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username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password: username admin, password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netmiko</a:t>
            </a:r>
            <a:endParaRPr lang="en-US" sz="1800" dirty="0">
              <a:effectLst/>
              <a:latin typeface="UTM Avo"/>
              <a:ea typeface="Calibri" panose="020F0502020204030204" pitchFamily="34" charset="0"/>
              <a:cs typeface="Times New Roman" panose="02020603050405020304" pitchFamily="18" charset="0"/>
            </a:endParaRPr>
          </a:p>
          <a:p>
            <a:pPr marL="1397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IP domain-name</a:t>
            </a:r>
          </a:p>
          <a:p>
            <a:pPr marL="1397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public-private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hõa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RSA</a:t>
            </a:r>
            <a:endParaRPr lang="en-US" sz="1800" dirty="0">
              <a:effectLst/>
              <a:latin typeface="UTM Avo"/>
              <a:ea typeface="Calibri" panose="020F0502020204030204" pitchFamily="34" charset="0"/>
              <a:cs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id="{9F772EF2-AB22-1AB1-5AFC-2A3A352D4450}"/>
              </a:ext>
            </a:extLst>
          </p:cNvPr>
          <p:cNvPicPr>
            <a:picLocks noChangeAspect="1"/>
          </p:cNvPicPr>
          <p:nvPr/>
        </p:nvPicPr>
        <p:blipFill>
          <a:blip r:embed="rId2"/>
          <a:stretch>
            <a:fillRect/>
          </a:stretch>
        </p:blipFill>
        <p:spPr>
          <a:xfrm>
            <a:off x="4497543" y="710893"/>
            <a:ext cx="4523615" cy="4259157"/>
          </a:xfrm>
          <a:prstGeom prst="rect">
            <a:avLst/>
          </a:prstGeom>
        </p:spPr>
      </p:pic>
      <p:sp>
        <p:nvSpPr>
          <p:cNvPr id="5" name="Slide Number Placeholder 4">
            <a:extLst>
              <a:ext uri="{FF2B5EF4-FFF2-40B4-BE49-F238E27FC236}">
                <a16:creationId xmlns:a16="http://schemas.microsoft.com/office/drawing/2014/main" id="{65943E8C-F1D1-934C-F8BA-426BC06CA7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Footer Placeholder 5">
            <a:extLst>
              <a:ext uri="{FF2B5EF4-FFF2-40B4-BE49-F238E27FC236}">
                <a16:creationId xmlns:a16="http://schemas.microsoft.com/office/drawing/2014/main" id="{EEF0EF49-5DDC-BBA1-0AFA-6F709FFA8ABF}"/>
              </a:ext>
            </a:extLst>
          </p:cNvPr>
          <p:cNvSpPr>
            <a:spLocks noGrp="1"/>
          </p:cNvSpPr>
          <p:nvPr>
            <p:ph type="ftr" sz="quarter" idx="13"/>
          </p:nvPr>
        </p:nvSpPr>
        <p:spPr/>
        <p:txBody>
          <a:bodyPr/>
          <a:lstStyle/>
          <a:p>
            <a:r>
              <a:rPr lang="en-US"/>
              <a:t>BÁO CÁO CUỐI KÌ</a:t>
            </a:r>
          </a:p>
        </p:txBody>
      </p:sp>
    </p:spTree>
    <p:extLst>
      <p:ext uri="{BB962C8B-B14F-4D97-AF65-F5344CB8AC3E}">
        <p14:creationId xmlns:p14="http://schemas.microsoft.com/office/powerpoint/2010/main" val="14199757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5D7A-7660-DE8D-81D6-C4C8D2356ADC}"/>
              </a:ext>
            </a:extLst>
          </p:cNvPr>
          <p:cNvSpPr>
            <a:spLocks noGrp="1"/>
          </p:cNvSpPr>
          <p:nvPr>
            <p:ph type="title"/>
          </p:nvPr>
        </p:nvSpPr>
        <p:spPr/>
        <p:txBody>
          <a:bodyPr>
            <a:noAutofit/>
          </a:bodyPr>
          <a:lstStyle/>
          <a:p>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II/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br>
              <a:rPr lang="en-US" sz="1600" dirty="0">
                <a:effectLst/>
                <a:latin typeface="UTM Avo"/>
                <a:ea typeface="Calibri" panose="020F0502020204030204" pitchFamily="34" charset="0"/>
                <a:cs typeface="Times New Roman" panose="02020603050405020304" pitchFamily="18" charset="0"/>
              </a:rPr>
            </a:br>
            <a:r>
              <a:rPr lang="en-US" sz="1600" b="1" u="sng" dirty="0">
                <a:solidFill>
                  <a:srgbClr val="5B9BD5"/>
                </a:solidFill>
                <a:latin typeface="Times New Roman" panose="02020603050405020304" pitchFamily="18" charset="0"/>
                <a:ea typeface="Calibri" panose="020F0502020204030204" pitchFamily="34" charset="0"/>
                <a:cs typeface="Times New Roman" panose="02020603050405020304" pitchFamily="18" charset="0"/>
              </a:rPr>
              <a:t>2</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Cấu</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bị</a:t>
            </a:r>
            <a:br>
              <a:rPr lang="en-US" sz="1600" dirty="0">
                <a:effectLst/>
                <a:latin typeface="UTM Avo"/>
                <a:ea typeface="Calibri" panose="020F0502020204030204" pitchFamily="34" charset="0"/>
                <a:cs typeface="Times New Roman" panose="02020603050405020304" pitchFamily="18" charset="0"/>
              </a:rPr>
            </a:br>
            <a:endParaRPr lang="en-US" sz="1600" dirty="0"/>
          </a:p>
        </p:txBody>
      </p:sp>
      <p:sp>
        <p:nvSpPr>
          <p:cNvPr id="3" name="Text Placeholder 2">
            <a:extLst>
              <a:ext uri="{FF2B5EF4-FFF2-40B4-BE49-F238E27FC236}">
                <a16:creationId xmlns:a16="http://schemas.microsoft.com/office/drawing/2014/main" id="{F48183B9-A572-1039-A5E1-DD92DFCECEA0}"/>
              </a:ext>
            </a:extLst>
          </p:cNvPr>
          <p:cNvSpPr>
            <a:spLocks noGrp="1"/>
          </p:cNvSpPr>
          <p:nvPr>
            <p:ph type="body" idx="1"/>
          </p:nvPr>
        </p:nvSpPr>
        <p:spPr/>
        <p:txBody>
          <a:bodyPr>
            <a:normAutofit/>
          </a:bodyPr>
          <a:lstStyle/>
          <a:p>
            <a:pPr marL="1397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login local: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vty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password </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1397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transport input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SSH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router</a:t>
            </a:r>
            <a:endParaRPr lang="en-US" sz="1800" dirty="0">
              <a:effectLst/>
              <a:latin typeface="UTM Avo"/>
              <a:ea typeface="Calibri" panose="020F0502020204030204" pitchFamily="34" charset="0"/>
              <a:cs typeface="Times New Roman" panose="02020603050405020304" pitchFamily="18" charset="0"/>
            </a:endParaRPr>
          </a:p>
          <a:p>
            <a:pPr marL="139700" indent="0">
              <a:spcAft>
                <a:spcPts val="6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enable secret cisco: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khẩu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router</a:t>
            </a:r>
            <a:endParaRPr lang="en-US" sz="1800" dirty="0">
              <a:effectLst/>
              <a:latin typeface="UTM Avo"/>
              <a:ea typeface="Calibri" panose="020F0502020204030204" pitchFamily="34" charset="0"/>
              <a:cs typeface="Times New Roman" panose="02020603050405020304" pitchFamily="18" charset="0"/>
            </a:endParaRPr>
          </a:p>
          <a:p>
            <a:pPr marL="139700" indent="0">
              <a:buNone/>
            </a:pPr>
            <a:endParaRPr lang="en-US" dirty="0"/>
          </a:p>
        </p:txBody>
      </p:sp>
      <p:sp>
        <p:nvSpPr>
          <p:cNvPr id="5" name="Slide Number Placeholder 4">
            <a:extLst>
              <a:ext uri="{FF2B5EF4-FFF2-40B4-BE49-F238E27FC236}">
                <a16:creationId xmlns:a16="http://schemas.microsoft.com/office/drawing/2014/main" id="{EC48CA8D-BED5-722B-C5B0-91DA2B3D9F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6" name="Footer Placeholder 5">
            <a:extLst>
              <a:ext uri="{FF2B5EF4-FFF2-40B4-BE49-F238E27FC236}">
                <a16:creationId xmlns:a16="http://schemas.microsoft.com/office/drawing/2014/main" id="{A40F5050-94D4-5057-4B23-DD92FF9E86EF}"/>
              </a:ext>
            </a:extLst>
          </p:cNvPr>
          <p:cNvSpPr>
            <a:spLocks noGrp="1"/>
          </p:cNvSpPr>
          <p:nvPr>
            <p:ph type="ftr" sz="quarter" idx="13"/>
          </p:nvPr>
        </p:nvSpPr>
        <p:spPr/>
        <p:txBody>
          <a:bodyPr/>
          <a:lstStyle/>
          <a:p>
            <a:r>
              <a:rPr lang="en-US"/>
              <a:t>BÁO CÁO CUỐI KÌ</a:t>
            </a:r>
          </a:p>
        </p:txBody>
      </p:sp>
      <p:pic>
        <p:nvPicPr>
          <p:cNvPr id="7" name="Picture 6" descr="A screenshot of a computer&#10;&#10;Description automatically generated with medium confidence">
            <a:extLst>
              <a:ext uri="{FF2B5EF4-FFF2-40B4-BE49-F238E27FC236}">
                <a16:creationId xmlns:a16="http://schemas.microsoft.com/office/drawing/2014/main" id="{D575A562-3AE4-68F7-FDEF-C3C8A6FF2264}"/>
              </a:ext>
            </a:extLst>
          </p:cNvPr>
          <p:cNvPicPr>
            <a:picLocks noChangeAspect="1"/>
          </p:cNvPicPr>
          <p:nvPr/>
        </p:nvPicPr>
        <p:blipFill>
          <a:blip r:embed="rId2"/>
          <a:stretch>
            <a:fillRect/>
          </a:stretch>
        </p:blipFill>
        <p:spPr>
          <a:xfrm>
            <a:off x="4343400" y="1991421"/>
            <a:ext cx="4800600" cy="1160658"/>
          </a:xfrm>
          <a:prstGeom prst="rect">
            <a:avLst/>
          </a:prstGeom>
        </p:spPr>
      </p:pic>
    </p:spTree>
    <p:extLst>
      <p:ext uri="{BB962C8B-B14F-4D97-AF65-F5344CB8AC3E}">
        <p14:creationId xmlns:p14="http://schemas.microsoft.com/office/powerpoint/2010/main" val="341903614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BF00-B1C3-5EEA-8D16-DFB5E583950E}"/>
              </a:ext>
            </a:extLst>
          </p:cNvPr>
          <p:cNvSpPr>
            <a:spLocks noGrp="1"/>
          </p:cNvSpPr>
          <p:nvPr>
            <p:ph type="title"/>
          </p:nvPr>
        </p:nvSpPr>
        <p:spPr/>
        <p:txBody>
          <a:bodyPr>
            <a:noAutofit/>
          </a:bodyPr>
          <a:lstStyle/>
          <a:p>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II/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Netmiko</a:t>
            </a:r>
            <a:br>
              <a:rPr lang="en-US" sz="1600" dirty="0">
                <a:effectLst/>
                <a:latin typeface="UTM Avo"/>
                <a:ea typeface="Calibri" panose="020F0502020204030204" pitchFamily="34" charset="0"/>
                <a:cs typeface="Times New Roman" panose="02020603050405020304" pitchFamily="18" charset="0"/>
              </a:rPr>
            </a:b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Cấu</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600" b="1" u="sng" dirty="0">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u="sng" dirty="0" err="1">
                <a:solidFill>
                  <a:srgbClr val="5B9BD5"/>
                </a:solidFill>
                <a:effectLst/>
                <a:latin typeface="Times New Roman" panose="02020603050405020304" pitchFamily="18" charset="0"/>
                <a:ea typeface="Calibri" panose="020F0502020204030204" pitchFamily="34" charset="0"/>
                <a:cs typeface="Times New Roman" panose="02020603050405020304" pitchFamily="18" charset="0"/>
              </a:rPr>
              <a:t>bị</a:t>
            </a:r>
            <a:br>
              <a:rPr lang="en-US" sz="1600" dirty="0">
                <a:effectLst/>
                <a:latin typeface="UTM Avo"/>
                <a:ea typeface="Calibri" panose="020F0502020204030204" pitchFamily="34" charset="0"/>
                <a:cs typeface="Times New Roman" panose="02020603050405020304" pitchFamily="18" charset="0"/>
              </a:rPr>
            </a:br>
            <a:endParaRPr lang="en-US" sz="1600" dirty="0"/>
          </a:p>
        </p:txBody>
      </p:sp>
      <p:sp>
        <p:nvSpPr>
          <p:cNvPr id="3" name="Text Placeholder 2">
            <a:extLst>
              <a:ext uri="{FF2B5EF4-FFF2-40B4-BE49-F238E27FC236}">
                <a16:creationId xmlns:a16="http://schemas.microsoft.com/office/drawing/2014/main" id="{CB741537-D3E9-0C56-C92F-46215EC3463F}"/>
              </a:ext>
            </a:extLst>
          </p:cNvPr>
          <p:cNvSpPr>
            <a:spLocks noGrp="1"/>
          </p:cNvSpPr>
          <p:nvPr>
            <p:ph type="body" idx="1"/>
          </p:nvPr>
        </p:nvSpPr>
        <p:spPr/>
        <p:txBody>
          <a:bodyPr/>
          <a:lstStyle/>
          <a:p>
            <a:pPr>
              <a:buFontTx/>
              <a:buChar char="-"/>
            </a:pPr>
            <a:r>
              <a:rPr lang="en-US" dirty="0"/>
              <a:t>Ip </a:t>
            </a:r>
            <a:r>
              <a:rPr lang="en-US" dirty="0" err="1"/>
              <a:t>ssh</a:t>
            </a:r>
            <a:r>
              <a:rPr lang="en-US" dirty="0"/>
              <a:t> </a:t>
            </a:r>
            <a:r>
              <a:rPr lang="en-US" dirty="0" err="1"/>
              <a:t>ver</a:t>
            </a:r>
            <a:r>
              <a:rPr lang="en-US" dirty="0"/>
              <a:t> 2: enable </a:t>
            </a:r>
            <a:r>
              <a:rPr lang="en-US" dirty="0" err="1"/>
              <a:t>ssh</a:t>
            </a:r>
            <a:r>
              <a:rPr lang="en-US" dirty="0"/>
              <a:t> version 2 </a:t>
            </a:r>
            <a:r>
              <a:rPr lang="en-US" dirty="0" err="1"/>
              <a:t>của</a:t>
            </a:r>
            <a:r>
              <a:rPr lang="en-US" dirty="0"/>
              <a:t> </a:t>
            </a:r>
            <a:r>
              <a:rPr lang="en-US" dirty="0" err="1"/>
              <a:t>thiết</a:t>
            </a:r>
            <a:r>
              <a:rPr lang="en-US" dirty="0"/>
              <a:t> </a:t>
            </a:r>
            <a:r>
              <a:rPr lang="en-US" dirty="0" err="1"/>
              <a:t>mạng</a:t>
            </a:r>
            <a:endParaRPr lang="en-US" dirty="0"/>
          </a:p>
          <a:p>
            <a:pPr>
              <a:buFontTx/>
              <a:buChar char="-"/>
            </a:pPr>
            <a:r>
              <a:rPr lang="en-US" dirty="0" err="1"/>
              <a:t>Cấu</a:t>
            </a:r>
            <a:r>
              <a:rPr lang="en-US" dirty="0"/>
              <a:t> </a:t>
            </a:r>
            <a:r>
              <a:rPr lang="en-US" dirty="0" err="1"/>
              <a:t>hình</a:t>
            </a:r>
            <a:r>
              <a:rPr lang="en-US" dirty="0"/>
              <a:t> </a:t>
            </a:r>
            <a:r>
              <a:rPr lang="en-US" dirty="0" err="1"/>
              <a:t>địa</a:t>
            </a:r>
            <a:r>
              <a:rPr lang="en-US" dirty="0"/>
              <a:t> </a:t>
            </a:r>
            <a:r>
              <a:rPr lang="en-US" dirty="0" err="1"/>
              <a:t>chỉ</a:t>
            </a:r>
            <a:r>
              <a:rPr lang="en-US" dirty="0"/>
              <a:t> </a:t>
            </a:r>
            <a:r>
              <a:rPr lang="en-US" dirty="0" err="1"/>
              <a:t>cho</a:t>
            </a:r>
            <a:r>
              <a:rPr lang="en-US" dirty="0"/>
              <a:t> 1 interface</a:t>
            </a:r>
          </a:p>
        </p:txBody>
      </p:sp>
      <p:sp>
        <p:nvSpPr>
          <p:cNvPr id="5" name="Slide Number Placeholder 4">
            <a:extLst>
              <a:ext uri="{FF2B5EF4-FFF2-40B4-BE49-F238E27FC236}">
                <a16:creationId xmlns:a16="http://schemas.microsoft.com/office/drawing/2014/main" id="{1B2BBF75-A9D7-2BB3-F692-B699730EAC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Footer Placeholder 5">
            <a:extLst>
              <a:ext uri="{FF2B5EF4-FFF2-40B4-BE49-F238E27FC236}">
                <a16:creationId xmlns:a16="http://schemas.microsoft.com/office/drawing/2014/main" id="{39EAD72E-E8C9-CB47-ECD2-9BFB774767B9}"/>
              </a:ext>
            </a:extLst>
          </p:cNvPr>
          <p:cNvSpPr>
            <a:spLocks noGrp="1"/>
          </p:cNvSpPr>
          <p:nvPr>
            <p:ph type="ftr" sz="quarter" idx="13"/>
          </p:nvPr>
        </p:nvSpPr>
        <p:spPr/>
        <p:txBody>
          <a:bodyPr/>
          <a:lstStyle/>
          <a:p>
            <a:r>
              <a:rPr lang="en-US"/>
              <a:t>BÁO CÁO CUỐI KÌ</a:t>
            </a:r>
          </a:p>
        </p:txBody>
      </p:sp>
      <p:pic>
        <p:nvPicPr>
          <p:cNvPr id="10" name="Picture 9">
            <a:extLst>
              <a:ext uri="{FF2B5EF4-FFF2-40B4-BE49-F238E27FC236}">
                <a16:creationId xmlns:a16="http://schemas.microsoft.com/office/drawing/2014/main" id="{0B53C587-6DF0-CC81-4749-0141996B8408}"/>
              </a:ext>
            </a:extLst>
          </p:cNvPr>
          <p:cNvPicPr>
            <a:picLocks noChangeAspect="1"/>
          </p:cNvPicPr>
          <p:nvPr/>
        </p:nvPicPr>
        <p:blipFill>
          <a:blip r:embed="rId2"/>
          <a:stretch>
            <a:fillRect/>
          </a:stretch>
        </p:blipFill>
        <p:spPr>
          <a:xfrm>
            <a:off x="4832400" y="1140682"/>
            <a:ext cx="2581635" cy="457264"/>
          </a:xfrm>
          <a:prstGeom prst="rect">
            <a:avLst/>
          </a:prstGeom>
        </p:spPr>
      </p:pic>
      <p:pic>
        <p:nvPicPr>
          <p:cNvPr id="12" name="Picture 11">
            <a:extLst>
              <a:ext uri="{FF2B5EF4-FFF2-40B4-BE49-F238E27FC236}">
                <a16:creationId xmlns:a16="http://schemas.microsoft.com/office/drawing/2014/main" id="{84578E9D-FA22-975A-1D4E-F0CB04E39603}"/>
              </a:ext>
            </a:extLst>
          </p:cNvPr>
          <p:cNvPicPr>
            <a:picLocks noChangeAspect="1"/>
          </p:cNvPicPr>
          <p:nvPr/>
        </p:nvPicPr>
        <p:blipFill>
          <a:blip r:embed="rId3"/>
          <a:stretch>
            <a:fillRect/>
          </a:stretch>
        </p:blipFill>
        <p:spPr>
          <a:xfrm>
            <a:off x="4832400" y="1597946"/>
            <a:ext cx="2794857" cy="524036"/>
          </a:xfrm>
          <a:prstGeom prst="rect">
            <a:avLst/>
          </a:prstGeom>
        </p:spPr>
      </p:pic>
      <p:pic>
        <p:nvPicPr>
          <p:cNvPr id="13" name="Picture 12" descr="A picture containing screenshot, diagram&#10;&#10;Description automatically generated">
            <a:extLst>
              <a:ext uri="{FF2B5EF4-FFF2-40B4-BE49-F238E27FC236}">
                <a16:creationId xmlns:a16="http://schemas.microsoft.com/office/drawing/2014/main" id="{7459CA00-401A-CB9C-D24F-23360D65832F}"/>
              </a:ext>
            </a:extLst>
          </p:cNvPr>
          <p:cNvPicPr>
            <a:picLocks noChangeAspect="1"/>
          </p:cNvPicPr>
          <p:nvPr/>
        </p:nvPicPr>
        <p:blipFill>
          <a:blip r:embed="rId4"/>
          <a:stretch>
            <a:fillRect/>
          </a:stretch>
        </p:blipFill>
        <p:spPr>
          <a:xfrm>
            <a:off x="527639" y="2256732"/>
            <a:ext cx="5258435" cy="2200275"/>
          </a:xfrm>
          <a:prstGeom prst="rect">
            <a:avLst/>
          </a:prstGeom>
        </p:spPr>
      </p:pic>
      <p:sp>
        <p:nvSpPr>
          <p:cNvPr id="15" name="TextBox 14">
            <a:extLst>
              <a:ext uri="{FF2B5EF4-FFF2-40B4-BE49-F238E27FC236}">
                <a16:creationId xmlns:a16="http://schemas.microsoft.com/office/drawing/2014/main" id="{5900875F-E0CF-F86C-449B-B698DB2AEE9B}"/>
              </a:ext>
            </a:extLst>
          </p:cNvPr>
          <p:cNvSpPr txBox="1"/>
          <p:nvPr/>
        </p:nvSpPr>
        <p:spPr>
          <a:xfrm>
            <a:off x="2286000" y="4414986"/>
            <a:ext cx="4572000" cy="307777"/>
          </a:xfrm>
          <a:prstGeom prst="rect">
            <a:avLst/>
          </a:prstGeom>
          <a:noFill/>
        </p:spPr>
        <p:txBody>
          <a:bodyPr wrap="square">
            <a:spAutoFit/>
          </a:bodyPr>
          <a:lstStyle/>
          <a:p>
            <a:r>
              <a:rPr lang="en-US" sz="1400" i="1" dirty="0" err="1">
                <a:effectLst/>
                <a:latin typeface="Times New Roman" panose="02020603050405020304" pitchFamily="18" charset="0"/>
                <a:ea typeface="Calibri" panose="020F0502020204030204" pitchFamily="34" charset="0"/>
              </a:rPr>
              <a:t>Sơ</a:t>
            </a:r>
            <a:r>
              <a:rPr lang="en-US" sz="1400" i="1" dirty="0">
                <a:effectLst/>
                <a:latin typeface="Times New Roman" panose="02020603050405020304" pitchFamily="18" charset="0"/>
                <a:ea typeface="Calibri" panose="020F0502020204030204" pitchFamily="34" charset="0"/>
              </a:rPr>
              <a:t> </a:t>
            </a:r>
            <a:r>
              <a:rPr lang="en-US" sz="1400" i="1" dirty="0" err="1">
                <a:effectLst/>
                <a:latin typeface="Times New Roman" panose="02020603050405020304" pitchFamily="18" charset="0"/>
                <a:ea typeface="Calibri" panose="020F0502020204030204" pitchFamily="34" charset="0"/>
              </a:rPr>
              <a:t>đồ</a:t>
            </a:r>
            <a:r>
              <a:rPr lang="en-US" sz="1400" i="1" dirty="0">
                <a:effectLst/>
                <a:latin typeface="Times New Roman" panose="02020603050405020304" pitchFamily="18" charset="0"/>
                <a:ea typeface="Calibri" panose="020F0502020204030204" pitchFamily="34" charset="0"/>
              </a:rPr>
              <a:t> </a:t>
            </a:r>
            <a:r>
              <a:rPr lang="en-US" sz="1400" i="1" dirty="0" err="1">
                <a:effectLst/>
                <a:latin typeface="Times New Roman" panose="02020603050405020304" pitchFamily="18" charset="0"/>
                <a:ea typeface="Calibri" panose="020F0502020204030204" pitchFamily="34" charset="0"/>
              </a:rPr>
              <a:t>mạng</a:t>
            </a:r>
            <a:endParaRPr lang="en-US" dirty="0"/>
          </a:p>
        </p:txBody>
      </p:sp>
    </p:spTree>
    <p:extLst>
      <p:ext uri="{BB962C8B-B14F-4D97-AF65-F5344CB8AC3E}">
        <p14:creationId xmlns:p14="http://schemas.microsoft.com/office/powerpoint/2010/main" val="312608516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1686</Words>
  <Application>Microsoft Office PowerPoint</Application>
  <PresentationFormat>On-screen Show (16:9)</PresentationFormat>
  <Paragraphs>152</Paragraphs>
  <Slides>23</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Calibri</vt:lpstr>
      <vt:lpstr>Calibri Light</vt:lpstr>
      <vt:lpstr>Times New Roman</vt:lpstr>
      <vt:lpstr>UTM Avo</vt:lpstr>
      <vt:lpstr>Simple Light</vt:lpstr>
      <vt:lpstr>Custom Design</vt:lpstr>
      <vt:lpstr> ĐẠI HỌC QUỐC GIA THÀNH PHỐ HỒ CHÍ MINH TRƯỜNG ĐẠI HỌC CÔNG NGHỆ THÔNG TIN</vt:lpstr>
      <vt:lpstr>PowerPoint Presentation</vt:lpstr>
      <vt:lpstr>Nội dung</vt:lpstr>
      <vt:lpstr>I/ Giới thiệu khái quát về thư viện Netmiko trong Python </vt:lpstr>
      <vt:lpstr>II/ Netmiko và ứng dụng của Netmiko </vt:lpstr>
      <vt:lpstr>II/ Netmiko và ứng dụng của Netmiko 1/ Ứng dụng và ưu thế của Netmiko  </vt:lpstr>
      <vt:lpstr>II/ Netmiko và ứng dụng của Netmiko 2/ Cấu hình thiết bị </vt:lpstr>
      <vt:lpstr>II/ Netmiko và ứng dụng của Netmiko 2/ Cấu hình thiết bị </vt:lpstr>
      <vt:lpstr>II/ Netmiko và ứng dụng của Netmiko 3/ Cấu hình thiết bị </vt:lpstr>
      <vt:lpstr>II/ Netmiko và ứng dụng của Netmiko 3/Netmiko  </vt:lpstr>
      <vt:lpstr>II/ Netmiko và ứng dụng của Netmiko 3/Netmiko</vt:lpstr>
      <vt:lpstr>II/ Netmiko và ứng dụng của Netmiko 3/Netmiko</vt:lpstr>
      <vt:lpstr>II/ Netmiko và ứng dụng của Netmiko 3/Netmiko</vt:lpstr>
      <vt:lpstr>II/ Netmiko và ứng dụng của Netmiko 4/ Tự động hoá với Netmiko (Automation) </vt:lpstr>
      <vt:lpstr>II/ Netmiko và ứng dụng của Netmiko 4/ Tự động hoá với Netmiko (Automation) </vt:lpstr>
      <vt:lpstr>II/ Netmiko và ứng dụng của Netmiko 4/ Tự động hoá với Netmiko (Automation) </vt:lpstr>
      <vt:lpstr>II/ Netmiko và ứng dụng của Netmiko 5/ TextFSM </vt:lpstr>
      <vt:lpstr>II/ Netmiko và ứng dụng của Netmiko 5/ TextFSM</vt:lpstr>
      <vt:lpstr>II/ Netmiko và ứng dụng của Netmiko 5/ TextFSM</vt:lpstr>
      <vt:lpstr>II/ Netmiko và ứng dụng của Netmiko 5/ TextFSM</vt:lpstr>
      <vt:lpstr>II/ Netmiko và ứng dụng của Netmiko 5/ TextFSM</vt:lpstr>
      <vt:lpstr>II/ Netmiko và ứng dụng của Netmiko 5/ TextFSM</vt:lpstr>
      <vt:lpstr>CẢM ƠN THẦY CÔ VÀ CÁC BẠN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ĐẠI HỌC QUỐC GIA THÀNH PHỐ HỒ CHÍ MINH TRƯỜNG ĐẠI HỌC CÔNG NGHỆ THÔNG TIN</dc:title>
  <dc:creator>Admin</dc:creator>
  <cp:lastModifiedBy>Đặng Xuân Cường</cp:lastModifiedBy>
  <cp:revision>9</cp:revision>
  <dcterms:modified xsi:type="dcterms:W3CDTF">2023-06-17T17:01:11Z</dcterms:modified>
</cp:coreProperties>
</file>