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57" r:id="rId4"/>
    <p:sldId id="319" r:id="rId5"/>
    <p:sldId id="258" r:id="rId6"/>
    <p:sldId id="271" r:id="rId7"/>
    <p:sldId id="259" r:id="rId8"/>
    <p:sldId id="318" r:id="rId9"/>
    <p:sldId id="265" r:id="rId10"/>
    <p:sldId id="266" r:id="rId11"/>
    <p:sldId id="320" r:id="rId12"/>
    <p:sldId id="267" r:id="rId13"/>
    <p:sldId id="268" r:id="rId14"/>
    <p:sldId id="321" r:id="rId15"/>
    <p:sldId id="260" r:id="rId16"/>
    <p:sldId id="322" r:id="rId17"/>
    <p:sldId id="272" r:id="rId18"/>
    <p:sldId id="273" r:id="rId19"/>
    <p:sldId id="274" r:id="rId20"/>
    <p:sldId id="275" r:id="rId21"/>
    <p:sldId id="323" r:id="rId22"/>
    <p:sldId id="290" r:id="rId23"/>
    <p:sldId id="29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4181" autoAdjust="0"/>
  </p:normalViewPr>
  <p:slideViewPr>
    <p:cSldViewPr>
      <p:cViewPr varScale="1">
        <p:scale>
          <a:sx n="70" d="100"/>
          <a:sy n="70" d="100"/>
        </p:scale>
        <p:origin x="6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23/2/2022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9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smtClean="0">
                <a:sym typeface="Wingdings" pitchFamily="2" charset="2"/>
              </a:rPr>
              <a:t>Array </a:t>
            </a:r>
            <a:r>
              <a:rPr lang="en-US" dirty="0" smtClean="0">
                <a:sym typeface="Wingdings" pitchFamily="2" charset="2"/>
              </a:rPr>
              <a:t>is the simplest data structure which contains some items which belong to the sane 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</a:t>
            </a:r>
            <a:r>
              <a:rPr lang="en-US" dirty="0" smtClean="0">
                <a:solidFill>
                  <a:srgbClr val="FF0000"/>
                </a:solidFill>
              </a:rPr>
              <a:t>same data type </a:t>
            </a:r>
            <a:r>
              <a:rPr lang="en-US" dirty="0" smtClean="0"/>
              <a:t>and are stored </a:t>
            </a:r>
            <a:r>
              <a:rPr lang="en-US" dirty="0" smtClean="0">
                <a:solidFill>
                  <a:srgbClr val="FF0000"/>
                </a:solidFill>
              </a:rPr>
              <a:t>contiguously in memory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Each element </a:t>
            </a:r>
            <a:r>
              <a:rPr lang="en-US" dirty="0" smtClean="0">
                <a:sym typeface="Wingdings" pitchFamily="2" charset="2"/>
              </a:rPr>
              <a:t>is identified by a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unique index </a:t>
            </a:r>
            <a:r>
              <a:rPr lang="en-US" dirty="0" smtClean="0">
                <a:sym typeface="Wingdings" pitchFamily="2" charset="2"/>
              </a:rPr>
              <a:t>of it’s position in the array (an integer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from 0</a:t>
            </a:r>
            <a:r>
              <a:rPr lang="en-US" dirty="0" smtClean="0">
                <a:sym typeface="Wingdings" pitchFamily="2" charset="2"/>
              </a:rPr>
              <a:t>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8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</a:t>
            </a:r>
            <a:r>
              <a:rPr lang="en-US" dirty="0" smtClean="0">
                <a:solidFill>
                  <a:srgbClr val="FF0000"/>
                </a:solidFill>
              </a:rPr>
              <a:t>stack segment </a:t>
            </a:r>
            <a:r>
              <a:rPr lang="en-US" dirty="0" smtClean="0">
                <a:sym typeface="Wingdings" pitchFamily="2" charset="2"/>
              </a:rPr>
              <a:t> Use a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STATIC array </a:t>
            </a:r>
            <a:r>
              <a:rPr lang="en-US" dirty="0" smtClean="0">
                <a:sym typeface="Wingdings" pitchFamily="2" charset="2"/>
              </a:rPr>
              <a:t> The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compiler will determine the array’s storage </a:t>
            </a:r>
            <a:r>
              <a:rPr lang="en-US" dirty="0" smtClean="0">
                <a:sym typeface="Wingdings" pitchFamily="2" charset="2"/>
              </a:rPr>
              <a:t>at compile-time.</a:t>
            </a:r>
          </a:p>
          <a:p>
            <a:r>
              <a:rPr lang="en-US" dirty="0" smtClean="0"/>
              <a:t>If the array is stored in 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Use a pointer (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DYNAMIC array</a:t>
            </a:r>
            <a:r>
              <a:rPr lang="en-US" dirty="0" smtClean="0">
                <a:sym typeface="Wingdings" pitchFamily="2" charset="2"/>
              </a:rPr>
              <a:t>)  The array’s storage will be allocated in the heap at run-time through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memory allocating </a:t>
            </a:r>
            <a:r>
              <a:rPr lang="en-US" dirty="0" smtClean="0">
                <a:sym typeface="Wingdings" pitchFamily="2" charset="2"/>
              </a:rPr>
              <a:t>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1125</Words>
  <Application>Microsoft Office PowerPoint</Application>
  <PresentationFormat>On-screen Show (4:3)</PresentationFormat>
  <Paragraphs>252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</vt:lpstr>
      <vt:lpstr>PowerPoint Presentation</vt:lpstr>
      <vt:lpstr>1- Contiguous Storage</vt:lpstr>
      <vt:lpstr>2- Arrays</vt:lpstr>
      <vt:lpstr>3- One Dimensional  (1-D)Arrays </vt:lpstr>
      <vt:lpstr>PowerPoint Presentation</vt:lpstr>
      <vt:lpstr>1-D Arrays: Declaration</vt:lpstr>
      <vt:lpstr>1-D Arrays: Memory Allocation</vt:lpstr>
      <vt:lpstr>PowerPoint Presentation</vt:lpstr>
      <vt:lpstr>1-D Arrays:  Initialization &amp; Accessing Elements</vt:lpstr>
      <vt:lpstr>1-D Arrays: Init. &amp; Accessing…</vt:lpstr>
      <vt:lpstr>PowerPoint Presentation</vt:lpstr>
      <vt:lpstr>1-D Arrays: Traversing</vt:lpstr>
      <vt:lpstr>PowerPoint Presentation</vt:lpstr>
      <vt:lpstr>1-D Array is a Function Parameter</vt:lpstr>
      <vt:lpstr>Array Function Parameter: Demo.</vt:lpstr>
      <vt:lpstr>Array Function Parameter: Demo 1.</vt:lpstr>
      <vt:lpstr>Array Function Parameter: Demo 1.</vt:lpstr>
      <vt:lpstr>PowerPoint Presentation</vt:lpstr>
      <vt:lpstr>Array Function Parameter: Demo 1.</vt:lpstr>
      <vt:lpstr>Array Function Parameter: Demo 1.</vt:lpstr>
      <vt:lpstr>Array Function Parameter: Demo 1.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74</cp:revision>
  <dcterms:created xsi:type="dcterms:W3CDTF">2013-07-11T00:46:38Z</dcterms:created>
  <dcterms:modified xsi:type="dcterms:W3CDTF">2022-02-23T12:06:22Z</dcterms:modified>
</cp:coreProperties>
</file>