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69" r:id="rId3"/>
    <p:sldId id="257" r:id="rId4"/>
    <p:sldId id="319" r:id="rId5"/>
    <p:sldId id="287" r:id="rId6"/>
    <p:sldId id="288" r:id="rId7"/>
    <p:sldId id="289" r:id="rId8"/>
    <p:sldId id="325" r:id="rId9"/>
    <p:sldId id="279" r:id="rId10"/>
    <p:sldId id="270" r:id="rId11"/>
    <p:sldId id="281" r:id="rId12"/>
    <p:sldId id="326" r:id="rId13"/>
    <p:sldId id="280" r:id="rId14"/>
    <p:sldId id="282" r:id="rId15"/>
    <p:sldId id="327" r:id="rId16"/>
    <p:sldId id="261" r:id="rId17"/>
    <p:sldId id="283" r:id="rId18"/>
    <p:sldId id="284" r:id="rId19"/>
    <p:sldId id="328" r:id="rId20"/>
    <p:sldId id="285" r:id="rId21"/>
    <p:sldId id="286" r:id="rId22"/>
    <p:sldId id="330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29" r:id="rId36"/>
    <p:sldId id="292" r:id="rId37"/>
    <p:sldId id="293" r:id="rId38"/>
    <p:sldId id="262" r:id="rId39"/>
    <p:sldId id="303" r:id="rId40"/>
    <p:sldId id="263" r:id="rId41"/>
    <p:sldId id="331" r:id="rId42"/>
    <p:sldId id="316" r:id="rId43"/>
    <p:sldId id="3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181" autoAdjust="0"/>
  </p:normalViewPr>
  <p:slideViewPr>
    <p:cSldViewPr>
      <p:cViewPr>
        <p:scale>
          <a:sx n="75" d="100"/>
          <a:sy n="75" d="100"/>
        </p:scale>
        <p:origin x="4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26/2/2022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(i&lt;=j)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2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</a:t>
            </a:r>
            <a:r>
              <a:rPr lang="en-US" dirty="0" smtClean="0">
                <a:solidFill>
                  <a:srgbClr val="FF0000"/>
                </a:solidFill>
              </a:rPr>
              <a:t>pre-defined order relation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order relation in set of </a:t>
            </a:r>
            <a:r>
              <a:rPr lang="en-US" dirty="0" smtClean="0">
                <a:solidFill>
                  <a:srgbClr val="FF0000"/>
                </a:solidFill>
              </a:rPr>
              <a:t>numbers: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Value</a:t>
            </a:r>
            <a:r>
              <a:rPr lang="en-US" dirty="0" smtClean="0">
                <a:sym typeface="Wingdings" pitchFamily="2" charset="2"/>
              </a:rPr>
              <a:t> order</a:t>
            </a:r>
          </a:p>
          <a:p>
            <a:r>
              <a:rPr lang="en-US" dirty="0" smtClean="0"/>
              <a:t>Default order relation in a set of </a:t>
            </a:r>
            <a:r>
              <a:rPr lang="en-US" dirty="0" smtClean="0">
                <a:solidFill>
                  <a:srgbClr val="FF0000"/>
                </a:solidFill>
              </a:rPr>
              <a:t>characters/ strings: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Ôn ý nghĩa biến tên mảng. truyền và nhận tham số mảng.</a:t>
            </a:r>
            <a:r>
              <a:rPr lang="en-US"/>
              <a:t> (</a:t>
            </a:r>
            <a:r>
              <a:rPr lang="en-US"/>
              <a:t>13,18,19</a:t>
            </a:r>
            <a:r>
              <a:rPr lang="en-US" smtClean="0"/>
              <a:t>)</a:t>
            </a:r>
          </a:p>
          <a:p>
            <a:r>
              <a:rPr lang="en-US" smtClean="0"/>
              <a:t>Mảng động (24)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managing 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int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 isFull(int *a, int n) - Testing whether an array is full or not </a:t>
            </a:r>
          </a:p>
          <a:p>
            <a:pPr lvl="1"/>
            <a:r>
              <a:rPr lang="en-US" dirty="0" smtClean="0"/>
              <a:t>int isEmpty(int *a, int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(int x, int*a, int*pn)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5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 smtClean="0"/>
              <a:t>Each element is </a:t>
            </a:r>
            <a:r>
              <a:rPr lang="en-US" dirty="0" smtClean="0">
                <a:solidFill>
                  <a:srgbClr val="FF0000"/>
                </a:solidFill>
              </a:rPr>
              <a:t>identified by two indexes </a:t>
            </a:r>
            <a:r>
              <a:rPr lang="en-US" dirty="0" smtClean="0"/>
              <a:t>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1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5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managing 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(minVal&lt;=value&lt;=maxVal, minVal and maxVal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1903</Words>
  <Application>Microsoft Office PowerPoint</Application>
  <PresentationFormat>On-screen Show (4:3)</PresentationFormat>
  <Paragraphs>507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</vt:lpstr>
      <vt:lpstr>PowerPoint Presentation</vt:lpstr>
      <vt:lpstr>Array Function Parameter: Demo 2.</vt:lpstr>
      <vt:lpstr>Array Function Parameter: Demo 2.</vt:lpstr>
      <vt:lpstr>Array Function Parameter: Demo 2.</vt:lpstr>
      <vt:lpstr>PowerPoint Presentation</vt:lpstr>
      <vt:lpstr>1-D Arrays: Searching</vt:lpstr>
      <vt:lpstr>1-D Arrays: Searching…</vt:lpstr>
      <vt:lpstr>1-D Arrays: Linear Searching…</vt:lpstr>
      <vt:lpstr>PowerPoint Presentation</vt:lpstr>
      <vt:lpstr>1-D Arrays: Binary Searching…</vt:lpstr>
      <vt:lpstr>1-D Arrays: Binary Searching…</vt:lpstr>
      <vt:lpstr>PowerPoint Presentation</vt:lpstr>
      <vt:lpstr>1-D Arrays: Sorting</vt:lpstr>
      <vt:lpstr>1-D Arrays: Selection Sort</vt:lpstr>
      <vt:lpstr>1-D Arrays: Selection Sort</vt:lpstr>
      <vt:lpstr>PowerPoint Presentation</vt:lpstr>
      <vt:lpstr>1-D Arrays: Bubble Sort</vt:lpstr>
      <vt:lpstr>1-D Arrays: Bubble Sort…</vt:lpstr>
      <vt:lpstr>PowerPoint Presentation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PowerPoint Presentation</vt:lpstr>
      <vt:lpstr>4- Two-Dimensional Arrays</vt:lpstr>
      <vt:lpstr>3- 2-D Arrays: Memory Structure</vt:lpstr>
      <vt:lpstr>Static 2-D Arrays Demo.</vt:lpstr>
      <vt:lpstr>Static 2-D Arrays Demo.</vt:lpstr>
      <vt:lpstr>Summary</vt:lpstr>
      <vt:lpstr>PowerPoint Presentation</vt:lpstr>
      <vt:lpstr>Summary</vt:lpstr>
      <vt:lpstr>Exercise- Do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82</cp:revision>
  <dcterms:created xsi:type="dcterms:W3CDTF">2013-07-11T00:46:38Z</dcterms:created>
  <dcterms:modified xsi:type="dcterms:W3CDTF">2022-02-26T11:42:19Z</dcterms:modified>
</cp:coreProperties>
</file>