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1" r:id="rId2"/>
    <p:sldMasterId id="2147483691" r:id="rId3"/>
    <p:sldMasterId id="2147483701" r:id="rId4"/>
  </p:sldMasterIdLst>
  <p:notesMasterIdLst>
    <p:notesMasterId r:id="rId14"/>
  </p:notesMasterIdLst>
  <p:sldIdLst>
    <p:sldId id="260" r:id="rId5"/>
    <p:sldId id="261" r:id="rId6"/>
    <p:sldId id="262" r:id="rId7"/>
    <p:sldId id="264" r:id="rId8"/>
    <p:sldId id="270" r:id="rId9"/>
    <p:sldId id="265" r:id="rId10"/>
    <p:sldId id="26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4864B-E0E2-44C6-823A-BF7B9F11B5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52F13-2D32-4D87-9090-20E4209C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79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65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39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85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4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21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4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0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45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55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4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126625" y="405101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745867" y="2051767"/>
            <a:ext cx="2384000" cy="27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3657600" y="3761339"/>
            <a:ext cx="7594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88899" y="41805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1104900" y="46887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1015999" y="11706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1058468" y="6257068"/>
            <a:ext cx="690000" cy="59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" name="Google Shape;57;p3"/>
          <p:cNvGrpSpPr/>
          <p:nvPr/>
        </p:nvGrpSpPr>
        <p:grpSpPr>
          <a:xfrm>
            <a:off x="1328479" y="1427558"/>
            <a:ext cx="468272" cy="43288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524801" y="44621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407005" y="738475"/>
            <a:ext cx="329959" cy="523069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893312" y="4845775"/>
            <a:ext cx="457176" cy="466757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977899" y="5248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984700" y="1344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388433" y="5531300"/>
            <a:ext cx="1576400" cy="136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560967" y="-869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359118" y="5556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-67047" y="1937059"/>
            <a:ext cx="833125" cy="799168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2933" y="5907294"/>
            <a:ext cx="673641" cy="61274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14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126625" y="825559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666132" y="2540316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734933" y="2780800"/>
            <a:ext cx="8376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Font typeface="Nixie One"/>
              <a:buChar char="◇"/>
              <a:defRPr sz="3200">
                <a:latin typeface="Nixie One"/>
                <a:ea typeface="Nixie One"/>
                <a:cs typeface="Nixie One"/>
                <a:sym typeface="Nixie One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3200">
                <a:latin typeface="Nixie One"/>
                <a:ea typeface="Nixie One"/>
                <a:cs typeface="Nixie One"/>
                <a:sym typeface="Nixie One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3200">
                <a:latin typeface="Nixie One"/>
                <a:ea typeface="Nixie One"/>
                <a:cs typeface="Nixie One"/>
                <a:sym typeface="Nixie One"/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65101" y="37487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50900" y="42569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003299" y="16024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876300" y="58402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1315779" y="1859358"/>
            <a:ext cx="468272" cy="43288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70801" y="40303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394305" y="1170275"/>
            <a:ext cx="329959" cy="523069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639312" y="4413975"/>
            <a:ext cx="457176" cy="466757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723899" y="48162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972000" y="566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53403" y="5328033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548267" y="3448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105118" y="51242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89456" y="2242253"/>
            <a:ext cx="607499" cy="582739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93235" y="5619333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25333" y="25727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0" ker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6000" kern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03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11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2312000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6082784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92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89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2310267" y="10949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86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4043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502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3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126625" y="405101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745867" y="2051767"/>
            <a:ext cx="2384000" cy="27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3657600" y="3761339"/>
            <a:ext cx="7594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88899" y="41805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1104900" y="46887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1015999" y="11706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1058468" y="6257068"/>
            <a:ext cx="690000" cy="59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" name="Google Shape;57;p3"/>
          <p:cNvGrpSpPr/>
          <p:nvPr/>
        </p:nvGrpSpPr>
        <p:grpSpPr>
          <a:xfrm>
            <a:off x="1328479" y="1427558"/>
            <a:ext cx="468272" cy="43288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524801" y="44621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407005" y="738475"/>
            <a:ext cx="329959" cy="523069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893312" y="4845775"/>
            <a:ext cx="457176" cy="466757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977899" y="5248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984700" y="1344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388433" y="5531300"/>
            <a:ext cx="1576400" cy="136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560967" y="-869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359118" y="5556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-67047" y="1937059"/>
            <a:ext cx="833125" cy="799168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2933" y="5907294"/>
            <a:ext cx="673641" cy="61274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742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126625" y="405101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745867" y="2051767"/>
            <a:ext cx="2384000" cy="27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3657600" y="3761339"/>
            <a:ext cx="7594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88899" y="41805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1104900" y="46887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1015999" y="11706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1058468" y="6257068"/>
            <a:ext cx="690000" cy="59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" name="Google Shape;57;p3"/>
          <p:cNvGrpSpPr/>
          <p:nvPr/>
        </p:nvGrpSpPr>
        <p:grpSpPr>
          <a:xfrm>
            <a:off x="1328479" y="1427558"/>
            <a:ext cx="468272" cy="43288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524801" y="44621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407005" y="738475"/>
            <a:ext cx="329959" cy="523069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893312" y="4845775"/>
            <a:ext cx="457176" cy="466757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977899" y="5248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984700" y="1344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388433" y="5531300"/>
            <a:ext cx="1576400" cy="136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560967" y="-869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359118" y="5556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-67047" y="1937059"/>
            <a:ext cx="833125" cy="799168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2933" y="5907294"/>
            <a:ext cx="673641" cy="61274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18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126625" y="825559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666132" y="2540316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734933" y="2780800"/>
            <a:ext cx="8376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Font typeface="Nixie One"/>
              <a:buChar char="◇"/>
              <a:defRPr sz="3200">
                <a:latin typeface="Nixie One"/>
                <a:ea typeface="Nixie One"/>
                <a:cs typeface="Nixie One"/>
                <a:sym typeface="Nixie One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3200">
                <a:latin typeface="Nixie One"/>
                <a:ea typeface="Nixie One"/>
                <a:cs typeface="Nixie One"/>
                <a:sym typeface="Nixie One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3200">
                <a:latin typeface="Nixie One"/>
                <a:ea typeface="Nixie One"/>
                <a:cs typeface="Nixie One"/>
                <a:sym typeface="Nixie One"/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65101" y="37487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50900" y="42569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003299" y="16024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876300" y="58402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1315779" y="1859358"/>
            <a:ext cx="468272" cy="43288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70801" y="40303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394305" y="1170275"/>
            <a:ext cx="329959" cy="523069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639312" y="4413975"/>
            <a:ext cx="457176" cy="466757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723899" y="48162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972000" y="566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53403" y="5328033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548267" y="3448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105118" y="51242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89456" y="2242253"/>
            <a:ext cx="607499" cy="582739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93235" y="5619333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25333" y="25727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0" ker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6000" kern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33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2312000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6082784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998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086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46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9270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696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737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126625" y="405101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745867" y="2051767"/>
            <a:ext cx="2384000" cy="27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3657600" y="3761339"/>
            <a:ext cx="7594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88899" y="41805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1104900" y="46887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1015999" y="11706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1058468" y="6257068"/>
            <a:ext cx="690000" cy="59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7" name="Google Shape;57;p3"/>
          <p:cNvGrpSpPr/>
          <p:nvPr/>
        </p:nvGrpSpPr>
        <p:grpSpPr>
          <a:xfrm>
            <a:off x="1328479" y="1427558"/>
            <a:ext cx="468272" cy="43288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524801" y="44621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407005" y="738475"/>
            <a:ext cx="329959" cy="523069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893312" y="4845775"/>
            <a:ext cx="457176" cy="466757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977899" y="5248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984700" y="1344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388433" y="5531300"/>
            <a:ext cx="1576400" cy="136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560967" y="-869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359118" y="5556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-67047" y="1937059"/>
            <a:ext cx="833125" cy="799168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2933" y="5907294"/>
            <a:ext cx="673641" cy="61274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711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126625" y="825559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666132" y="2540316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734933" y="2780800"/>
            <a:ext cx="8376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Font typeface="Nixie One"/>
              <a:buChar char="◇"/>
              <a:defRPr sz="3200">
                <a:latin typeface="Nixie One"/>
                <a:ea typeface="Nixie One"/>
                <a:cs typeface="Nixie One"/>
                <a:sym typeface="Nixie One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3200">
                <a:latin typeface="Nixie One"/>
                <a:ea typeface="Nixie One"/>
                <a:cs typeface="Nixie One"/>
                <a:sym typeface="Nixie One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3200">
                <a:latin typeface="Nixie One"/>
                <a:ea typeface="Nixie One"/>
                <a:cs typeface="Nixie One"/>
                <a:sym typeface="Nixie One"/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65101" y="37487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50900" y="42569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003299" y="16024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876300" y="58402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1315779" y="1859358"/>
            <a:ext cx="468272" cy="43288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70801" y="40303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394305" y="1170275"/>
            <a:ext cx="329959" cy="523069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639312" y="4413975"/>
            <a:ext cx="457176" cy="466757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723899" y="48162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972000" y="566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53403" y="5328033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548267" y="3448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105118" y="51242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89456" y="2242253"/>
            <a:ext cx="607499" cy="582739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93235" y="5619333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25333" y="25727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0" ker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6000" kern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6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126625" y="825559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666132" y="2540316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734933" y="2780800"/>
            <a:ext cx="8376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Font typeface="Nixie One"/>
              <a:buChar char="◇"/>
              <a:defRPr sz="3200">
                <a:latin typeface="Nixie One"/>
                <a:ea typeface="Nixie One"/>
                <a:cs typeface="Nixie One"/>
                <a:sym typeface="Nixie One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3200">
                <a:latin typeface="Nixie One"/>
                <a:ea typeface="Nixie One"/>
                <a:cs typeface="Nixie One"/>
                <a:sym typeface="Nixie One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3200">
                <a:latin typeface="Nixie One"/>
                <a:ea typeface="Nixie One"/>
                <a:cs typeface="Nixie One"/>
                <a:sym typeface="Nixie One"/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65101" y="37487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50900" y="42569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003299" y="1602400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876300" y="58402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1315779" y="1859358"/>
            <a:ext cx="468272" cy="43288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70801" y="40303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394305" y="1170275"/>
            <a:ext cx="329959" cy="523069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639312" y="4413975"/>
            <a:ext cx="457176" cy="466757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723899" y="48162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972000" y="566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53403" y="5328033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548267" y="344833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105118" y="51242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89456" y="2242253"/>
            <a:ext cx="607499" cy="582739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93235" y="5619333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25333" y="25727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0" ker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6000" kern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482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3953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2312000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6082784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0503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7611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2310267" y="10949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739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868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70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2312000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6082784" y="3219267"/>
            <a:ext cx="3556400" cy="3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00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65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2310267" y="10949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04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97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  <a:buFont typeface="Helvetica Neue"/>
              <a:buNone/>
            </a:pPr>
            <a:endParaRPr sz="4267" ker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66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04528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70743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933683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  <p:sldLayoutId id="2147483699" r:id="rId6"/>
    <p:sldLayoutId id="2147483711" r:id="rId7"/>
    <p:sldLayoutId id="2147483712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8736572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867912" y="822961"/>
            <a:ext cx="8101584" cy="168249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8000" dirty="0" smtClean="0"/>
              <a:t>ATTENDANCE</a:t>
            </a:r>
            <a:endParaRPr lang="en-US" sz="8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749676" y="3535613"/>
            <a:ext cx="10076820" cy="25268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4400"/>
              <a:t>Chào mừng thầy giáo và các bạn đến với bài thuyết trình của chúng </a:t>
            </a:r>
            <a:r>
              <a:rPr lang="en" sz="4400" smtClean="0"/>
              <a:t>mình!</a:t>
            </a:r>
            <a:endParaRPr sz="440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1268000" y="903833"/>
            <a:ext cx="2510800" cy="22584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49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2310266" y="1094933"/>
            <a:ext cx="7958446" cy="86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 smtClean="0"/>
              <a:t>Thành viên </a:t>
            </a:r>
            <a:r>
              <a:rPr lang="en" sz="6000" dirty="0" smtClean="0"/>
              <a:t>nhóm 12</a:t>
            </a:r>
            <a:endParaRPr sz="6000" dirty="0"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66744" y="2679192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Nguyễn Văn Khánh – B19DCCN357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66744" y="313334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Nguyễn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– B19DCAT166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66744" y="366369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– B19DCAT017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12464" y="4194048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B19DCAT111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310267" y="1298133"/>
            <a:ext cx="7722800" cy="86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000" smtClean="0"/>
              <a:t>Ý tưởng</a:t>
            </a:r>
            <a:endParaRPr sz="6000"/>
          </a:p>
        </p:txBody>
      </p:sp>
      <p:sp>
        <p:nvSpPr>
          <p:cNvPr id="343" name="Google Shape;343;p12"/>
          <p:cNvSpPr txBox="1"/>
          <p:nvPr/>
        </p:nvSpPr>
        <p:spPr>
          <a:xfrm>
            <a:off x="2310266" y="2326032"/>
            <a:ext cx="9430630" cy="415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FFFFFF"/>
              </a:buClr>
              <a:buSzPts val="1100"/>
            </a:pP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Trong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những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năm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gần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đây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do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ảnh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hưởng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của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dịch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bệnh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Covid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19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nên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học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sinh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sinh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viên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thường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xuyên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phải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học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tập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trực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tuyến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b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Nhận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thấy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nên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có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những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phần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mềm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hỗ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trợ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giảng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viên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trong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công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tác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giảng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dậy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chúng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mình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đã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nghĩ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ra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ý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tưởng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là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làm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một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phần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mềm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hỗ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trợ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điểm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danh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b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Điểm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danh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bằng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khuôn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mặt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giúp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ta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biết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được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có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thực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sự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bạn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sinh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viên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đó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có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tham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gia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tiết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học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hay </a:t>
            </a:r>
            <a:r>
              <a:rPr lang="en-US" sz="1467" kern="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không</a:t>
            </a:r>
            <a: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br>
              <a:rPr lang="en-US" sz="1467" kern="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sz="1467" kern="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sz="1467" kern="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4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173107" y="1235141"/>
            <a:ext cx="6592400" cy="86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800" smtClean="0"/>
              <a:t>Chức năng</a:t>
            </a:r>
            <a:endParaRPr sz="480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173107" y="1885228"/>
            <a:ext cx="6592400" cy="46984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Camera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endParaRPr lang="en-US" sz="2400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6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1880616" y="521208"/>
            <a:ext cx="4437888" cy="12876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6000" b="1" dirty="0" smtClean="0">
                <a:solidFill>
                  <a:srgbClr val="19BBD5"/>
                </a:solidFill>
              </a:rPr>
              <a:t>Thuật toán</a:t>
            </a:r>
            <a:endParaRPr sz="6000" b="1" dirty="0">
              <a:solidFill>
                <a:srgbClr val="19BBD5"/>
              </a:solidFill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942881" y="671769"/>
            <a:ext cx="425328" cy="409615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1880616" y="2208608"/>
            <a:ext cx="6989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Thuật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toán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nhận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diện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khuôn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mặt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dưới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sự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hỗ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trợ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của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thư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viện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opencv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-python</a:t>
            </a:r>
            <a:endParaRPr lang="en-US" sz="32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2536" y="3776472"/>
            <a:ext cx="7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/>
              <a:t>: https://www.geeksforgeeks.org/python-face-recognition-using-gui/</a:t>
            </a:r>
          </a:p>
        </p:txBody>
      </p:sp>
    </p:spTree>
    <p:extLst>
      <p:ext uri="{BB962C8B-B14F-4D97-AF65-F5344CB8AC3E}">
        <p14:creationId xmlns:p14="http://schemas.microsoft.com/office/powerpoint/2010/main" val="26903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1880616" y="521208"/>
            <a:ext cx="3784400" cy="12876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6000" b="1" smtClean="0">
                <a:solidFill>
                  <a:srgbClr val="19BBD5"/>
                </a:solidFill>
              </a:rPr>
              <a:t>Giao diện</a:t>
            </a:r>
            <a:endParaRPr sz="6000" b="1">
              <a:solidFill>
                <a:srgbClr val="19BBD5"/>
              </a:solidFill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942881" y="671769"/>
            <a:ext cx="425328" cy="409615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1880616" y="2208608"/>
            <a:ext cx="698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Sư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̉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dụng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các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thư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viện</a:t>
            </a: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3200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tkinter</a:t>
            </a:r>
            <a:endParaRPr lang="en-US" sz="32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indent="-342900">
              <a:buFontTx/>
              <a:buChar char="-"/>
            </a:pPr>
            <a:r>
              <a:rPr lang="en-US" sz="32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pillow</a:t>
            </a:r>
            <a:endParaRPr lang="en-US" sz="32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0034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173107" y="1235141"/>
            <a:ext cx="6592400" cy="86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800" smtClean="0"/>
              <a:t>Sơ đồ chức năng</a:t>
            </a:r>
            <a:endParaRPr sz="480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96" y="1972363"/>
            <a:ext cx="8796528" cy="4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4140800" y="469068"/>
            <a:ext cx="3910400" cy="86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6000" smtClean="0"/>
              <a:t>Demo</a:t>
            </a:r>
            <a:endParaRPr sz="6000"/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pSp>
        <p:nvGrpSpPr>
          <p:cNvPr id="26" name="Google Shape;999;p47"/>
          <p:cNvGrpSpPr/>
          <p:nvPr/>
        </p:nvGrpSpPr>
        <p:grpSpPr>
          <a:xfrm>
            <a:off x="855814" y="615372"/>
            <a:ext cx="534074" cy="560940"/>
            <a:chOff x="5297950" y="1632050"/>
            <a:chExt cx="426200" cy="431100"/>
          </a:xfrm>
        </p:grpSpPr>
        <p:sp>
          <p:nvSpPr>
            <p:cNvPr id="27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04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404800" y="711067"/>
            <a:ext cx="2474400" cy="28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4203700" y="1806333"/>
            <a:ext cx="60828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8000" smtClean="0"/>
              <a:t>Thanks for listening!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4203700" y="3575900"/>
            <a:ext cx="6082800" cy="23494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smtClean="0"/>
              <a:t>Cảm ơn thầy và các bạn đã lắng nghe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2122293" y="1616774"/>
            <a:ext cx="1039415" cy="103941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1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143</Words>
  <Application>Microsoft Office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Helvetica Neue</vt:lpstr>
      <vt:lpstr>Muli</vt:lpstr>
      <vt:lpstr>Nixie One</vt:lpstr>
      <vt:lpstr>1_Imogen template</vt:lpstr>
      <vt:lpstr>Imogen template</vt:lpstr>
      <vt:lpstr>2_Imogen template</vt:lpstr>
      <vt:lpstr>3_Imogen template</vt:lpstr>
      <vt:lpstr>ATTENDANCE</vt:lpstr>
      <vt:lpstr>Thành viên nhóm 12</vt:lpstr>
      <vt:lpstr>Ý tưởng</vt:lpstr>
      <vt:lpstr>Chức năng</vt:lpstr>
      <vt:lpstr>PowerPoint Presentation</vt:lpstr>
      <vt:lpstr>PowerPoint Presentation</vt:lpstr>
      <vt:lpstr>Sơ đồ chức năng</vt:lpstr>
      <vt:lpstr>Demo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Chào mừng thầy giáo và các bạn đến với bài thuyết trình của chúng mình</dc:title>
  <dc:creator>Microsoft account</dc:creator>
  <cp:lastModifiedBy>khánh nguyễn văn</cp:lastModifiedBy>
  <cp:revision>69</cp:revision>
  <dcterms:created xsi:type="dcterms:W3CDTF">2021-12-04T09:22:29Z</dcterms:created>
  <dcterms:modified xsi:type="dcterms:W3CDTF">2022-05-03T13:20:14Z</dcterms:modified>
</cp:coreProperties>
</file>