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938" r:id="rId2"/>
  </p:sldMasterIdLst>
  <p:notesMasterIdLst>
    <p:notesMasterId r:id="rId16"/>
  </p:notesMasterIdLst>
  <p:sldIdLst>
    <p:sldId id="289" r:id="rId3"/>
    <p:sldId id="290" r:id="rId4"/>
    <p:sldId id="299" r:id="rId5"/>
    <p:sldId id="300" r:id="rId6"/>
    <p:sldId id="301" r:id="rId7"/>
    <p:sldId id="306" r:id="rId8"/>
    <p:sldId id="316" r:id="rId9"/>
    <p:sldId id="317" r:id="rId10"/>
    <p:sldId id="318" r:id="rId11"/>
    <p:sldId id="319" r:id="rId12"/>
    <p:sldId id="314" r:id="rId13"/>
    <p:sldId id="315" r:id="rId14"/>
    <p:sldId id="313"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393" autoAdjust="0"/>
    <p:restoredTop sz="94660"/>
  </p:normalViewPr>
  <p:slideViewPr>
    <p:cSldViewPr>
      <p:cViewPr varScale="1">
        <p:scale>
          <a:sx n="63" d="100"/>
          <a:sy n="63" d="100"/>
        </p:scale>
        <p:origin x="1540" y="6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7916BF8-6568-4972-948B-2EFFBACBD275}" type="doc">
      <dgm:prSet loTypeId="urn:microsoft.com/office/officeart/2005/8/layout/hierarchy5" loCatId="hierarchy" qsTypeId="urn:microsoft.com/office/officeart/2005/8/quickstyle/simple1" qsCatId="simple" csTypeId="urn:microsoft.com/office/officeart/2005/8/colors/accent4_2" csCatId="accent4" phldr="1"/>
      <dgm:spPr/>
      <dgm:t>
        <a:bodyPr/>
        <a:lstStyle/>
        <a:p>
          <a:endParaRPr lang="vi-VN"/>
        </a:p>
      </dgm:t>
    </dgm:pt>
    <dgm:pt modelId="{D1E0BE59-DB49-4841-BC63-B127BD38979D}">
      <dgm:prSet phldrT="[Text]" custT="1"/>
      <dgm:spPr/>
      <dgm:t>
        <a:bodyPr/>
        <a:lstStyle/>
        <a:p>
          <a:r>
            <a:rPr lang="vi-VN" sz="2800" dirty="0">
              <a:latin typeface="Times  New Roman"/>
            </a:rPr>
            <a:t>Nội dung thực hiện</a:t>
          </a:r>
        </a:p>
      </dgm:t>
    </dgm:pt>
    <dgm:pt modelId="{422B6CF3-D428-4C58-8441-70FA5E1D5AEB}" type="parTrans" cxnId="{CBC1D29B-A88F-4982-A269-9BE1AF1343EA}">
      <dgm:prSet/>
      <dgm:spPr/>
      <dgm:t>
        <a:bodyPr/>
        <a:lstStyle/>
        <a:p>
          <a:endParaRPr lang="vi-VN"/>
        </a:p>
      </dgm:t>
    </dgm:pt>
    <dgm:pt modelId="{4012000F-6013-4FA8-9601-DB159F1BCA35}" type="sibTrans" cxnId="{CBC1D29B-A88F-4982-A269-9BE1AF1343EA}">
      <dgm:prSet/>
      <dgm:spPr/>
      <dgm:t>
        <a:bodyPr/>
        <a:lstStyle/>
        <a:p>
          <a:endParaRPr lang="vi-VN"/>
        </a:p>
      </dgm:t>
    </dgm:pt>
    <dgm:pt modelId="{85A1F226-67E2-4B4F-8604-9A7E9E7499C9}">
      <dgm:prSet phldr="0" custT="1"/>
      <dgm:spPr/>
      <dgm:t>
        <a:bodyPr/>
        <a:lstStyle/>
        <a:p>
          <a:pPr algn="ctr" rtl="0"/>
          <a:r>
            <a:rPr lang="vi-VN" sz="1400" dirty="0">
              <a:latin typeface="Times  New Roman"/>
            </a:rPr>
            <a:t>   Phần I: Mô tả Website</a:t>
          </a:r>
        </a:p>
      </dgm:t>
    </dgm:pt>
    <dgm:pt modelId="{3065D91A-23C5-4C48-812B-EE7EE45327A4}" type="parTrans" cxnId="{7A7D5FC0-F7FB-4BC9-BC6E-CBA2D3EB363D}">
      <dgm:prSet custT="1"/>
      <dgm:spPr/>
      <dgm:t>
        <a:bodyPr/>
        <a:lstStyle/>
        <a:p>
          <a:endParaRPr lang="en-US" sz="1400">
            <a:latin typeface="Times  New Roman"/>
          </a:endParaRPr>
        </a:p>
      </dgm:t>
    </dgm:pt>
    <dgm:pt modelId="{6C07C502-468A-41DB-9543-494E35C2C20E}" type="sibTrans" cxnId="{7A7D5FC0-F7FB-4BC9-BC6E-CBA2D3EB363D}">
      <dgm:prSet/>
      <dgm:spPr/>
      <dgm:t>
        <a:bodyPr/>
        <a:lstStyle/>
        <a:p>
          <a:endParaRPr lang="vi-VN"/>
        </a:p>
      </dgm:t>
    </dgm:pt>
    <dgm:pt modelId="{6956D483-A70E-42D9-B011-CE1FE7E3AADD}">
      <dgm:prSet custT="1"/>
      <dgm:spPr>
        <a:noFill/>
      </dgm:spPr>
      <dgm:t>
        <a:bodyPr/>
        <a:lstStyle/>
        <a:p>
          <a:endParaRPr lang="vi-VN" sz="1400" dirty="0">
            <a:latin typeface="Times  New Roman"/>
          </a:endParaRPr>
        </a:p>
      </dgm:t>
    </dgm:pt>
    <dgm:pt modelId="{A8E00173-CC6E-4479-99DB-15DE6E206E88}" type="parTrans" cxnId="{B3C7F9A8-10ED-4E43-AA81-A4C2F61D9AD0}">
      <dgm:prSet/>
      <dgm:spPr/>
      <dgm:t>
        <a:bodyPr/>
        <a:lstStyle/>
        <a:p>
          <a:endParaRPr lang="vi-VN"/>
        </a:p>
      </dgm:t>
    </dgm:pt>
    <dgm:pt modelId="{954CC85E-027E-4103-A121-8DFAD5DDC77D}" type="sibTrans" cxnId="{B3C7F9A8-10ED-4E43-AA81-A4C2F61D9AD0}">
      <dgm:prSet/>
      <dgm:spPr/>
      <dgm:t>
        <a:bodyPr/>
        <a:lstStyle/>
        <a:p>
          <a:endParaRPr lang="vi-VN"/>
        </a:p>
      </dgm:t>
    </dgm:pt>
    <dgm:pt modelId="{1EC64706-410D-40F4-BBA8-824B618E8C5F}">
      <dgm:prSet custT="1"/>
      <dgm:spPr/>
      <dgm:t>
        <a:bodyPr/>
        <a:lstStyle/>
        <a:p>
          <a:pPr algn="ctr"/>
          <a:r>
            <a:rPr lang="vi-VN" altLang="en-US" sz="1400" b="0" dirty="0">
              <a:latin typeface="Times  New Roman"/>
            </a:rPr>
            <a:t>Phần II: Một số khái niệm trong kiểm thử phần mềm và ứng dụng Xunit trong kiểm thử</a:t>
          </a:r>
          <a:endParaRPr lang="vi-VN" sz="1400" b="0" dirty="0">
            <a:latin typeface="Times  New Roman"/>
          </a:endParaRPr>
        </a:p>
      </dgm:t>
    </dgm:pt>
    <dgm:pt modelId="{BF61FA35-42B6-4CBD-9D02-81671FAC5043}" type="sibTrans" cxnId="{010CB578-732F-4346-9220-A263C7CF8D30}">
      <dgm:prSet/>
      <dgm:spPr/>
      <dgm:t>
        <a:bodyPr/>
        <a:lstStyle/>
        <a:p>
          <a:endParaRPr lang="vi-VN"/>
        </a:p>
      </dgm:t>
    </dgm:pt>
    <dgm:pt modelId="{7E83E83C-C7B9-4674-8498-CD4994795C89}" type="parTrans" cxnId="{010CB578-732F-4346-9220-A263C7CF8D30}">
      <dgm:prSet custT="1"/>
      <dgm:spPr/>
      <dgm:t>
        <a:bodyPr/>
        <a:lstStyle/>
        <a:p>
          <a:endParaRPr lang="vi-VN" sz="1400">
            <a:latin typeface="Times  New Roman"/>
          </a:endParaRPr>
        </a:p>
      </dgm:t>
    </dgm:pt>
    <dgm:pt modelId="{85CB8793-3BFB-4A1E-81DD-F25EACF35548}">
      <dgm:prSet custT="1"/>
      <dgm:spPr/>
      <dgm:t>
        <a:bodyPr/>
        <a:lstStyle/>
        <a:p>
          <a:pPr algn="ctr"/>
          <a:r>
            <a:rPr lang="vi-VN" sz="1400" b="0" dirty="0">
              <a:latin typeface="Times  New Roman"/>
            </a:rPr>
            <a:t>Phần IV: Demo website và tiến hành kiểm thử bằng Xunit</a:t>
          </a:r>
        </a:p>
      </dgm:t>
    </dgm:pt>
    <dgm:pt modelId="{132BD0C6-CCBA-4A2F-828F-A846E02EC8BB}" type="parTrans" cxnId="{154E1B3C-4D1B-44DC-BF8D-DF8FBA0A4694}">
      <dgm:prSet/>
      <dgm:spPr/>
      <dgm:t>
        <a:bodyPr/>
        <a:lstStyle/>
        <a:p>
          <a:endParaRPr lang="en-US"/>
        </a:p>
      </dgm:t>
    </dgm:pt>
    <dgm:pt modelId="{3CE1CAE1-3264-41E1-AD7E-19D55A227E85}" type="sibTrans" cxnId="{154E1B3C-4D1B-44DC-BF8D-DF8FBA0A4694}">
      <dgm:prSet/>
      <dgm:spPr/>
      <dgm:t>
        <a:bodyPr/>
        <a:lstStyle/>
        <a:p>
          <a:endParaRPr lang="en-US"/>
        </a:p>
      </dgm:t>
    </dgm:pt>
    <dgm:pt modelId="{55409C09-5C26-4354-8717-C664F8CBE020}">
      <dgm:prSet custT="1"/>
      <dgm:spPr/>
      <dgm:t>
        <a:bodyPr/>
        <a:lstStyle/>
        <a:p>
          <a:pPr algn="ctr"/>
          <a:r>
            <a:rPr lang="vi-VN" sz="1400" b="0" dirty="0">
              <a:latin typeface="Times  New Roman"/>
            </a:rPr>
            <a:t>Phần III: Giới thiệu tài liệu test case</a:t>
          </a:r>
        </a:p>
      </dgm:t>
    </dgm:pt>
    <dgm:pt modelId="{75FAAC79-F64C-406B-98DD-20F7EAA6CB52}" type="parTrans" cxnId="{2C9E8801-57CF-4277-BF75-03A706CBDEC8}">
      <dgm:prSet/>
      <dgm:spPr/>
      <dgm:t>
        <a:bodyPr/>
        <a:lstStyle/>
        <a:p>
          <a:endParaRPr lang="en-US"/>
        </a:p>
      </dgm:t>
    </dgm:pt>
    <dgm:pt modelId="{DFFD141C-35D0-469B-B383-7BE9189A98E0}" type="sibTrans" cxnId="{2C9E8801-57CF-4277-BF75-03A706CBDEC8}">
      <dgm:prSet/>
      <dgm:spPr/>
      <dgm:t>
        <a:bodyPr/>
        <a:lstStyle/>
        <a:p>
          <a:endParaRPr lang="en-US"/>
        </a:p>
      </dgm:t>
    </dgm:pt>
    <dgm:pt modelId="{6B9FDBF5-4EF4-481B-BA96-459EB82BA779}" type="pres">
      <dgm:prSet presAssocID="{57916BF8-6568-4972-948B-2EFFBACBD275}" presName="mainComposite" presStyleCnt="0">
        <dgm:presLayoutVars>
          <dgm:chPref val="1"/>
          <dgm:dir/>
          <dgm:animOne val="branch"/>
          <dgm:animLvl val="lvl"/>
          <dgm:resizeHandles val="exact"/>
        </dgm:presLayoutVars>
      </dgm:prSet>
      <dgm:spPr/>
    </dgm:pt>
    <dgm:pt modelId="{1F7C03F4-2D9D-43B3-BC7B-D01954B70122}" type="pres">
      <dgm:prSet presAssocID="{57916BF8-6568-4972-948B-2EFFBACBD275}" presName="hierFlow" presStyleCnt="0"/>
      <dgm:spPr/>
    </dgm:pt>
    <dgm:pt modelId="{BAB55A29-2057-4636-BA15-664B65FE9FC5}" type="pres">
      <dgm:prSet presAssocID="{57916BF8-6568-4972-948B-2EFFBACBD275}" presName="firstBuf" presStyleCnt="0"/>
      <dgm:spPr/>
    </dgm:pt>
    <dgm:pt modelId="{494493B1-66F8-4AA7-B577-EBC0AB5693CA}" type="pres">
      <dgm:prSet presAssocID="{57916BF8-6568-4972-948B-2EFFBACBD275}" presName="hierChild1" presStyleCnt="0">
        <dgm:presLayoutVars>
          <dgm:chPref val="1"/>
          <dgm:animOne val="branch"/>
          <dgm:animLvl val="lvl"/>
        </dgm:presLayoutVars>
      </dgm:prSet>
      <dgm:spPr/>
    </dgm:pt>
    <dgm:pt modelId="{44859810-D370-4229-BAE1-D3AD818ED634}" type="pres">
      <dgm:prSet presAssocID="{D1E0BE59-DB49-4841-BC63-B127BD38979D}" presName="Name17" presStyleCnt="0"/>
      <dgm:spPr/>
    </dgm:pt>
    <dgm:pt modelId="{D3D6C1A8-F2E5-4716-A452-D07E07B820B4}" type="pres">
      <dgm:prSet presAssocID="{D1E0BE59-DB49-4841-BC63-B127BD38979D}" presName="level1Shape" presStyleLbl="node0" presStyleIdx="0" presStyleCnt="1" custScaleX="835655" custScaleY="939891" custLinFactY="-100000" custLinFactNeighborX="-10372" custLinFactNeighborY="-167075">
        <dgm:presLayoutVars>
          <dgm:chPref val="3"/>
        </dgm:presLayoutVars>
      </dgm:prSet>
      <dgm:spPr/>
    </dgm:pt>
    <dgm:pt modelId="{C5E16652-6950-45CF-90CD-86B08B06ED13}" type="pres">
      <dgm:prSet presAssocID="{D1E0BE59-DB49-4841-BC63-B127BD38979D}" presName="hierChild2" presStyleCnt="0"/>
      <dgm:spPr/>
    </dgm:pt>
    <dgm:pt modelId="{64CFC2FA-A864-4062-87FE-8A4357E39896}" type="pres">
      <dgm:prSet presAssocID="{3065D91A-23C5-4C48-812B-EE7EE45327A4}" presName="Name25" presStyleLbl="parChTrans1D2" presStyleIdx="0" presStyleCnt="4"/>
      <dgm:spPr/>
    </dgm:pt>
    <dgm:pt modelId="{3DC26D2D-73D2-4FE2-8A11-389A6BAFD188}" type="pres">
      <dgm:prSet presAssocID="{3065D91A-23C5-4C48-812B-EE7EE45327A4}" presName="connTx" presStyleLbl="parChTrans1D2" presStyleIdx="0" presStyleCnt="4"/>
      <dgm:spPr/>
    </dgm:pt>
    <dgm:pt modelId="{2BB8E5DE-6D0C-4AA1-BF78-3CD66DCD3F65}" type="pres">
      <dgm:prSet presAssocID="{85A1F226-67E2-4B4F-8604-9A7E9E7499C9}" presName="Name30" presStyleCnt="0"/>
      <dgm:spPr/>
    </dgm:pt>
    <dgm:pt modelId="{0E56AF5B-4F0E-4CC6-A697-52B8EFBED001}" type="pres">
      <dgm:prSet presAssocID="{85A1F226-67E2-4B4F-8604-9A7E9E7499C9}" presName="level2Shape" presStyleLbl="node2" presStyleIdx="0" presStyleCnt="4" custScaleX="968292" custScaleY="218495" custLinFactY="-232068" custLinFactNeighborX="21598" custLinFactNeighborY="-300000"/>
      <dgm:spPr/>
    </dgm:pt>
    <dgm:pt modelId="{852AF985-AFD4-4562-A5E4-8CFFD1708E65}" type="pres">
      <dgm:prSet presAssocID="{85A1F226-67E2-4B4F-8604-9A7E9E7499C9}" presName="hierChild3" presStyleCnt="0"/>
      <dgm:spPr/>
    </dgm:pt>
    <dgm:pt modelId="{59B1704E-1BF8-4A2A-A079-BA9EAAC99FEF}" type="pres">
      <dgm:prSet presAssocID="{7E83E83C-C7B9-4674-8498-CD4994795C89}" presName="Name25" presStyleLbl="parChTrans1D2" presStyleIdx="1" presStyleCnt="4"/>
      <dgm:spPr/>
    </dgm:pt>
    <dgm:pt modelId="{7149F303-4A29-4341-AEF4-96370A928340}" type="pres">
      <dgm:prSet presAssocID="{7E83E83C-C7B9-4674-8498-CD4994795C89}" presName="connTx" presStyleLbl="parChTrans1D2" presStyleIdx="1" presStyleCnt="4"/>
      <dgm:spPr/>
    </dgm:pt>
    <dgm:pt modelId="{9E925CDB-AE6C-4444-B9DE-00FAFC4A1FF9}" type="pres">
      <dgm:prSet presAssocID="{1EC64706-410D-40F4-BBA8-824B618E8C5F}" presName="Name30" presStyleCnt="0"/>
      <dgm:spPr/>
    </dgm:pt>
    <dgm:pt modelId="{E77348AA-DE2E-4131-A02D-66B95F3C3268}" type="pres">
      <dgm:prSet presAssocID="{1EC64706-410D-40F4-BBA8-824B618E8C5F}" presName="level2Shape" presStyleLbl="node2" presStyleIdx="1" presStyleCnt="4" custScaleX="969960" custScaleY="335655" custLinFactY="-138651" custLinFactNeighborX="20537" custLinFactNeighborY="-200000"/>
      <dgm:spPr/>
    </dgm:pt>
    <dgm:pt modelId="{35B19E65-F738-48FE-B660-C5F125A78BDC}" type="pres">
      <dgm:prSet presAssocID="{1EC64706-410D-40F4-BBA8-824B618E8C5F}" presName="hierChild3" presStyleCnt="0"/>
      <dgm:spPr/>
    </dgm:pt>
    <dgm:pt modelId="{7C0A17AF-3318-4527-A231-3808FF9FA4A6}" type="pres">
      <dgm:prSet presAssocID="{75FAAC79-F64C-406B-98DD-20F7EAA6CB52}" presName="Name25" presStyleLbl="parChTrans1D2" presStyleIdx="2" presStyleCnt="4"/>
      <dgm:spPr/>
    </dgm:pt>
    <dgm:pt modelId="{54330B44-84BF-4C9D-90B7-6F6BCCFFD965}" type="pres">
      <dgm:prSet presAssocID="{75FAAC79-F64C-406B-98DD-20F7EAA6CB52}" presName="connTx" presStyleLbl="parChTrans1D2" presStyleIdx="2" presStyleCnt="4"/>
      <dgm:spPr/>
    </dgm:pt>
    <dgm:pt modelId="{ABD02D9E-116F-4505-98F4-BD167FBC6052}" type="pres">
      <dgm:prSet presAssocID="{55409C09-5C26-4354-8717-C664F8CBE020}" presName="Name30" presStyleCnt="0"/>
      <dgm:spPr/>
    </dgm:pt>
    <dgm:pt modelId="{56C3B74A-071F-4C6E-818A-032BC29AC3BC}" type="pres">
      <dgm:prSet presAssocID="{55409C09-5C26-4354-8717-C664F8CBE020}" presName="level2Shape" presStyleLbl="node2" presStyleIdx="2" presStyleCnt="4" custFlipVert="0" custScaleX="997639" custScaleY="245346" custLinFactY="-46310" custLinFactNeighborX="10052" custLinFactNeighborY="-100000"/>
      <dgm:spPr/>
    </dgm:pt>
    <dgm:pt modelId="{71CD08B0-6C53-4709-9410-111F7581B802}" type="pres">
      <dgm:prSet presAssocID="{55409C09-5C26-4354-8717-C664F8CBE020}" presName="hierChild3" presStyleCnt="0"/>
      <dgm:spPr/>
    </dgm:pt>
    <dgm:pt modelId="{57DF603C-5070-428D-BF11-BE8082E4EFE6}" type="pres">
      <dgm:prSet presAssocID="{132BD0C6-CCBA-4A2F-828F-A846E02EC8BB}" presName="Name25" presStyleLbl="parChTrans1D2" presStyleIdx="3" presStyleCnt="4"/>
      <dgm:spPr/>
    </dgm:pt>
    <dgm:pt modelId="{9D21A64B-BBA9-4E6B-9E82-7DA613E9BF59}" type="pres">
      <dgm:prSet presAssocID="{132BD0C6-CCBA-4A2F-828F-A846E02EC8BB}" presName="connTx" presStyleLbl="parChTrans1D2" presStyleIdx="3" presStyleCnt="4"/>
      <dgm:spPr/>
    </dgm:pt>
    <dgm:pt modelId="{48E8A3DC-2831-4B73-93F4-59F7149C8D65}" type="pres">
      <dgm:prSet presAssocID="{85CB8793-3BFB-4A1E-81DD-F25EACF35548}" presName="Name30" presStyleCnt="0"/>
      <dgm:spPr/>
    </dgm:pt>
    <dgm:pt modelId="{2DEF61A5-82B2-4C6B-A457-689394CC496D}" type="pres">
      <dgm:prSet presAssocID="{85CB8793-3BFB-4A1E-81DD-F25EACF35548}" presName="level2Shape" presStyleLbl="node2" presStyleIdx="3" presStyleCnt="4" custScaleX="983766" custScaleY="234250" custLinFactNeighborX="29270" custLinFactNeighborY="73785"/>
      <dgm:spPr/>
    </dgm:pt>
    <dgm:pt modelId="{5B1DCCB9-B219-4A17-B90D-1F54BFC8B4C3}" type="pres">
      <dgm:prSet presAssocID="{85CB8793-3BFB-4A1E-81DD-F25EACF35548}" presName="hierChild3" presStyleCnt="0"/>
      <dgm:spPr/>
    </dgm:pt>
    <dgm:pt modelId="{80520D2F-72FD-47A9-A997-3C154B228ABC}" type="pres">
      <dgm:prSet presAssocID="{57916BF8-6568-4972-948B-2EFFBACBD275}" presName="bgShapesFlow" presStyleCnt="0"/>
      <dgm:spPr/>
    </dgm:pt>
    <dgm:pt modelId="{88F8909C-092B-4153-867F-9A190F7A97B4}" type="pres">
      <dgm:prSet presAssocID="{6956D483-A70E-42D9-B011-CE1FE7E3AADD}" presName="rectComp" presStyleCnt="0"/>
      <dgm:spPr/>
    </dgm:pt>
    <dgm:pt modelId="{E1B19760-9552-452B-ADBD-99EB885DE927}" type="pres">
      <dgm:prSet presAssocID="{6956D483-A70E-42D9-B011-CE1FE7E3AADD}" presName="bgRect" presStyleLbl="bgShp" presStyleIdx="0" presStyleCnt="1" custScaleX="2000000" custScaleY="99672" custLinFactNeighborX="-22744" custLinFactNeighborY="8551"/>
      <dgm:spPr/>
    </dgm:pt>
    <dgm:pt modelId="{9F6788B3-951A-473A-82B3-5C0362053449}" type="pres">
      <dgm:prSet presAssocID="{6956D483-A70E-42D9-B011-CE1FE7E3AADD}" presName="bgRectTx" presStyleLbl="bgShp" presStyleIdx="0" presStyleCnt="1">
        <dgm:presLayoutVars>
          <dgm:bulletEnabled val="1"/>
        </dgm:presLayoutVars>
      </dgm:prSet>
      <dgm:spPr/>
    </dgm:pt>
  </dgm:ptLst>
  <dgm:cxnLst>
    <dgm:cxn modelId="{2C9E8801-57CF-4277-BF75-03A706CBDEC8}" srcId="{D1E0BE59-DB49-4841-BC63-B127BD38979D}" destId="{55409C09-5C26-4354-8717-C664F8CBE020}" srcOrd="2" destOrd="0" parTransId="{75FAAC79-F64C-406B-98DD-20F7EAA6CB52}" sibTransId="{DFFD141C-35D0-469B-B383-7BE9189A98E0}"/>
    <dgm:cxn modelId="{DA74100F-804B-4879-A48D-0C2F4A776B78}" type="presOf" srcId="{85A1F226-67E2-4B4F-8604-9A7E9E7499C9}" destId="{0E56AF5B-4F0E-4CC6-A697-52B8EFBED001}" srcOrd="0" destOrd="0" presId="urn:microsoft.com/office/officeart/2005/8/layout/hierarchy5"/>
    <dgm:cxn modelId="{8192A731-1A43-4148-9E21-B8BDAF17EAEB}" type="presOf" srcId="{3065D91A-23C5-4C48-812B-EE7EE45327A4}" destId="{64CFC2FA-A864-4062-87FE-8A4357E39896}" srcOrd="0" destOrd="0" presId="urn:microsoft.com/office/officeart/2005/8/layout/hierarchy5"/>
    <dgm:cxn modelId="{C2717C33-11DE-44A3-BF64-81382B72FE53}" type="presOf" srcId="{57916BF8-6568-4972-948B-2EFFBACBD275}" destId="{6B9FDBF5-4EF4-481B-BA96-459EB82BA779}" srcOrd="0" destOrd="0" presId="urn:microsoft.com/office/officeart/2005/8/layout/hierarchy5"/>
    <dgm:cxn modelId="{154E1B3C-4D1B-44DC-BF8D-DF8FBA0A4694}" srcId="{D1E0BE59-DB49-4841-BC63-B127BD38979D}" destId="{85CB8793-3BFB-4A1E-81DD-F25EACF35548}" srcOrd="3" destOrd="0" parTransId="{132BD0C6-CCBA-4A2F-828F-A846E02EC8BB}" sibTransId="{3CE1CAE1-3264-41E1-AD7E-19D55A227E85}"/>
    <dgm:cxn modelId="{683BB168-CC47-475B-BE0E-E99D63273C3C}" type="presOf" srcId="{7E83E83C-C7B9-4674-8498-CD4994795C89}" destId="{7149F303-4A29-4341-AEF4-96370A928340}" srcOrd="1" destOrd="0" presId="urn:microsoft.com/office/officeart/2005/8/layout/hierarchy5"/>
    <dgm:cxn modelId="{14B5B049-D493-4AA4-8300-8F8D64E7C7DF}" type="presOf" srcId="{75FAAC79-F64C-406B-98DD-20F7EAA6CB52}" destId="{7C0A17AF-3318-4527-A231-3808FF9FA4A6}" srcOrd="0" destOrd="0" presId="urn:microsoft.com/office/officeart/2005/8/layout/hierarchy5"/>
    <dgm:cxn modelId="{29A3FC6B-8530-4B44-9CEE-F73F3680ADD0}" type="presOf" srcId="{132BD0C6-CCBA-4A2F-828F-A846E02EC8BB}" destId="{57DF603C-5070-428D-BF11-BE8082E4EFE6}" srcOrd="0" destOrd="0" presId="urn:microsoft.com/office/officeart/2005/8/layout/hierarchy5"/>
    <dgm:cxn modelId="{010CB578-732F-4346-9220-A263C7CF8D30}" srcId="{D1E0BE59-DB49-4841-BC63-B127BD38979D}" destId="{1EC64706-410D-40F4-BBA8-824B618E8C5F}" srcOrd="1" destOrd="0" parTransId="{7E83E83C-C7B9-4674-8498-CD4994795C89}" sibTransId="{BF61FA35-42B6-4CBD-9D02-81671FAC5043}"/>
    <dgm:cxn modelId="{6704ED7C-264D-44D1-8F5C-E5EF754E962A}" type="presOf" srcId="{6956D483-A70E-42D9-B011-CE1FE7E3AADD}" destId="{9F6788B3-951A-473A-82B3-5C0362053449}" srcOrd="1" destOrd="0" presId="urn:microsoft.com/office/officeart/2005/8/layout/hierarchy5"/>
    <dgm:cxn modelId="{0CE7D98F-E76C-4320-BC66-AFD8FD020B0E}" type="presOf" srcId="{6956D483-A70E-42D9-B011-CE1FE7E3AADD}" destId="{E1B19760-9552-452B-ADBD-99EB885DE927}" srcOrd="0" destOrd="0" presId="urn:microsoft.com/office/officeart/2005/8/layout/hierarchy5"/>
    <dgm:cxn modelId="{CBC1D29B-A88F-4982-A269-9BE1AF1343EA}" srcId="{57916BF8-6568-4972-948B-2EFFBACBD275}" destId="{D1E0BE59-DB49-4841-BC63-B127BD38979D}" srcOrd="0" destOrd="0" parTransId="{422B6CF3-D428-4C58-8441-70FA5E1D5AEB}" sibTransId="{4012000F-6013-4FA8-9601-DB159F1BCA35}"/>
    <dgm:cxn modelId="{6819579D-DF7F-4A47-9EE5-4224EDBA6838}" type="presOf" srcId="{3065D91A-23C5-4C48-812B-EE7EE45327A4}" destId="{3DC26D2D-73D2-4FE2-8A11-389A6BAFD188}" srcOrd="1" destOrd="0" presId="urn:microsoft.com/office/officeart/2005/8/layout/hierarchy5"/>
    <dgm:cxn modelId="{B3C7F9A8-10ED-4E43-AA81-A4C2F61D9AD0}" srcId="{57916BF8-6568-4972-948B-2EFFBACBD275}" destId="{6956D483-A70E-42D9-B011-CE1FE7E3AADD}" srcOrd="1" destOrd="0" parTransId="{A8E00173-CC6E-4479-99DB-15DE6E206E88}" sibTransId="{954CC85E-027E-4103-A121-8DFAD5DDC77D}"/>
    <dgm:cxn modelId="{BD75DCA9-5C77-4868-81EE-B77941651D11}" type="presOf" srcId="{55409C09-5C26-4354-8717-C664F8CBE020}" destId="{56C3B74A-071F-4C6E-818A-032BC29AC3BC}" srcOrd="0" destOrd="0" presId="urn:microsoft.com/office/officeart/2005/8/layout/hierarchy5"/>
    <dgm:cxn modelId="{999738B0-CB0B-4EF6-9D93-5797D10BC076}" type="presOf" srcId="{85CB8793-3BFB-4A1E-81DD-F25EACF35548}" destId="{2DEF61A5-82B2-4C6B-A457-689394CC496D}" srcOrd="0" destOrd="0" presId="urn:microsoft.com/office/officeart/2005/8/layout/hierarchy5"/>
    <dgm:cxn modelId="{2A09D7B0-544A-46B5-8B5B-773C6190275B}" type="presOf" srcId="{132BD0C6-CCBA-4A2F-828F-A846E02EC8BB}" destId="{9D21A64B-BBA9-4E6B-9E82-7DA613E9BF59}" srcOrd="1" destOrd="0" presId="urn:microsoft.com/office/officeart/2005/8/layout/hierarchy5"/>
    <dgm:cxn modelId="{7A7D5FC0-F7FB-4BC9-BC6E-CBA2D3EB363D}" srcId="{D1E0BE59-DB49-4841-BC63-B127BD38979D}" destId="{85A1F226-67E2-4B4F-8604-9A7E9E7499C9}" srcOrd="0" destOrd="0" parTransId="{3065D91A-23C5-4C48-812B-EE7EE45327A4}" sibTransId="{6C07C502-468A-41DB-9543-494E35C2C20E}"/>
    <dgm:cxn modelId="{ECB0A1C1-F555-4223-A64A-57A4A82D799F}" type="presOf" srcId="{75FAAC79-F64C-406B-98DD-20F7EAA6CB52}" destId="{54330B44-84BF-4C9D-90B7-6F6BCCFFD965}" srcOrd="1" destOrd="0" presId="urn:microsoft.com/office/officeart/2005/8/layout/hierarchy5"/>
    <dgm:cxn modelId="{6BAF79D3-CF9C-4862-9081-6A9B63103FD6}" type="presOf" srcId="{D1E0BE59-DB49-4841-BC63-B127BD38979D}" destId="{D3D6C1A8-F2E5-4716-A452-D07E07B820B4}" srcOrd="0" destOrd="0" presId="urn:microsoft.com/office/officeart/2005/8/layout/hierarchy5"/>
    <dgm:cxn modelId="{2FE50CE7-2A98-4182-A71F-4C2671878B98}" type="presOf" srcId="{7E83E83C-C7B9-4674-8498-CD4994795C89}" destId="{59B1704E-1BF8-4A2A-A079-BA9EAAC99FEF}" srcOrd="0" destOrd="0" presId="urn:microsoft.com/office/officeart/2005/8/layout/hierarchy5"/>
    <dgm:cxn modelId="{40F774FC-C202-4D3C-B34C-E7CAFB2EF286}" type="presOf" srcId="{1EC64706-410D-40F4-BBA8-824B618E8C5F}" destId="{E77348AA-DE2E-4131-A02D-66B95F3C3268}" srcOrd="0" destOrd="0" presId="urn:microsoft.com/office/officeart/2005/8/layout/hierarchy5"/>
    <dgm:cxn modelId="{1C021F08-2EDF-48B1-A9DB-5911178338C8}" type="presParOf" srcId="{6B9FDBF5-4EF4-481B-BA96-459EB82BA779}" destId="{1F7C03F4-2D9D-43B3-BC7B-D01954B70122}" srcOrd="0" destOrd="0" presId="urn:microsoft.com/office/officeart/2005/8/layout/hierarchy5"/>
    <dgm:cxn modelId="{9FE9DF0D-7D6E-47E1-86FD-EE326B69D6D6}" type="presParOf" srcId="{1F7C03F4-2D9D-43B3-BC7B-D01954B70122}" destId="{BAB55A29-2057-4636-BA15-664B65FE9FC5}" srcOrd="0" destOrd="0" presId="urn:microsoft.com/office/officeart/2005/8/layout/hierarchy5"/>
    <dgm:cxn modelId="{42462C29-F7D7-4B95-9037-5D9002F0C865}" type="presParOf" srcId="{1F7C03F4-2D9D-43B3-BC7B-D01954B70122}" destId="{494493B1-66F8-4AA7-B577-EBC0AB5693CA}" srcOrd="1" destOrd="0" presId="urn:microsoft.com/office/officeart/2005/8/layout/hierarchy5"/>
    <dgm:cxn modelId="{E001CE23-34F9-472E-8E10-BB5DC5201ECF}" type="presParOf" srcId="{494493B1-66F8-4AA7-B577-EBC0AB5693CA}" destId="{44859810-D370-4229-BAE1-D3AD818ED634}" srcOrd="0" destOrd="0" presId="urn:microsoft.com/office/officeart/2005/8/layout/hierarchy5"/>
    <dgm:cxn modelId="{CCAEAC13-09CE-478A-B769-E261E5710EE6}" type="presParOf" srcId="{44859810-D370-4229-BAE1-D3AD818ED634}" destId="{D3D6C1A8-F2E5-4716-A452-D07E07B820B4}" srcOrd="0" destOrd="0" presId="urn:microsoft.com/office/officeart/2005/8/layout/hierarchy5"/>
    <dgm:cxn modelId="{8BEBB73C-1C02-4167-9B5A-5B94606AC8AB}" type="presParOf" srcId="{44859810-D370-4229-BAE1-D3AD818ED634}" destId="{C5E16652-6950-45CF-90CD-86B08B06ED13}" srcOrd="1" destOrd="0" presId="urn:microsoft.com/office/officeart/2005/8/layout/hierarchy5"/>
    <dgm:cxn modelId="{F2A176E4-FB0A-4B95-B48A-7BE015652BCD}" type="presParOf" srcId="{C5E16652-6950-45CF-90CD-86B08B06ED13}" destId="{64CFC2FA-A864-4062-87FE-8A4357E39896}" srcOrd="0" destOrd="0" presId="urn:microsoft.com/office/officeart/2005/8/layout/hierarchy5"/>
    <dgm:cxn modelId="{938769D5-554E-469C-BA91-3F0E1362A486}" type="presParOf" srcId="{64CFC2FA-A864-4062-87FE-8A4357E39896}" destId="{3DC26D2D-73D2-4FE2-8A11-389A6BAFD188}" srcOrd="0" destOrd="0" presId="urn:microsoft.com/office/officeart/2005/8/layout/hierarchy5"/>
    <dgm:cxn modelId="{14F75C0B-BA97-498C-94E0-975DEEFF4B7A}" type="presParOf" srcId="{C5E16652-6950-45CF-90CD-86B08B06ED13}" destId="{2BB8E5DE-6D0C-4AA1-BF78-3CD66DCD3F65}" srcOrd="1" destOrd="0" presId="urn:microsoft.com/office/officeart/2005/8/layout/hierarchy5"/>
    <dgm:cxn modelId="{6593A2CB-CA06-4BB8-ACCF-B6EBC9C7C7FA}" type="presParOf" srcId="{2BB8E5DE-6D0C-4AA1-BF78-3CD66DCD3F65}" destId="{0E56AF5B-4F0E-4CC6-A697-52B8EFBED001}" srcOrd="0" destOrd="0" presId="urn:microsoft.com/office/officeart/2005/8/layout/hierarchy5"/>
    <dgm:cxn modelId="{4DDA635B-2806-4521-8F45-707FA4ADC971}" type="presParOf" srcId="{2BB8E5DE-6D0C-4AA1-BF78-3CD66DCD3F65}" destId="{852AF985-AFD4-4562-A5E4-8CFFD1708E65}" srcOrd="1" destOrd="0" presId="urn:microsoft.com/office/officeart/2005/8/layout/hierarchy5"/>
    <dgm:cxn modelId="{BA6BA558-E147-4AF4-80A1-A17CA88C72C8}" type="presParOf" srcId="{C5E16652-6950-45CF-90CD-86B08B06ED13}" destId="{59B1704E-1BF8-4A2A-A079-BA9EAAC99FEF}" srcOrd="2" destOrd="0" presId="urn:microsoft.com/office/officeart/2005/8/layout/hierarchy5"/>
    <dgm:cxn modelId="{5A352CD9-AE71-47CD-9F42-8424D539C88C}" type="presParOf" srcId="{59B1704E-1BF8-4A2A-A079-BA9EAAC99FEF}" destId="{7149F303-4A29-4341-AEF4-96370A928340}" srcOrd="0" destOrd="0" presId="urn:microsoft.com/office/officeart/2005/8/layout/hierarchy5"/>
    <dgm:cxn modelId="{950A5411-3C12-45D1-9A0D-03D2A7DEC9DE}" type="presParOf" srcId="{C5E16652-6950-45CF-90CD-86B08B06ED13}" destId="{9E925CDB-AE6C-4444-B9DE-00FAFC4A1FF9}" srcOrd="3" destOrd="0" presId="urn:microsoft.com/office/officeart/2005/8/layout/hierarchy5"/>
    <dgm:cxn modelId="{A58142E3-1224-47A6-819F-93A1DD9E5FD9}" type="presParOf" srcId="{9E925CDB-AE6C-4444-B9DE-00FAFC4A1FF9}" destId="{E77348AA-DE2E-4131-A02D-66B95F3C3268}" srcOrd="0" destOrd="0" presId="urn:microsoft.com/office/officeart/2005/8/layout/hierarchy5"/>
    <dgm:cxn modelId="{06E5DC43-75D3-48A9-8242-6A9A87CB4482}" type="presParOf" srcId="{9E925CDB-AE6C-4444-B9DE-00FAFC4A1FF9}" destId="{35B19E65-F738-48FE-B660-C5F125A78BDC}" srcOrd="1" destOrd="0" presId="urn:microsoft.com/office/officeart/2005/8/layout/hierarchy5"/>
    <dgm:cxn modelId="{EDCA9818-E6A1-42D6-A343-CEDB8BF08F0F}" type="presParOf" srcId="{C5E16652-6950-45CF-90CD-86B08B06ED13}" destId="{7C0A17AF-3318-4527-A231-3808FF9FA4A6}" srcOrd="4" destOrd="0" presId="urn:microsoft.com/office/officeart/2005/8/layout/hierarchy5"/>
    <dgm:cxn modelId="{98CE924F-4668-4FC3-8810-DE9AED156BDC}" type="presParOf" srcId="{7C0A17AF-3318-4527-A231-3808FF9FA4A6}" destId="{54330B44-84BF-4C9D-90B7-6F6BCCFFD965}" srcOrd="0" destOrd="0" presId="urn:microsoft.com/office/officeart/2005/8/layout/hierarchy5"/>
    <dgm:cxn modelId="{3AC084CD-2BE6-4BEF-8AC6-396AC28C5250}" type="presParOf" srcId="{C5E16652-6950-45CF-90CD-86B08B06ED13}" destId="{ABD02D9E-116F-4505-98F4-BD167FBC6052}" srcOrd="5" destOrd="0" presId="urn:microsoft.com/office/officeart/2005/8/layout/hierarchy5"/>
    <dgm:cxn modelId="{AE443389-2DF5-4A7D-8A77-C6161A2BCE44}" type="presParOf" srcId="{ABD02D9E-116F-4505-98F4-BD167FBC6052}" destId="{56C3B74A-071F-4C6E-818A-032BC29AC3BC}" srcOrd="0" destOrd="0" presId="urn:microsoft.com/office/officeart/2005/8/layout/hierarchy5"/>
    <dgm:cxn modelId="{AECD3087-A7D4-42C7-B87E-505ACAB69525}" type="presParOf" srcId="{ABD02D9E-116F-4505-98F4-BD167FBC6052}" destId="{71CD08B0-6C53-4709-9410-111F7581B802}" srcOrd="1" destOrd="0" presId="urn:microsoft.com/office/officeart/2005/8/layout/hierarchy5"/>
    <dgm:cxn modelId="{D44D574B-6EBC-4DEB-BF31-3BE3804ADCE0}" type="presParOf" srcId="{C5E16652-6950-45CF-90CD-86B08B06ED13}" destId="{57DF603C-5070-428D-BF11-BE8082E4EFE6}" srcOrd="6" destOrd="0" presId="urn:microsoft.com/office/officeart/2005/8/layout/hierarchy5"/>
    <dgm:cxn modelId="{FF92B8B3-B60A-49F6-AD13-DA41D82CB652}" type="presParOf" srcId="{57DF603C-5070-428D-BF11-BE8082E4EFE6}" destId="{9D21A64B-BBA9-4E6B-9E82-7DA613E9BF59}" srcOrd="0" destOrd="0" presId="urn:microsoft.com/office/officeart/2005/8/layout/hierarchy5"/>
    <dgm:cxn modelId="{AFF290B5-5EC7-4BE8-9BD3-8763F61D60A0}" type="presParOf" srcId="{C5E16652-6950-45CF-90CD-86B08B06ED13}" destId="{48E8A3DC-2831-4B73-93F4-59F7149C8D65}" srcOrd="7" destOrd="0" presId="urn:microsoft.com/office/officeart/2005/8/layout/hierarchy5"/>
    <dgm:cxn modelId="{D52A15B8-DBF7-4187-839D-4BD4D36B2AF5}" type="presParOf" srcId="{48E8A3DC-2831-4B73-93F4-59F7149C8D65}" destId="{2DEF61A5-82B2-4C6B-A457-689394CC496D}" srcOrd="0" destOrd="0" presId="urn:microsoft.com/office/officeart/2005/8/layout/hierarchy5"/>
    <dgm:cxn modelId="{5A6F0C68-9B0F-4DAC-BC79-2BFBF86EBD5F}" type="presParOf" srcId="{48E8A3DC-2831-4B73-93F4-59F7149C8D65}" destId="{5B1DCCB9-B219-4A17-B90D-1F54BFC8B4C3}" srcOrd="1" destOrd="0" presId="urn:microsoft.com/office/officeart/2005/8/layout/hierarchy5"/>
    <dgm:cxn modelId="{47C877A5-5F69-4E52-91FB-FF56E4DDBD82}" type="presParOf" srcId="{6B9FDBF5-4EF4-481B-BA96-459EB82BA779}" destId="{80520D2F-72FD-47A9-A997-3C154B228ABC}" srcOrd="1" destOrd="0" presId="urn:microsoft.com/office/officeart/2005/8/layout/hierarchy5"/>
    <dgm:cxn modelId="{98264A4C-3764-46D3-A5FF-E7ED710E91B5}" type="presParOf" srcId="{80520D2F-72FD-47A9-A997-3C154B228ABC}" destId="{88F8909C-092B-4153-867F-9A190F7A97B4}" srcOrd="0" destOrd="0" presId="urn:microsoft.com/office/officeart/2005/8/layout/hierarchy5"/>
    <dgm:cxn modelId="{2D5125C6-953D-4161-9AF4-4420F2D17CE1}" type="presParOf" srcId="{88F8909C-092B-4153-867F-9A190F7A97B4}" destId="{E1B19760-9552-452B-ADBD-99EB885DE927}" srcOrd="0" destOrd="0" presId="urn:microsoft.com/office/officeart/2005/8/layout/hierarchy5"/>
    <dgm:cxn modelId="{8DD557E6-08EA-4F60-A866-46138FFBB1DE}" type="presParOf" srcId="{88F8909C-092B-4153-867F-9A190F7A97B4}" destId="{9F6788B3-951A-473A-82B3-5C0362053449}" srcOrd="1" destOrd="0" presId="urn:microsoft.com/office/officeart/2005/8/layout/hierarchy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B19760-9552-452B-ADBD-99EB885DE927}">
      <dsp:nvSpPr>
        <dsp:cNvPr id="0" name=""/>
        <dsp:cNvSpPr/>
      </dsp:nvSpPr>
      <dsp:spPr>
        <a:xfrm>
          <a:off x="0" y="16495"/>
          <a:ext cx="9143991" cy="5012704"/>
        </a:xfrm>
        <a:prstGeom prst="roundRect">
          <a:avLst>
            <a:gd name="adj" fmla="val 10000"/>
          </a:avLst>
        </a:prstGeom>
        <a:noFill/>
        <a:ln>
          <a:noFill/>
        </a:ln>
        <a:effectLst/>
      </dsp:spPr>
      <dsp:style>
        <a:lnRef idx="0">
          <a:scrgbClr r="0" g="0" b="0"/>
        </a:lnRef>
        <a:fillRef idx="1">
          <a:scrgbClr r="0" g="0" b="0"/>
        </a:fillRef>
        <a:effectRef idx="0">
          <a:scrgbClr r="0" g="0" b="0"/>
        </a:effectRef>
        <a:fontRef idx="minor"/>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endParaRPr lang="vi-VN" sz="1400" kern="1200" dirty="0">
            <a:latin typeface="Times  New Roman"/>
          </a:endParaRPr>
        </a:p>
      </dsp:txBody>
      <dsp:txXfrm>
        <a:off x="0" y="16495"/>
        <a:ext cx="9143991" cy="1498878"/>
      </dsp:txXfrm>
    </dsp:sp>
    <dsp:sp modelId="{D3D6C1A8-F2E5-4716-A452-D07E07B820B4}">
      <dsp:nvSpPr>
        <dsp:cNvPr id="0" name=""/>
        <dsp:cNvSpPr/>
      </dsp:nvSpPr>
      <dsp:spPr>
        <a:xfrm>
          <a:off x="0" y="1415079"/>
          <a:ext cx="3975920" cy="2235929"/>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vi-VN" sz="2800" kern="1200" dirty="0">
              <a:latin typeface="Times  New Roman"/>
            </a:rPr>
            <a:t>Nội dung thực hiện</a:t>
          </a:r>
        </a:p>
      </dsp:txBody>
      <dsp:txXfrm>
        <a:off x="65488" y="1480567"/>
        <a:ext cx="3844944" cy="2104953"/>
      </dsp:txXfrm>
    </dsp:sp>
    <dsp:sp modelId="{64CFC2FA-A864-4062-87FE-8A4357E39896}">
      <dsp:nvSpPr>
        <dsp:cNvPr id="0" name=""/>
        <dsp:cNvSpPr/>
      </dsp:nvSpPr>
      <dsp:spPr>
        <a:xfrm rot="16898422">
          <a:off x="3302069" y="1701970"/>
          <a:ext cx="1688358" cy="8514"/>
        </a:xfrm>
        <a:custGeom>
          <a:avLst/>
          <a:gdLst/>
          <a:ahLst/>
          <a:cxnLst/>
          <a:rect l="0" t="0" r="0" b="0"/>
          <a:pathLst>
            <a:path>
              <a:moveTo>
                <a:pt x="0" y="4257"/>
              </a:moveTo>
              <a:lnTo>
                <a:pt x="1688358" y="4257"/>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622300">
            <a:lnSpc>
              <a:spcPct val="90000"/>
            </a:lnSpc>
            <a:spcBef>
              <a:spcPct val="0"/>
            </a:spcBef>
            <a:spcAft>
              <a:spcPct val="35000"/>
            </a:spcAft>
            <a:buNone/>
          </a:pPr>
          <a:endParaRPr lang="en-US" sz="1400" kern="1200">
            <a:latin typeface="Times  New Roman"/>
          </a:endParaRPr>
        </a:p>
      </dsp:txBody>
      <dsp:txXfrm>
        <a:off x="4104039" y="1664018"/>
        <a:ext cx="84417" cy="84417"/>
      </dsp:txXfrm>
    </dsp:sp>
    <dsp:sp modelId="{0E56AF5B-4F0E-4CC6-A697-52B8EFBED001}">
      <dsp:nvSpPr>
        <dsp:cNvPr id="0" name=""/>
        <dsp:cNvSpPr/>
      </dsp:nvSpPr>
      <dsp:spPr>
        <a:xfrm>
          <a:off x="4316577" y="619518"/>
          <a:ext cx="4606987" cy="519783"/>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rtl="0">
            <a:lnSpc>
              <a:spcPct val="90000"/>
            </a:lnSpc>
            <a:spcBef>
              <a:spcPct val="0"/>
            </a:spcBef>
            <a:spcAft>
              <a:spcPct val="35000"/>
            </a:spcAft>
            <a:buNone/>
          </a:pPr>
          <a:r>
            <a:rPr lang="vi-VN" sz="1400" kern="1200" dirty="0">
              <a:latin typeface="Times  New Roman"/>
            </a:rPr>
            <a:t>   Phần I: Mô tả Website</a:t>
          </a:r>
        </a:p>
      </dsp:txBody>
      <dsp:txXfrm>
        <a:off x="4331801" y="634742"/>
        <a:ext cx="4576539" cy="489335"/>
      </dsp:txXfrm>
    </dsp:sp>
    <dsp:sp modelId="{59B1704E-1BF8-4A2A-A079-BA9EAAC99FEF}">
      <dsp:nvSpPr>
        <dsp:cNvPr id="0" name=""/>
        <dsp:cNvSpPr/>
      </dsp:nvSpPr>
      <dsp:spPr>
        <a:xfrm rot="18236402">
          <a:off x="3843175" y="2279444"/>
          <a:ext cx="601099" cy="8514"/>
        </a:xfrm>
        <a:custGeom>
          <a:avLst/>
          <a:gdLst/>
          <a:ahLst/>
          <a:cxnLst/>
          <a:rect l="0" t="0" r="0" b="0"/>
          <a:pathLst>
            <a:path>
              <a:moveTo>
                <a:pt x="0" y="4257"/>
              </a:moveTo>
              <a:lnTo>
                <a:pt x="601099" y="4257"/>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622300">
            <a:lnSpc>
              <a:spcPct val="90000"/>
            </a:lnSpc>
            <a:spcBef>
              <a:spcPct val="0"/>
            </a:spcBef>
            <a:spcAft>
              <a:spcPct val="35000"/>
            </a:spcAft>
            <a:buNone/>
          </a:pPr>
          <a:endParaRPr lang="vi-VN" sz="1400" kern="1200">
            <a:latin typeface="Times  New Roman"/>
          </a:endParaRPr>
        </a:p>
      </dsp:txBody>
      <dsp:txXfrm>
        <a:off x="4128697" y="2268674"/>
        <a:ext cx="30054" cy="30054"/>
      </dsp:txXfrm>
    </dsp:sp>
    <dsp:sp modelId="{E77348AA-DE2E-4131-A02D-66B95F3C3268}">
      <dsp:nvSpPr>
        <dsp:cNvPr id="0" name=""/>
        <dsp:cNvSpPr/>
      </dsp:nvSpPr>
      <dsp:spPr>
        <a:xfrm>
          <a:off x="4311529" y="1635110"/>
          <a:ext cx="4614923" cy="798497"/>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vi-VN" altLang="en-US" sz="1400" b="0" kern="1200" dirty="0">
              <a:latin typeface="Times  New Roman"/>
            </a:rPr>
            <a:t>Phần II: Một số khái niệm trong kiểm thử phần mềm và ứng dụng Xunit trong kiểm thử</a:t>
          </a:r>
          <a:endParaRPr lang="vi-VN" sz="1400" b="0" kern="1200" dirty="0">
            <a:latin typeface="Times  New Roman"/>
          </a:endParaRPr>
        </a:p>
      </dsp:txBody>
      <dsp:txXfrm>
        <a:off x="4334916" y="1658497"/>
        <a:ext cx="4568149" cy="751723"/>
      </dsp:txXfrm>
    </dsp:sp>
    <dsp:sp modelId="{7C0A17AF-3318-4527-A231-3808FF9FA4A6}">
      <dsp:nvSpPr>
        <dsp:cNvPr id="0" name=""/>
        <dsp:cNvSpPr/>
      </dsp:nvSpPr>
      <dsp:spPr>
        <a:xfrm rot="4042643">
          <a:off x="3747385" y="2871608"/>
          <a:ext cx="742793" cy="8514"/>
        </a:xfrm>
        <a:custGeom>
          <a:avLst/>
          <a:gdLst/>
          <a:ahLst/>
          <a:cxnLst/>
          <a:rect l="0" t="0" r="0" b="0"/>
          <a:pathLst>
            <a:path>
              <a:moveTo>
                <a:pt x="0" y="4257"/>
              </a:moveTo>
              <a:lnTo>
                <a:pt x="742793" y="4257"/>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100211" y="2857295"/>
        <a:ext cx="37139" cy="37139"/>
      </dsp:txXfrm>
    </dsp:sp>
    <dsp:sp modelId="{56C3B74A-071F-4C6E-818A-032BC29AC3BC}">
      <dsp:nvSpPr>
        <dsp:cNvPr id="0" name=""/>
        <dsp:cNvSpPr/>
      </dsp:nvSpPr>
      <dsp:spPr>
        <a:xfrm>
          <a:off x="4261643" y="2926856"/>
          <a:ext cx="4746615" cy="583659"/>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vi-VN" sz="1400" b="0" kern="1200" dirty="0">
              <a:latin typeface="Times  New Roman"/>
            </a:rPr>
            <a:t>Phần III: Giới thiệu tài liệu test case</a:t>
          </a:r>
        </a:p>
      </dsp:txBody>
      <dsp:txXfrm>
        <a:off x="4278738" y="2943951"/>
        <a:ext cx="4712425" cy="549469"/>
      </dsp:txXfrm>
    </dsp:sp>
    <dsp:sp modelId="{57DF603C-5070-428D-BF11-BE8082E4EFE6}">
      <dsp:nvSpPr>
        <dsp:cNvPr id="0" name=""/>
        <dsp:cNvSpPr/>
      </dsp:nvSpPr>
      <dsp:spPr>
        <a:xfrm rot="4695798">
          <a:off x="3237429" y="3436475"/>
          <a:ext cx="1854141" cy="8514"/>
        </a:xfrm>
        <a:custGeom>
          <a:avLst/>
          <a:gdLst/>
          <a:ahLst/>
          <a:cxnLst/>
          <a:rect l="0" t="0" r="0" b="0"/>
          <a:pathLst>
            <a:path>
              <a:moveTo>
                <a:pt x="0" y="4257"/>
              </a:moveTo>
              <a:lnTo>
                <a:pt x="1854141" y="4257"/>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a:off x="4118146" y="3394379"/>
        <a:ext cx="92707" cy="92707"/>
      </dsp:txXfrm>
    </dsp:sp>
    <dsp:sp modelId="{2DEF61A5-82B2-4C6B-A457-689394CC496D}">
      <dsp:nvSpPr>
        <dsp:cNvPr id="0" name=""/>
        <dsp:cNvSpPr/>
      </dsp:nvSpPr>
      <dsp:spPr>
        <a:xfrm>
          <a:off x="4353079" y="4069789"/>
          <a:ext cx="4680610" cy="557263"/>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vi-VN" sz="1400" b="0" kern="1200" dirty="0">
              <a:latin typeface="Times  New Roman"/>
            </a:rPr>
            <a:t>Phần IV: Demo website và tiến hành kiểm thử bằng Xunit</a:t>
          </a:r>
        </a:p>
      </dsp:txBody>
      <dsp:txXfrm>
        <a:off x="4369401" y="4086111"/>
        <a:ext cx="4647966" cy="52461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5">
  <dgm:title val=""/>
  <dgm:desc val=""/>
  <dgm:catLst>
    <dgm:cat type="hierarchy" pri="6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resOf/>
    <dgm:shape xmlns:r="http://schemas.openxmlformats.org/officeDocument/2006/relationships" r:blip="">
      <dgm:adjLst/>
    </dgm:shape>
    <dgm:choose name="Name0">
      <dgm:if name="Name1" axis="ch" ptType="node" func="cnt" op="gte" val="2">
        <dgm:choose name="Name2">
          <dgm:if name="Name3" func="var" arg="dir" op="equ" val="norm">
            <dgm:constrLst>
              <dgm:constr type="l" for="ch" forName="hierFlow"/>
              <dgm:constr type="t" for="ch" forName="hierFlow" refType="h" fact="0.3"/>
              <dgm:constr type="r" for="ch" forName="hierFlow" refType="w" fact="0.98"/>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if>
          <dgm:else name="Name4">
            <dgm:constrLst>
              <dgm:constr type="l" for="ch" forName="hierFlow" refType="w" fact="0.02"/>
              <dgm:constr type="t" for="ch" forName="hierFlow" refType="h" fact="0.3"/>
              <dgm:constr type="r" for="ch" forName="hierFlow" refType="w"/>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ruleLst/>
    <dgm:layoutNode name="hierFlow">
      <dgm:choose name="Name6">
        <dgm:if name="Name7" func="var" arg="dir" op="equ" val="norm">
          <dgm:alg type="lin">
            <dgm:param type="linDir" val="fromL"/>
            <dgm:param type="nodeVertAlign" val="mid"/>
            <dgm:param type="vertAlign" val="mid"/>
            <dgm:param type="nodeHorzAlign" val="l"/>
            <dgm:param type="horzAlign" val="l"/>
            <dgm:param type="fallback" val="2D"/>
          </dgm:alg>
        </dgm:if>
        <dgm:else name="Name8">
          <dgm:alg type="lin">
            <dgm:param type="linDir" val="fromR"/>
            <dgm:param type="nodeVertAlign" val="mid"/>
            <dgm:param type="vertAlign" val="mid"/>
            <dgm:param type="nodeHorzAlign" val="r"/>
            <dgm:param type="horzAlign" val="r"/>
            <dgm:param type="fallback" val="2D"/>
          </dgm:alg>
        </dgm:else>
      </dgm:choose>
      <dgm:shape xmlns:r="http://schemas.openxmlformats.org/officeDocument/2006/relationships" r:blip="">
        <dgm:adjLst/>
      </dgm:shape>
      <dgm:presOf/>
      <dgm:constrLst>
        <dgm:constr type="primFontSz" for="des" ptType="node" op="equ" val="65"/>
        <dgm:constr type="primFontSz" for="des" forName="connTx" op="equ" val="55"/>
        <dgm:constr type="primFontSz" for="des" forName="connTx" refType="primFontSz" refFor="des" refPtType="node" op="lte" fact="0.8"/>
      </dgm:constrLst>
      <dgm:ruleLst/>
      <dgm:choose name="Name9">
        <dgm:if name="Name10" axis="ch" ptType="node" func="cnt" op="gte" val="2">
          <dgm:layoutNode name="firstBuf">
            <dgm:alg type="sp"/>
            <dgm:shape xmlns:r="http://schemas.openxmlformats.org/officeDocument/2006/relationships" r:blip="">
              <dgm:adjLst/>
            </dgm:shape>
            <dgm:presOf/>
            <dgm:constrLst/>
            <dgm:ruleLst/>
          </dgm:layoutNode>
        </dgm:if>
        <dgm:else name="Name11"/>
      </dgm:choose>
      <dgm:layoutNode name="hierChild1">
        <dgm:varLst>
          <dgm:chPref val="1"/>
          <dgm:animOne val="branch"/>
          <dgm:animLvl val="lvl"/>
        </dgm:varLst>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constrLst/>
        <dgm:ruleLst/>
        <dgm:forEach name="Name15" axis="ch" cnt="3">
          <dgm:forEach name="Name16" axis="self" ptType="node">
            <dgm:layoutNode name="Name17">
              <dgm:choose name="Name18">
                <dgm:if name="Name19" func="var" arg="dir" op="equ" val="norm">
                  <dgm:alg type="hierRoot">
                    <dgm:param type="hierAlign" val="lCtrCh"/>
                  </dgm:alg>
                </dgm:if>
                <dgm:else name="Name20">
                  <dgm:alg type="hierRoot">
                    <dgm:param type="hierAlign" val="rCtrCh"/>
                  </dgm:alg>
                </dgm:else>
              </dgm:choose>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2">
                <dgm:choose name="Name21">
                  <dgm:if name="Name22" func="var" arg="dir" op="equ" val="norm">
                    <dgm:alg type="hierChild">
                      <dgm:param type="linDir" val="fromT"/>
                      <dgm:param type="chAlign" val="l"/>
                    </dgm:alg>
                  </dgm:if>
                  <dgm:else name="Name23">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24" axis="self" ptType="parTrans" cnt="1">
                    <dgm:layoutNode name="Name25">
                      <dgm:choose name="Name26">
                        <dgm:if name="Name27" func="var" arg="dir" op="equ" val="norm">
                          <dgm:alg type="conn">
                            <dgm:param type="dim" val="1D"/>
                            <dgm:param type="begPts" val="midR"/>
                            <dgm:param type="endPts" val="midL"/>
                            <dgm:param type="endSty" val="noArr"/>
                          </dgm:alg>
                        </dgm:if>
                        <dgm:else name="Name28">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29" axis="self" ptType="node">
                    <dgm:layoutNode name="Name30">
                      <dgm:choose name="Name31">
                        <dgm:if name="Name32" func="var" arg="dir" op="equ" val="norm">
                          <dgm:alg type="hierRoot">
                            <dgm:param type="hierAlign" val="lCtrCh"/>
                          </dgm:alg>
                        </dgm:if>
                        <dgm:else name="Name33">
                          <dgm:alg type="hierRoot">
                            <dgm:param type="hierAlign" val="rCtrCh"/>
                          </dgm:alg>
                        </dgm:else>
                      </dgm:choose>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3">
                        <dgm:choose name="Name34">
                          <dgm:if name="Name35" func="var" arg="dir" op="equ" val="norm">
                            <dgm:alg type="hierChild">
                              <dgm:param type="linDir" val="fromT"/>
                              <dgm:param type="chAlign" val="l"/>
                            </dgm:alg>
                          </dgm:if>
                          <dgm:else name="Name36">
                            <dgm:alg type="hierChild">
                              <dgm:param type="linDir" val="fromT"/>
                              <dgm:param type="chAlign" val="r"/>
                            </dgm:alg>
                          </dgm:else>
                        </dgm:choose>
                        <dgm:shape xmlns:r="http://schemas.openxmlformats.org/officeDocument/2006/relationships" r:blip="">
                          <dgm:adjLst/>
                        </dgm:shape>
                        <dgm:presOf/>
                        <dgm:constrLst/>
                        <dgm:ruleLst/>
                        <dgm:forEach name="Name37" ref="repeat"/>
                      </dgm:layoutNode>
                    </dgm:layoutNode>
                  </dgm:forEach>
                </dgm:forEach>
              </dgm:layoutNode>
            </dgm:layoutNode>
          </dgm:forEach>
        </dgm:forEach>
      </dgm:layoutNode>
    </dgm:layoutNode>
    <dgm:layoutNode name="bgShapesFlow">
      <dgm:choose name="Name38">
        <dgm:if name="Name39" func="var" arg="dir" op="equ" val="norm">
          <dgm:alg type="lin">
            <dgm:param type="linDir" val="fromL"/>
            <dgm:param type="nodeVertAlign" val="mid"/>
            <dgm:param type="vertAlign" val="mid"/>
            <dgm:param type="nodeHorzAlign" val="l"/>
            <dgm:param type="horzAlign" val="l"/>
          </dgm:alg>
        </dgm:if>
        <dgm:else name="Name40">
          <dgm:alg type="lin">
            <dgm:param type="linDir" val="fromR"/>
            <dgm:param type="nodeVertAlign" val="mid"/>
            <dgm:param type="vertAlign" val="mid"/>
            <dgm:param type="nodeHorzAlign" val="r"/>
            <dgm:param type="horzAlign" val="r"/>
          </dgm:alg>
        </dgm:else>
      </dgm:choose>
      <dgm:shape xmlns:r="http://schemas.openxmlformats.org/officeDocument/2006/relationships" r:blip="">
        <dgm:adjLst/>
      </dgm:shape>
      <dgm:presOf/>
      <dgm:constrLst>
        <dgm:constr type="w" for="ch" forName="rectComp" refType="w"/>
        <dgm:constr type="h" for="ch" forName="rectComp" refType="h"/>
        <dgm:constr type="h" for="des" forName="bgRect" refType="h"/>
        <dgm:constr type="primFontSz" for="des" forName="bgRectTx" op="equ" val="65"/>
      </dgm:constrLst>
      <dgm:ruleLst/>
      <dgm:forEach name="Name41" axis="ch" ptType="node" st="2">
        <dgm:layoutNode name="rectComp">
          <dgm:alg type="composite"/>
          <dgm:shape xmlns:r="http://schemas.openxmlformats.org/officeDocument/2006/relationships" r:blip="">
            <dgm:adjLst/>
          </dgm:shape>
          <dgm:presOf/>
          <dgm:constrLst>
            <dgm:constr type="userA"/>
            <dgm:constr type="l" for="ch" forName="bgRect"/>
            <dgm:constr type="t" for="ch" forName="bgRect"/>
            <dgm:constr type="w" for="ch" forName="bgRect" refType="userA" fact="1.2"/>
            <dgm:constr type="l" for="ch" forName="bgRectTx"/>
            <dgm:constr type="t" for="ch" forName="bgRectTx"/>
            <dgm:constr type="h" for="ch" forName="bgRectTx" refType="h" refFor="ch" refForName="bgRect" fact="0.3"/>
            <dgm:constr type="w" for="ch" forName="bgRectTx" refType="w" refFor="ch" refForName="bgRect" op="equ"/>
          </dgm:constrLst>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shape xmlns:r="http://schemas.openxmlformats.org/officeDocument/2006/relationships" type="rect" r:blip="" zOrderOff="-999" hideGeom="1">
              <dgm:adjLst/>
            </dgm:shape>
            <dgm:presOf axis="desOrSelf" ptType="node"/>
            <dgm:constrLst/>
            <dgm:ruleLst>
              <dgm:rule type="primFontSz" val="5" fact="NaN" max="NaN"/>
            </dgm:ruleLst>
          </dgm:layoutNode>
        </dgm:layoutNode>
        <dgm:choose name="Name42">
          <dgm:if name="Name43" axis="self" ptType="node" func="revPos" op="gte" val="2">
            <dgm:layoutNode name="spComp">
              <dgm:alg type="composite"/>
              <dgm:shape xmlns:r="http://schemas.openxmlformats.org/officeDocument/2006/relationships" r:blip="">
                <dgm:adjLst/>
              </dgm:shape>
              <dgm:presOf/>
              <dgm:constrLst>
                <dgm:constr type="userA"/>
                <dgm:constr type="userB"/>
                <dgm:constr type="l" for="ch" forName="hSp"/>
                <dgm:constr type="t" for="ch" forName="hSp"/>
                <dgm:constr type="w" for="ch" forName="hSp" refType="userB"/>
                <dgm:constr type="wOff" for="ch" forName="hSp" refType="userA" fact="-0.2"/>
              </dgm:constrLst>
              <dgm:ruleLst/>
              <dgm:layoutNode name="hSp">
                <dgm:alg type="sp"/>
                <dgm:shape xmlns:r="http://schemas.openxmlformats.org/officeDocument/2006/relationships" r:blip="">
                  <dgm:adjLst/>
                </dgm:shape>
                <dgm:presOf/>
                <dgm:constrLst/>
                <dgm:ruleLst/>
              </dgm:layoutNode>
            </dgm:layoutNode>
          </dgm:if>
          <dgm:else name="Name44"/>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B06A36-DC87-409C-9972-6BB5C7314C00}" type="datetimeFigureOut">
              <a:rPr lang="vi-VN" smtClean="0"/>
              <a:t>05/01/2023</a:t>
            </a:fld>
            <a:endParaRPr lang="vi-V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882EEB-6F95-4123-805E-27A2319C18B0}" type="slidenum">
              <a:rPr lang="vi-VN" smtClean="0"/>
              <a:t>‹#›</a:t>
            </a:fld>
            <a:endParaRPr lang="vi-VN"/>
          </a:p>
        </p:txBody>
      </p:sp>
    </p:spTree>
    <p:extLst>
      <p:ext uri="{BB962C8B-B14F-4D97-AF65-F5344CB8AC3E}">
        <p14:creationId xmlns:p14="http://schemas.microsoft.com/office/powerpoint/2010/main" val="39591754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7A20933C-9B83-4D9D-BCCC-016F52B51A87}"/>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3B8C4231-5CD5-4B85-A287-15AF7A0A24EE}"/>
              </a:ext>
            </a:extLst>
          </p:cNvPr>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0032608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2837EA96-100D-4755-880D-ED2F24D0780D}"/>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88209B9F-54E9-4755-8E63-A458EE3CAFB5}"/>
              </a:ext>
            </a:extLst>
          </p:cNvPr>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4318093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3">
            <a:alphaModFix amt="30000"/>
            <a:lum/>
          </a:blip>
          <a:srcRect/>
          <a:tile tx="0" ty="0" sx="100000" sy="100000" flip="none" algn="tl"/>
        </a:blipFill>
        <a:effectLst/>
      </p:bgPr>
    </p:bg>
    <p:spTree>
      <p:nvGrpSpPr>
        <p:cNvPr id="1" name=""/>
        <p:cNvGrpSpPr/>
        <p:nvPr/>
      </p:nvGrpSpPr>
      <p:grpSpPr>
        <a:xfrm>
          <a:off x="0" y="0"/>
          <a:ext cx="0" cy="0"/>
          <a:chOff x="0" y="0"/>
          <a:chExt cx="0" cy="0"/>
        </a:xfrm>
      </p:grpSpPr>
      <p:sp>
        <p:nvSpPr>
          <p:cNvPr id="1026" name="Freeform 15">
            <a:extLst>
              <a:ext uri="{FF2B5EF4-FFF2-40B4-BE49-F238E27FC236}">
                <a16:creationId xmlns:a16="http://schemas.microsoft.com/office/drawing/2014/main" id="{2F745CD5-5203-4848-9214-E5013369AE98}"/>
              </a:ext>
            </a:extLst>
          </p:cNvPr>
          <p:cNvSpPr>
            <a:spLocks/>
          </p:cNvSpPr>
          <p:nvPr/>
        </p:nvSpPr>
        <p:spPr bwMode="gray">
          <a:xfrm>
            <a:off x="0" y="304800"/>
            <a:ext cx="9144000" cy="633413"/>
          </a:xfrm>
          <a:custGeom>
            <a:avLst/>
            <a:gdLst>
              <a:gd name="T0" fmla="*/ 0 w 5049"/>
              <a:gd name="T1" fmla="*/ 0 h 1471"/>
              <a:gd name="T2" fmla="*/ 2147483646 w 5049"/>
              <a:gd name="T3" fmla="*/ 2147483646 h 1471"/>
              <a:gd name="T4" fmla="*/ 2147483646 w 5049"/>
              <a:gd name="T5" fmla="*/ 2147483646 h 1471"/>
              <a:gd name="T6" fmla="*/ 0 w 5049"/>
              <a:gd name="T7" fmla="*/ 2147483646 h 1471"/>
              <a:gd name="T8" fmla="*/ 0 w 5049"/>
              <a:gd name="T9" fmla="*/ 0 h 147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049" h="1471">
                <a:moveTo>
                  <a:pt x="0" y="0"/>
                </a:moveTo>
                <a:lnTo>
                  <a:pt x="5049" y="2"/>
                </a:lnTo>
                <a:lnTo>
                  <a:pt x="5048" y="1458"/>
                </a:lnTo>
                <a:lnTo>
                  <a:pt x="0" y="147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7" name="Rectangle 3">
            <a:extLst>
              <a:ext uri="{FF2B5EF4-FFF2-40B4-BE49-F238E27FC236}">
                <a16:creationId xmlns:a16="http://schemas.microsoft.com/office/drawing/2014/main" id="{E2EDD3E8-891C-4CCC-8DAC-F2CFB2D3861E}"/>
              </a:ext>
            </a:extLst>
          </p:cNvPr>
          <p:cNvSpPr>
            <a:spLocks noGrp="1" noChangeArrowheads="1"/>
          </p:cNvSpPr>
          <p:nvPr>
            <p:ph type="body" idx="1"/>
          </p:nvPr>
        </p:nvSpPr>
        <p:spPr bwMode="auto">
          <a:xfrm>
            <a:off x="533400" y="1219200"/>
            <a:ext cx="8229600" cy="524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8C17E802-D75B-433C-8478-C0462B2FC9C7}"/>
              </a:ext>
            </a:extLst>
          </p:cNvPr>
          <p:cNvSpPr>
            <a:spLocks noGrp="1" noChangeArrowheads="1"/>
          </p:cNvSpPr>
          <p:nvPr>
            <p:ph type="dt" sz="half" idx="2"/>
          </p:nvPr>
        </p:nvSpPr>
        <p:spPr bwMode="auto">
          <a:xfrm>
            <a:off x="457200" y="6519863"/>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defRPr>
            </a:lvl1pPr>
          </a:lstStyle>
          <a:p>
            <a:pPr>
              <a:defRPr/>
            </a:pPr>
            <a:endParaRPr lang="en-US"/>
          </a:p>
        </p:txBody>
      </p:sp>
      <p:sp>
        <p:nvSpPr>
          <p:cNvPr id="1029" name="Rectangle 5">
            <a:extLst>
              <a:ext uri="{FF2B5EF4-FFF2-40B4-BE49-F238E27FC236}">
                <a16:creationId xmlns:a16="http://schemas.microsoft.com/office/drawing/2014/main" id="{F43E488A-4371-4E60-B953-2912A64702C8}"/>
              </a:ext>
            </a:extLst>
          </p:cNvPr>
          <p:cNvSpPr>
            <a:spLocks noGrp="1" noChangeArrowheads="1"/>
          </p:cNvSpPr>
          <p:nvPr>
            <p:ph type="ftr" sz="quarter" idx="3"/>
          </p:nvPr>
        </p:nvSpPr>
        <p:spPr bwMode="auto">
          <a:xfrm>
            <a:off x="5181600" y="6477000"/>
            <a:ext cx="2895600" cy="2333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a:latin typeface="+mn-lt"/>
              </a:defRPr>
            </a:lvl1pPr>
          </a:lstStyle>
          <a:p>
            <a:pPr>
              <a:defRPr/>
            </a:pPr>
            <a:endParaRPr lang="en-US"/>
          </a:p>
        </p:txBody>
      </p:sp>
      <p:grpSp>
        <p:nvGrpSpPr>
          <p:cNvPr id="1030" name="Group 22">
            <a:extLst>
              <a:ext uri="{FF2B5EF4-FFF2-40B4-BE49-F238E27FC236}">
                <a16:creationId xmlns:a16="http://schemas.microsoft.com/office/drawing/2014/main" id="{DACAF7AE-2592-4634-8FFE-F70D38CA35EB}"/>
              </a:ext>
            </a:extLst>
          </p:cNvPr>
          <p:cNvGrpSpPr>
            <a:grpSpLocks/>
          </p:cNvGrpSpPr>
          <p:nvPr/>
        </p:nvGrpSpPr>
        <p:grpSpPr bwMode="auto">
          <a:xfrm>
            <a:off x="152400" y="228600"/>
            <a:ext cx="838200" cy="838200"/>
            <a:chOff x="18" y="144"/>
            <a:chExt cx="510" cy="480"/>
          </a:xfrm>
        </p:grpSpPr>
        <p:sp>
          <p:nvSpPr>
            <p:cNvPr id="1033" name="AutoShape 23">
              <a:extLst>
                <a:ext uri="{FF2B5EF4-FFF2-40B4-BE49-F238E27FC236}">
                  <a16:creationId xmlns:a16="http://schemas.microsoft.com/office/drawing/2014/main" id="{1F7B679A-C639-4227-8BA0-0A34D6DD19DE}"/>
                </a:ext>
              </a:extLst>
            </p:cNvPr>
            <p:cNvSpPr>
              <a:spLocks noChangeArrowheads="1"/>
            </p:cNvSpPr>
            <p:nvPr userDrawn="1"/>
          </p:nvSpPr>
          <p:spPr bwMode="gray">
            <a:xfrm>
              <a:off x="18" y="258"/>
              <a:ext cx="288" cy="240"/>
            </a:xfrm>
            <a:prstGeom prst="hexagon">
              <a:avLst>
                <a:gd name="adj" fmla="val 30000"/>
                <a:gd name="vf" fmla="val 115470"/>
              </a:avLst>
            </a:prstGeom>
            <a:solidFill>
              <a:schemeClr val="hlink"/>
            </a:solidFill>
            <a:ln w="28575">
              <a:solidFill>
                <a:schemeClr val="bg1"/>
              </a:solidFill>
              <a:miter lim="800000"/>
              <a:headEnd/>
              <a:tailEnd/>
            </a:ln>
            <a:effectLst>
              <a:outerShdw dist="56796" dir="1593903" algn="ctr" rotWithShape="0">
                <a:srgbClr val="666633">
                  <a:alpha val="50000"/>
                </a:srgbClr>
              </a:outerShdw>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a:solidFill>
                    <a:schemeClr val="bg1"/>
                  </a:solidFill>
                </a:rPr>
                <a:t>H</a:t>
              </a:r>
            </a:p>
          </p:txBody>
        </p:sp>
        <p:sp>
          <p:nvSpPr>
            <p:cNvPr id="1034" name="AutoShape 24">
              <a:extLst>
                <a:ext uri="{FF2B5EF4-FFF2-40B4-BE49-F238E27FC236}">
                  <a16:creationId xmlns:a16="http://schemas.microsoft.com/office/drawing/2014/main" id="{AB6CC6E5-4D79-4E00-AF55-C78BDB7B5FF9}"/>
                </a:ext>
              </a:extLst>
            </p:cNvPr>
            <p:cNvSpPr>
              <a:spLocks noChangeArrowheads="1"/>
            </p:cNvSpPr>
            <p:nvPr userDrawn="1"/>
          </p:nvSpPr>
          <p:spPr bwMode="gray">
            <a:xfrm>
              <a:off x="240" y="144"/>
              <a:ext cx="288" cy="240"/>
            </a:xfrm>
            <a:prstGeom prst="hexagon">
              <a:avLst>
                <a:gd name="adj" fmla="val 30000"/>
                <a:gd name="vf" fmla="val 115470"/>
              </a:avLst>
            </a:prstGeom>
            <a:solidFill>
              <a:schemeClr val="accent2"/>
            </a:solidFill>
            <a:ln w="28575">
              <a:solidFill>
                <a:schemeClr val="bg1"/>
              </a:solidFill>
              <a:miter lim="800000"/>
              <a:headEnd/>
              <a:tailEnd/>
            </a:ln>
            <a:effectLst>
              <a:outerShdw dist="56796" dir="1593903" algn="ctr" rotWithShape="0">
                <a:srgbClr val="666633">
                  <a:alpha val="50000"/>
                </a:srgbClr>
              </a:outerShdw>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a:solidFill>
                    <a:schemeClr val="bg1"/>
                  </a:solidFill>
                </a:rPr>
                <a:t>N</a:t>
              </a:r>
            </a:p>
          </p:txBody>
        </p:sp>
        <p:sp>
          <p:nvSpPr>
            <p:cNvPr id="1035" name="AutoShape 25">
              <a:extLst>
                <a:ext uri="{FF2B5EF4-FFF2-40B4-BE49-F238E27FC236}">
                  <a16:creationId xmlns:a16="http://schemas.microsoft.com/office/drawing/2014/main" id="{646FE2AF-F20B-4A8F-A24D-54E6BD42E538}"/>
                </a:ext>
              </a:extLst>
            </p:cNvPr>
            <p:cNvSpPr>
              <a:spLocks noChangeArrowheads="1"/>
            </p:cNvSpPr>
            <p:nvPr userDrawn="1"/>
          </p:nvSpPr>
          <p:spPr bwMode="gray">
            <a:xfrm>
              <a:off x="240" y="384"/>
              <a:ext cx="288" cy="240"/>
            </a:xfrm>
            <a:prstGeom prst="hexagon">
              <a:avLst>
                <a:gd name="adj" fmla="val 30000"/>
                <a:gd name="vf" fmla="val 115470"/>
              </a:avLst>
            </a:prstGeom>
            <a:solidFill>
              <a:schemeClr val="accent1"/>
            </a:solidFill>
            <a:ln w="28575">
              <a:solidFill>
                <a:schemeClr val="bg1"/>
              </a:solidFill>
              <a:miter lim="800000"/>
              <a:headEnd/>
              <a:tailEnd/>
            </a:ln>
            <a:effectLst>
              <a:outerShdw dist="56796" dir="1593903" algn="ctr" rotWithShape="0">
                <a:srgbClr val="666633">
                  <a:alpha val="50000"/>
                </a:srgbClr>
              </a:outerShdw>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a:solidFill>
                    <a:schemeClr val="bg1"/>
                  </a:solidFill>
                </a:rPr>
                <a:t>T</a:t>
              </a:r>
            </a:p>
          </p:txBody>
        </p:sp>
      </p:grpSp>
      <p:sp>
        <p:nvSpPr>
          <p:cNvPr id="1031" name="Rectangle 2">
            <a:extLst>
              <a:ext uri="{FF2B5EF4-FFF2-40B4-BE49-F238E27FC236}">
                <a16:creationId xmlns:a16="http://schemas.microsoft.com/office/drawing/2014/main" id="{6C705F4D-3C4E-4F6D-856C-BADA8C0C1202}"/>
              </a:ext>
            </a:extLst>
          </p:cNvPr>
          <p:cNvSpPr>
            <a:spLocks noGrp="1" noChangeArrowheads="1"/>
          </p:cNvSpPr>
          <p:nvPr>
            <p:ph type="title"/>
          </p:nvPr>
        </p:nvSpPr>
        <p:spPr bwMode="white">
          <a:xfrm>
            <a:off x="1143000" y="381000"/>
            <a:ext cx="67056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Thiết kế web với HTML</a:t>
            </a:r>
          </a:p>
        </p:txBody>
      </p:sp>
      <p:sp>
        <p:nvSpPr>
          <p:cNvPr id="1050" name="Text Box 26">
            <a:extLst>
              <a:ext uri="{FF2B5EF4-FFF2-40B4-BE49-F238E27FC236}">
                <a16:creationId xmlns:a16="http://schemas.microsoft.com/office/drawing/2014/main" id="{69EB3C92-8B4D-4102-A1D0-B779660D9FE3}"/>
              </a:ext>
            </a:extLst>
          </p:cNvPr>
          <p:cNvSpPr txBox="1">
            <a:spLocks noChangeArrowheads="1"/>
          </p:cNvSpPr>
          <p:nvPr userDrawn="1"/>
        </p:nvSpPr>
        <p:spPr bwMode="auto">
          <a:xfrm>
            <a:off x="8153400" y="6324600"/>
            <a:ext cx="762000" cy="366713"/>
          </a:xfrm>
          <a:prstGeom prst="rect">
            <a:avLst/>
          </a:prstGeom>
          <a:noFill/>
          <a:ln w="9525">
            <a:noFill/>
            <a:miter lim="800000"/>
            <a:headEnd/>
            <a:tailEnd/>
          </a:ln>
          <a:effec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defRPr/>
            </a:pPr>
            <a:fld id="{F8FA4F57-E4AE-40AA-A08C-7921085DEF4B}" type="slidenum">
              <a:rPr lang="en-US" altLang="en-US" smtClean="0"/>
              <a:pPr eaLnBrk="1" hangingPunct="1">
                <a:spcBef>
                  <a:spcPct val="50000"/>
                </a:spcBef>
                <a:defRPr/>
              </a:pPr>
              <a:t>‹#›</a:t>
            </a:fld>
            <a:endParaRPr lang="en-US" altLang="en-US"/>
          </a:p>
        </p:txBody>
      </p:sp>
    </p:spTree>
  </p:cSld>
  <p:clrMap bg1="lt1" tx1="dk1" bg2="lt2" tx2="dk2" accent1="accent1" accent2="accent2" accent3="accent3" accent4="accent4" accent5="accent5" accent6="accent6" hlink="hlink" folHlink="folHlink"/>
  <p:sldLayoutIdLst>
    <p:sldLayoutId id="2147483925" r:id="rId1"/>
  </p:sldLayoutIdLst>
  <p:txStyles>
    <p:titleStyle>
      <a:lvl1pPr algn="l" rtl="0" eaLnBrk="0" fontAlgn="base" hangingPunct="0">
        <a:spcBef>
          <a:spcPct val="0"/>
        </a:spcBef>
        <a:spcAft>
          <a:spcPct val="0"/>
        </a:spcAft>
        <a:defRPr sz="3200">
          <a:solidFill>
            <a:schemeClr val="bg1"/>
          </a:solidFill>
          <a:latin typeface="+mj-lt"/>
          <a:ea typeface="+mj-ea"/>
          <a:cs typeface="+mj-cs"/>
        </a:defRPr>
      </a:lvl1pPr>
      <a:lvl2pPr algn="l" rtl="0" eaLnBrk="0" fontAlgn="base" hangingPunct="0">
        <a:spcBef>
          <a:spcPct val="0"/>
        </a:spcBef>
        <a:spcAft>
          <a:spcPct val="0"/>
        </a:spcAft>
        <a:defRPr sz="3200">
          <a:solidFill>
            <a:schemeClr val="bg1"/>
          </a:solidFill>
          <a:latin typeface="Verdana" pitchFamily="34" charset="0"/>
        </a:defRPr>
      </a:lvl2pPr>
      <a:lvl3pPr algn="l" rtl="0" eaLnBrk="0" fontAlgn="base" hangingPunct="0">
        <a:spcBef>
          <a:spcPct val="0"/>
        </a:spcBef>
        <a:spcAft>
          <a:spcPct val="0"/>
        </a:spcAft>
        <a:defRPr sz="3200">
          <a:solidFill>
            <a:schemeClr val="bg1"/>
          </a:solidFill>
          <a:latin typeface="Verdana" pitchFamily="34" charset="0"/>
        </a:defRPr>
      </a:lvl3pPr>
      <a:lvl4pPr algn="l" rtl="0" eaLnBrk="0" fontAlgn="base" hangingPunct="0">
        <a:spcBef>
          <a:spcPct val="0"/>
        </a:spcBef>
        <a:spcAft>
          <a:spcPct val="0"/>
        </a:spcAft>
        <a:defRPr sz="3200">
          <a:solidFill>
            <a:schemeClr val="bg1"/>
          </a:solidFill>
          <a:latin typeface="Verdana" pitchFamily="34" charset="0"/>
        </a:defRPr>
      </a:lvl4pPr>
      <a:lvl5pPr algn="l" rtl="0" eaLnBrk="0" fontAlgn="base" hangingPunct="0">
        <a:spcBef>
          <a:spcPct val="0"/>
        </a:spcBef>
        <a:spcAft>
          <a:spcPct val="0"/>
        </a:spcAft>
        <a:defRPr sz="3200">
          <a:solidFill>
            <a:schemeClr val="bg1"/>
          </a:solidFill>
          <a:latin typeface="Verdana" pitchFamily="34" charset="0"/>
        </a:defRPr>
      </a:lvl5pPr>
      <a:lvl6pPr marL="457200" algn="l" rtl="0" fontAlgn="base">
        <a:spcBef>
          <a:spcPct val="0"/>
        </a:spcBef>
        <a:spcAft>
          <a:spcPct val="0"/>
        </a:spcAft>
        <a:defRPr sz="3200">
          <a:solidFill>
            <a:schemeClr val="bg1"/>
          </a:solidFill>
          <a:latin typeface="Verdana" pitchFamily="34" charset="0"/>
        </a:defRPr>
      </a:lvl6pPr>
      <a:lvl7pPr marL="914400" algn="l" rtl="0" fontAlgn="base">
        <a:spcBef>
          <a:spcPct val="0"/>
        </a:spcBef>
        <a:spcAft>
          <a:spcPct val="0"/>
        </a:spcAft>
        <a:defRPr sz="3200">
          <a:solidFill>
            <a:schemeClr val="bg1"/>
          </a:solidFill>
          <a:latin typeface="Verdana" pitchFamily="34" charset="0"/>
        </a:defRPr>
      </a:lvl7pPr>
      <a:lvl8pPr marL="1371600" algn="l" rtl="0" fontAlgn="base">
        <a:spcBef>
          <a:spcPct val="0"/>
        </a:spcBef>
        <a:spcAft>
          <a:spcPct val="0"/>
        </a:spcAft>
        <a:defRPr sz="3200">
          <a:solidFill>
            <a:schemeClr val="bg1"/>
          </a:solidFill>
          <a:latin typeface="Verdana" pitchFamily="34" charset="0"/>
        </a:defRPr>
      </a:lvl8pPr>
      <a:lvl9pPr marL="1828800" algn="l" rtl="0" fontAlgn="base">
        <a:spcBef>
          <a:spcPct val="0"/>
        </a:spcBef>
        <a:spcAft>
          <a:spcPct val="0"/>
        </a:spcAft>
        <a:defRPr sz="3200">
          <a:solidFill>
            <a:schemeClr val="bg1"/>
          </a:solidFill>
          <a:latin typeface="Verdana" pitchFamily="34" charset="0"/>
        </a:defRPr>
      </a:lvl9pPr>
    </p:titleStyle>
    <p:body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charset="0"/>
        </a:defRPr>
      </a:lvl3pPr>
      <a:lvl4pPr marL="1600200" indent="-228600" algn="l" rtl="0" eaLnBrk="0" fontAlgn="base" hangingPunct="0">
        <a:spcBef>
          <a:spcPct val="20000"/>
        </a:spcBef>
        <a:spcAft>
          <a:spcPct val="0"/>
        </a:spcAft>
        <a:buChar char="–"/>
        <a:defRPr sz="2000">
          <a:solidFill>
            <a:schemeClr val="tx1"/>
          </a:solidFill>
          <a:latin typeface="Arial" charset="0"/>
        </a:defRPr>
      </a:lvl4pPr>
      <a:lvl5pPr marL="2057400" indent="-228600" algn="l" rtl="0" eaLnBrk="0" fontAlgn="base" hangingPunct="0">
        <a:spcBef>
          <a:spcPct val="20000"/>
        </a:spcBef>
        <a:spcAft>
          <a:spcPct val="0"/>
        </a:spcAft>
        <a:buChar char="»"/>
        <a:defRPr sz="2000">
          <a:solidFill>
            <a:schemeClr val="tx1"/>
          </a:solidFill>
          <a:latin typeface="Arial" charset="0"/>
        </a:defRPr>
      </a:lvl5pPr>
      <a:lvl6pPr marL="2514600" indent="-228600" algn="l" rtl="0" fontAlgn="base">
        <a:spcBef>
          <a:spcPct val="20000"/>
        </a:spcBef>
        <a:spcAft>
          <a:spcPct val="0"/>
        </a:spcAft>
        <a:buChar char="»"/>
        <a:defRPr sz="2000">
          <a:solidFill>
            <a:schemeClr val="tx1"/>
          </a:solidFill>
          <a:latin typeface="Arial" charset="0"/>
        </a:defRPr>
      </a:lvl6pPr>
      <a:lvl7pPr marL="2971800" indent="-228600" algn="l" rtl="0" fontAlgn="base">
        <a:spcBef>
          <a:spcPct val="20000"/>
        </a:spcBef>
        <a:spcAft>
          <a:spcPct val="0"/>
        </a:spcAft>
        <a:buChar char="»"/>
        <a:defRPr sz="2000">
          <a:solidFill>
            <a:schemeClr val="tx1"/>
          </a:solidFill>
          <a:latin typeface="Arial" charset="0"/>
        </a:defRPr>
      </a:lvl7pPr>
      <a:lvl8pPr marL="3429000" indent="-228600" algn="l" rtl="0" fontAlgn="base">
        <a:spcBef>
          <a:spcPct val="20000"/>
        </a:spcBef>
        <a:spcAft>
          <a:spcPct val="0"/>
        </a:spcAft>
        <a:buChar char="»"/>
        <a:defRPr sz="2000">
          <a:solidFill>
            <a:schemeClr val="tx1"/>
          </a:solidFill>
          <a:latin typeface="Arial" charset="0"/>
        </a:defRPr>
      </a:lvl8pPr>
      <a:lvl9pPr marL="3886200" indent="-228600" algn="l" rtl="0" fontAlgn="base">
        <a:spcBef>
          <a:spcPct val="20000"/>
        </a:spcBef>
        <a:spcAft>
          <a:spcPct val="0"/>
        </a:spcAft>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3">
            <a:alphaModFix amt="30000"/>
            <a:lum/>
          </a:blip>
          <a:srcRect/>
          <a:tile tx="0" ty="0" sx="100000" sy="100000" flip="none" algn="tl"/>
        </a:blipFill>
        <a:effectLst/>
      </p:bgPr>
    </p:bg>
    <p:spTree>
      <p:nvGrpSpPr>
        <p:cNvPr id="1" name=""/>
        <p:cNvGrpSpPr/>
        <p:nvPr/>
      </p:nvGrpSpPr>
      <p:grpSpPr>
        <a:xfrm>
          <a:off x="0" y="0"/>
          <a:ext cx="0" cy="0"/>
          <a:chOff x="0" y="0"/>
          <a:chExt cx="0" cy="0"/>
        </a:xfrm>
      </p:grpSpPr>
      <p:sp>
        <p:nvSpPr>
          <p:cNvPr id="1026" name="Freeform 15">
            <a:extLst>
              <a:ext uri="{FF2B5EF4-FFF2-40B4-BE49-F238E27FC236}">
                <a16:creationId xmlns:a16="http://schemas.microsoft.com/office/drawing/2014/main" id="{2E6FC4B2-6E30-4F5A-BB14-4FB66A29633D}"/>
              </a:ext>
            </a:extLst>
          </p:cNvPr>
          <p:cNvSpPr>
            <a:spLocks/>
          </p:cNvSpPr>
          <p:nvPr/>
        </p:nvSpPr>
        <p:spPr bwMode="gray">
          <a:xfrm>
            <a:off x="0" y="304800"/>
            <a:ext cx="9144000" cy="633413"/>
          </a:xfrm>
          <a:custGeom>
            <a:avLst/>
            <a:gdLst>
              <a:gd name="T0" fmla="*/ 0 w 5049"/>
              <a:gd name="T1" fmla="*/ 0 h 1471"/>
              <a:gd name="T2" fmla="*/ 2147483647 w 5049"/>
              <a:gd name="T3" fmla="*/ 2147483647 h 1471"/>
              <a:gd name="T4" fmla="*/ 2147483647 w 5049"/>
              <a:gd name="T5" fmla="*/ 2147483647 h 1471"/>
              <a:gd name="T6" fmla="*/ 0 w 5049"/>
              <a:gd name="T7" fmla="*/ 2147483647 h 1471"/>
              <a:gd name="T8" fmla="*/ 0 w 5049"/>
              <a:gd name="T9" fmla="*/ 0 h 147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049" h="1471">
                <a:moveTo>
                  <a:pt x="0" y="0"/>
                </a:moveTo>
                <a:lnTo>
                  <a:pt x="5049" y="2"/>
                </a:lnTo>
                <a:lnTo>
                  <a:pt x="5048" y="1458"/>
                </a:lnTo>
                <a:lnTo>
                  <a:pt x="0" y="147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7" name="Rectangle 3">
            <a:extLst>
              <a:ext uri="{FF2B5EF4-FFF2-40B4-BE49-F238E27FC236}">
                <a16:creationId xmlns:a16="http://schemas.microsoft.com/office/drawing/2014/main" id="{D6AAEF2D-3FCB-46B8-A5D5-E25E8093B52B}"/>
              </a:ext>
            </a:extLst>
          </p:cNvPr>
          <p:cNvSpPr>
            <a:spLocks noGrp="1" noChangeArrowheads="1"/>
          </p:cNvSpPr>
          <p:nvPr>
            <p:ph type="body" idx="1"/>
          </p:nvPr>
        </p:nvSpPr>
        <p:spPr bwMode="auto">
          <a:xfrm>
            <a:off x="533400" y="1219200"/>
            <a:ext cx="8229600" cy="524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807D9649-5C7B-490A-BBF2-9F8EB41B9102}"/>
              </a:ext>
            </a:extLst>
          </p:cNvPr>
          <p:cNvSpPr>
            <a:spLocks noGrp="1" noChangeArrowheads="1"/>
          </p:cNvSpPr>
          <p:nvPr>
            <p:ph type="dt" sz="half" idx="2"/>
          </p:nvPr>
        </p:nvSpPr>
        <p:spPr bwMode="auto">
          <a:xfrm>
            <a:off x="457200" y="6519863"/>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defRPr>
            </a:lvl1pPr>
          </a:lstStyle>
          <a:p>
            <a:pPr>
              <a:defRPr/>
            </a:pPr>
            <a:endParaRPr lang="en-US"/>
          </a:p>
        </p:txBody>
      </p:sp>
      <p:sp>
        <p:nvSpPr>
          <p:cNvPr id="1029" name="Rectangle 5">
            <a:extLst>
              <a:ext uri="{FF2B5EF4-FFF2-40B4-BE49-F238E27FC236}">
                <a16:creationId xmlns:a16="http://schemas.microsoft.com/office/drawing/2014/main" id="{29FC29F4-3BD1-42A9-B99A-138A9D29D731}"/>
              </a:ext>
            </a:extLst>
          </p:cNvPr>
          <p:cNvSpPr>
            <a:spLocks noGrp="1" noChangeArrowheads="1"/>
          </p:cNvSpPr>
          <p:nvPr>
            <p:ph type="ftr" sz="quarter" idx="3"/>
          </p:nvPr>
        </p:nvSpPr>
        <p:spPr bwMode="auto">
          <a:xfrm>
            <a:off x="5181600" y="6477000"/>
            <a:ext cx="2895600" cy="2333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a:latin typeface="+mn-lt"/>
              </a:defRPr>
            </a:lvl1pPr>
          </a:lstStyle>
          <a:p>
            <a:pPr>
              <a:defRPr/>
            </a:pPr>
            <a:endParaRPr lang="en-US"/>
          </a:p>
        </p:txBody>
      </p:sp>
      <p:grpSp>
        <p:nvGrpSpPr>
          <p:cNvPr id="1030" name="Group 22">
            <a:extLst>
              <a:ext uri="{FF2B5EF4-FFF2-40B4-BE49-F238E27FC236}">
                <a16:creationId xmlns:a16="http://schemas.microsoft.com/office/drawing/2014/main" id="{F7343068-07BE-4252-9908-2E96EDF082D5}"/>
              </a:ext>
            </a:extLst>
          </p:cNvPr>
          <p:cNvGrpSpPr>
            <a:grpSpLocks/>
          </p:cNvGrpSpPr>
          <p:nvPr/>
        </p:nvGrpSpPr>
        <p:grpSpPr bwMode="auto">
          <a:xfrm>
            <a:off x="152400" y="228600"/>
            <a:ext cx="838200" cy="838200"/>
            <a:chOff x="18" y="144"/>
            <a:chExt cx="510" cy="480"/>
          </a:xfrm>
        </p:grpSpPr>
        <p:sp>
          <p:nvSpPr>
            <p:cNvPr id="1033" name="AutoShape 23">
              <a:extLst>
                <a:ext uri="{FF2B5EF4-FFF2-40B4-BE49-F238E27FC236}">
                  <a16:creationId xmlns:a16="http://schemas.microsoft.com/office/drawing/2014/main" id="{7D800C0D-75DE-4EB4-ABCA-ECAAA0444EA3}"/>
                </a:ext>
              </a:extLst>
            </p:cNvPr>
            <p:cNvSpPr>
              <a:spLocks noChangeArrowheads="1"/>
            </p:cNvSpPr>
            <p:nvPr userDrawn="1"/>
          </p:nvSpPr>
          <p:spPr bwMode="gray">
            <a:xfrm>
              <a:off x="18" y="258"/>
              <a:ext cx="288" cy="240"/>
            </a:xfrm>
            <a:prstGeom prst="hexagon">
              <a:avLst>
                <a:gd name="adj" fmla="val 30000"/>
                <a:gd name="vf" fmla="val 115470"/>
              </a:avLst>
            </a:prstGeom>
            <a:solidFill>
              <a:schemeClr val="hlink"/>
            </a:solidFill>
            <a:ln w="28575">
              <a:solidFill>
                <a:schemeClr val="bg1"/>
              </a:solidFill>
              <a:miter lim="800000"/>
              <a:headEnd/>
              <a:tailEnd/>
            </a:ln>
            <a:effectLst>
              <a:outerShdw dist="56796" dir="1593903" algn="ctr" rotWithShape="0">
                <a:srgbClr val="666633">
                  <a:alpha val="50000"/>
                </a:srgbClr>
              </a:outerShdw>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a:solidFill>
                    <a:schemeClr val="bg1"/>
                  </a:solidFill>
                </a:rPr>
                <a:t>H</a:t>
              </a:r>
            </a:p>
          </p:txBody>
        </p:sp>
        <p:sp>
          <p:nvSpPr>
            <p:cNvPr id="1034" name="AutoShape 24">
              <a:extLst>
                <a:ext uri="{FF2B5EF4-FFF2-40B4-BE49-F238E27FC236}">
                  <a16:creationId xmlns:a16="http://schemas.microsoft.com/office/drawing/2014/main" id="{40683EB6-B495-40D5-AE80-B4CBCEF392B4}"/>
                </a:ext>
              </a:extLst>
            </p:cNvPr>
            <p:cNvSpPr>
              <a:spLocks noChangeArrowheads="1"/>
            </p:cNvSpPr>
            <p:nvPr userDrawn="1"/>
          </p:nvSpPr>
          <p:spPr bwMode="gray">
            <a:xfrm>
              <a:off x="240" y="144"/>
              <a:ext cx="288" cy="240"/>
            </a:xfrm>
            <a:prstGeom prst="hexagon">
              <a:avLst>
                <a:gd name="adj" fmla="val 30000"/>
                <a:gd name="vf" fmla="val 115470"/>
              </a:avLst>
            </a:prstGeom>
            <a:solidFill>
              <a:schemeClr val="accent2"/>
            </a:solidFill>
            <a:ln w="28575">
              <a:solidFill>
                <a:schemeClr val="bg1"/>
              </a:solidFill>
              <a:miter lim="800000"/>
              <a:headEnd/>
              <a:tailEnd/>
            </a:ln>
            <a:effectLst>
              <a:outerShdw dist="56796" dir="1593903" algn="ctr" rotWithShape="0">
                <a:srgbClr val="666633">
                  <a:alpha val="50000"/>
                </a:srgbClr>
              </a:outerShdw>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a:solidFill>
                    <a:schemeClr val="bg1"/>
                  </a:solidFill>
                </a:rPr>
                <a:t>N</a:t>
              </a:r>
            </a:p>
          </p:txBody>
        </p:sp>
        <p:sp>
          <p:nvSpPr>
            <p:cNvPr id="1035" name="AutoShape 25">
              <a:extLst>
                <a:ext uri="{FF2B5EF4-FFF2-40B4-BE49-F238E27FC236}">
                  <a16:creationId xmlns:a16="http://schemas.microsoft.com/office/drawing/2014/main" id="{DA25DD9F-B416-4510-B975-BC288D5D61EA}"/>
                </a:ext>
              </a:extLst>
            </p:cNvPr>
            <p:cNvSpPr>
              <a:spLocks noChangeArrowheads="1"/>
            </p:cNvSpPr>
            <p:nvPr userDrawn="1"/>
          </p:nvSpPr>
          <p:spPr bwMode="gray">
            <a:xfrm>
              <a:off x="240" y="384"/>
              <a:ext cx="288" cy="240"/>
            </a:xfrm>
            <a:prstGeom prst="hexagon">
              <a:avLst>
                <a:gd name="adj" fmla="val 30000"/>
                <a:gd name="vf" fmla="val 115470"/>
              </a:avLst>
            </a:prstGeom>
            <a:solidFill>
              <a:schemeClr val="accent1"/>
            </a:solidFill>
            <a:ln w="28575">
              <a:solidFill>
                <a:schemeClr val="bg1"/>
              </a:solidFill>
              <a:miter lim="800000"/>
              <a:headEnd/>
              <a:tailEnd/>
            </a:ln>
            <a:effectLst>
              <a:outerShdw dist="56796" dir="1593903" algn="ctr" rotWithShape="0">
                <a:srgbClr val="666633">
                  <a:alpha val="50000"/>
                </a:srgbClr>
              </a:outerShdw>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a:solidFill>
                    <a:schemeClr val="bg1"/>
                  </a:solidFill>
                </a:rPr>
                <a:t>T</a:t>
              </a:r>
            </a:p>
          </p:txBody>
        </p:sp>
      </p:grpSp>
      <p:sp>
        <p:nvSpPr>
          <p:cNvPr id="1031" name="Rectangle 2">
            <a:extLst>
              <a:ext uri="{FF2B5EF4-FFF2-40B4-BE49-F238E27FC236}">
                <a16:creationId xmlns:a16="http://schemas.microsoft.com/office/drawing/2014/main" id="{2F173564-A17B-4F81-9CAA-934841CBFA66}"/>
              </a:ext>
            </a:extLst>
          </p:cNvPr>
          <p:cNvSpPr>
            <a:spLocks noGrp="1" noChangeArrowheads="1"/>
          </p:cNvSpPr>
          <p:nvPr>
            <p:ph type="title"/>
          </p:nvPr>
        </p:nvSpPr>
        <p:spPr bwMode="white">
          <a:xfrm>
            <a:off x="1143000" y="381000"/>
            <a:ext cx="67056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Thiết kế web với HTML</a:t>
            </a:r>
          </a:p>
        </p:txBody>
      </p:sp>
      <p:sp>
        <p:nvSpPr>
          <p:cNvPr id="1050" name="Text Box 26">
            <a:extLst>
              <a:ext uri="{FF2B5EF4-FFF2-40B4-BE49-F238E27FC236}">
                <a16:creationId xmlns:a16="http://schemas.microsoft.com/office/drawing/2014/main" id="{255E25DD-03FE-47A5-BBC6-4BD29189D95B}"/>
              </a:ext>
            </a:extLst>
          </p:cNvPr>
          <p:cNvSpPr txBox="1">
            <a:spLocks noChangeArrowheads="1"/>
          </p:cNvSpPr>
          <p:nvPr userDrawn="1"/>
        </p:nvSpPr>
        <p:spPr bwMode="auto">
          <a:xfrm>
            <a:off x="8153400" y="6324600"/>
            <a:ext cx="762000" cy="366713"/>
          </a:xfrm>
          <a:prstGeom prst="rect">
            <a:avLst/>
          </a:prstGeom>
          <a:noFill/>
          <a:ln w="9525">
            <a:noFill/>
            <a:miter lim="800000"/>
            <a:headEnd/>
            <a:tailEnd/>
          </a:ln>
          <a:effec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22623758-344B-4301-9CCC-A28BB12F7A3F}" type="slidenum">
              <a:rPr lang="en-US" altLang="en-US"/>
              <a:pPr eaLnBrk="1" hangingPunct="1">
                <a:spcBef>
                  <a:spcPct val="50000"/>
                </a:spcBef>
              </a:pPr>
              <a:t>‹#›</a:t>
            </a:fld>
            <a:endParaRPr lang="en-US" altLang="en-US"/>
          </a:p>
        </p:txBody>
      </p:sp>
    </p:spTree>
  </p:cSld>
  <p:clrMap bg1="lt1" tx1="dk1" bg2="lt2" tx2="dk2" accent1="accent1" accent2="accent2" accent3="accent3" accent4="accent4" accent5="accent5" accent6="accent6" hlink="hlink" folHlink="folHlink"/>
  <p:sldLayoutIdLst>
    <p:sldLayoutId id="2147483937" r:id="rId1"/>
  </p:sldLayoutIdLst>
  <p:txStyles>
    <p:titleStyle>
      <a:lvl1pPr algn="l" rtl="0" eaLnBrk="0" fontAlgn="base" hangingPunct="0">
        <a:spcBef>
          <a:spcPct val="0"/>
        </a:spcBef>
        <a:spcAft>
          <a:spcPct val="0"/>
        </a:spcAft>
        <a:defRPr sz="3200">
          <a:solidFill>
            <a:schemeClr val="bg1"/>
          </a:solidFill>
          <a:latin typeface="+mj-lt"/>
          <a:ea typeface="+mj-ea"/>
          <a:cs typeface="+mj-cs"/>
        </a:defRPr>
      </a:lvl1pPr>
      <a:lvl2pPr algn="l" rtl="0" eaLnBrk="0" fontAlgn="base" hangingPunct="0">
        <a:spcBef>
          <a:spcPct val="0"/>
        </a:spcBef>
        <a:spcAft>
          <a:spcPct val="0"/>
        </a:spcAft>
        <a:defRPr sz="3200">
          <a:solidFill>
            <a:schemeClr val="bg1"/>
          </a:solidFill>
          <a:latin typeface="Verdana" pitchFamily="34" charset="0"/>
        </a:defRPr>
      </a:lvl2pPr>
      <a:lvl3pPr algn="l" rtl="0" eaLnBrk="0" fontAlgn="base" hangingPunct="0">
        <a:spcBef>
          <a:spcPct val="0"/>
        </a:spcBef>
        <a:spcAft>
          <a:spcPct val="0"/>
        </a:spcAft>
        <a:defRPr sz="3200">
          <a:solidFill>
            <a:schemeClr val="bg1"/>
          </a:solidFill>
          <a:latin typeface="Verdana" pitchFamily="34" charset="0"/>
        </a:defRPr>
      </a:lvl3pPr>
      <a:lvl4pPr algn="l" rtl="0" eaLnBrk="0" fontAlgn="base" hangingPunct="0">
        <a:spcBef>
          <a:spcPct val="0"/>
        </a:spcBef>
        <a:spcAft>
          <a:spcPct val="0"/>
        </a:spcAft>
        <a:defRPr sz="3200">
          <a:solidFill>
            <a:schemeClr val="bg1"/>
          </a:solidFill>
          <a:latin typeface="Verdana" pitchFamily="34" charset="0"/>
        </a:defRPr>
      </a:lvl4pPr>
      <a:lvl5pPr algn="l" rtl="0" eaLnBrk="0" fontAlgn="base" hangingPunct="0">
        <a:spcBef>
          <a:spcPct val="0"/>
        </a:spcBef>
        <a:spcAft>
          <a:spcPct val="0"/>
        </a:spcAft>
        <a:defRPr sz="3200">
          <a:solidFill>
            <a:schemeClr val="bg1"/>
          </a:solidFill>
          <a:latin typeface="Verdana" pitchFamily="34" charset="0"/>
        </a:defRPr>
      </a:lvl5pPr>
      <a:lvl6pPr marL="457200" algn="l" rtl="0" fontAlgn="base">
        <a:spcBef>
          <a:spcPct val="0"/>
        </a:spcBef>
        <a:spcAft>
          <a:spcPct val="0"/>
        </a:spcAft>
        <a:defRPr sz="3200">
          <a:solidFill>
            <a:schemeClr val="bg1"/>
          </a:solidFill>
          <a:latin typeface="Verdana" pitchFamily="34" charset="0"/>
        </a:defRPr>
      </a:lvl6pPr>
      <a:lvl7pPr marL="914400" algn="l" rtl="0" fontAlgn="base">
        <a:spcBef>
          <a:spcPct val="0"/>
        </a:spcBef>
        <a:spcAft>
          <a:spcPct val="0"/>
        </a:spcAft>
        <a:defRPr sz="3200">
          <a:solidFill>
            <a:schemeClr val="bg1"/>
          </a:solidFill>
          <a:latin typeface="Verdana" pitchFamily="34" charset="0"/>
        </a:defRPr>
      </a:lvl7pPr>
      <a:lvl8pPr marL="1371600" algn="l" rtl="0" fontAlgn="base">
        <a:spcBef>
          <a:spcPct val="0"/>
        </a:spcBef>
        <a:spcAft>
          <a:spcPct val="0"/>
        </a:spcAft>
        <a:defRPr sz="3200">
          <a:solidFill>
            <a:schemeClr val="bg1"/>
          </a:solidFill>
          <a:latin typeface="Verdana" pitchFamily="34" charset="0"/>
        </a:defRPr>
      </a:lvl8pPr>
      <a:lvl9pPr marL="1828800" algn="l" rtl="0" fontAlgn="base">
        <a:spcBef>
          <a:spcPct val="0"/>
        </a:spcBef>
        <a:spcAft>
          <a:spcPct val="0"/>
        </a:spcAft>
        <a:defRPr sz="3200">
          <a:solidFill>
            <a:schemeClr val="bg1"/>
          </a:solidFill>
          <a:latin typeface="Verdana" pitchFamily="34" charset="0"/>
        </a:defRPr>
      </a:lvl9pPr>
    </p:titleStyle>
    <p:body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charset="0"/>
        </a:defRPr>
      </a:lvl3pPr>
      <a:lvl4pPr marL="1600200" indent="-228600" algn="l" rtl="0" eaLnBrk="0" fontAlgn="base" hangingPunct="0">
        <a:spcBef>
          <a:spcPct val="20000"/>
        </a:spcBef>
        <a:spcAft>
          <a:spcPct val="0"/>
        </a:spcAft>
        <a:buChar char="–"/>
        <a:defRPr sz="2000">
          <a:solidFill>
            <a:schemeClr val="tx1"/>
          </a:solidFill>
          <a:latin typeface="Arial" charset="0"/>
        </a:defRPr>
      </a:lvl4pPr>
      <a:lvl5pPr marL="2057400" indent="-228600" algn="l" rtl="0" eaLnBrk="0" fontAlgn="base" hangingPunct="0">
        <a:spcBef>
          <a:spcPct val="20000"/>
        </a:spcBef>
        <a:spcAft>
          <a:spcPct val="0"/>
        </a:spcAft>
        <a:buChar char="»"/>
        <a:defRPr sz="2000">
          <a:solidFill>
            <a:schemeClr val="tx1"/>
          </a:solidFill>
          <a:latin typeface="Arial" charset="0"/>
        </a:defRPr>
      </a:lvl5pPr>
      <a:lvl6pPr marL="2514600" indent="-228600" algn="l" rtl="0" fontAlgn="base">
        <a:spcBef>
          <a:spcPct val="20000"/>
        </a:spcBef>
        <a:spcAft>
          <a:spcPct val="0"/>
        </a:spcAft>
        <a:buChar char="»"/>
        <a:defRPr sz="2000">
          <a:solidFill>
            <a:schemeClr val="tx1"/>
          </a:solidFill>
          <a:latin typeface="Arial" charset="0"/>
        </a:defRPr>
      </a:lvl6pPr>
      <a:lvl7pPr marL="2971800" indent="-228600" algn="l" rtl="0" fontAlgn="base">
        <a:spcBef>
          <a:spcPct val="20000"/>
        </a:spcBef>
        <a:spcAft>
          <a:spcPct val="0"/>
        </a:spcAft>
        <a:buChar char="»"/>
        <a:defRPr sz="2000">
          <a:solidFill>
            <a:schemeClr val="tx1"/>
          </a:solidFill>
          <a:latin typeface="Arial" charset="0"/>
        </a:defRPr>
      </a:lvl7pPr>
      <a:lvl8pPr marL="3429000" indent="-228600" algn="l" rtl="0" fontAlgn="base">
        <a:spcBef>
          <a:spcPct val="20000"/>
        </a:spcBef>
        <a:spcAft>
          <a:spcPct val="0"/>
        </a:spcAft>
        <a:buChar char="»"/>
        <a:defRPr sz="2000">
          <a:solidFill>
            <a:schemeClr val="tx1"/>
          </a:solidFill>
          <a:latin typeface="Arial" charset="0"/>
        </a:defRPr>
      </a:lvl8pPr>
      <a:lvl9pPr marL="3886200" indent="-228600" algn="l" rtl="0" fontAlgn="base">
        <a:spcBef>
          <a:spcPct val="20000"/>
        </a:spcBef>
        <a:spcAft>
          <a:spcPct val="0"/>
        </a:spcAft>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a:extLst>
              <a:ext uri="{FF2B5EF4-FFF2-40B4-BE49-F238E27FC236}">
                <a16:creationId xmlns:a16="http://schemas.microsoft.com/office/drawing/2014/main" id="{D797A44C-E52C-4D6F-A394-3DCF91383F54}"/>
              </a:ext>
            </a:extLst>
          </p:cNvPr>
          <p:cNvSpPr>
            <a:spLocks noGrp="1"/>
          </p:cNvSpPr>
          <p:nvPr>
            <p:ph type="title"/>
          </p:nvPr>
        </p:nvSpPr>
        <p:spPr>
          <a:xfrm>
            <a:off x="717550" y="371475"/>
            <a:ext cx="8077200" cy="563563"/>
          </a:xfrm>
        </p:spPr>
        <p:txBody>
          <a:bodyPr/>
          <a:lstStyle/>
          <a:p>
            <a:pPr algn="ctr"/>
            <a:r>
              <a:rPr lang="vi-VN" altLang="en-US" sz="2200" b="1" dirty="0"/>
              <a:t>BÁO CÁO MÔN </a:t>
            </a:r>
            <a:r>
              <a:rPr lang="en-US" altLang="en-US" sz="2200" b="1" dirty="0" err="1"/>
              <a:t>KIỂM</a:t>
            </a:r>
            <a:r>
              <a:rPr lang="en-US" altLang="en-US" sz="2200" b="1" dirty="0"/>
              <a:t> </a:t>
            </a:r>
            <a:r>
              <a:rPr lang="en-US" altLang="en-US" sz="2200" b="1" dirty="0" err="1"/>
              <a:t>THỬ</a:t>
            </a:r>
            <a:r>
              <a:rPr lang="en-US" altLang="en-US" sz="2200" b="1" dirty="0"/>
              <a:t> </a:t>
            </a:r>
            <a:r>
              <a:rPr lang="en-US" altLang="en-US" sz="2200" b="1" dirty="0" err="1"/>
              <a:t>PHẦN</a:t>
            </a:r>
            <a:r>
              <a:rPr lang="en-US" altLang="en-US" sz="2200" b="1" dirty="0"/>
              <a:t> </a:t>
            </a:r>
            <a:r>
              <a:rPr lang="en-US" altLang="en-US" sz="2200" b="1" dirty="0" err="1"/>
              <a:t>MỀM</a:t>
            </a:r>
            <a:endParaRPr lang="en-US" altLang="en-US" sz="2200" b="1" dirty="0"/>
          </a:p>
        </p:txBody>
      </p:sp>
      <p:sp>
        <p:nvSpPr>
          <p:cNvPr id="4099" name="TextBox 4">
            <a:extLst>
              <a:ext uri="{FF2B5EF4-FFF2-40B4-BE49-F238E27FC236}">
                <a16:creationId xmlns:a16="http://schemas.microsoft.com/office/drawing/2014/main" id="{15E45126-F3F8-4FB5-86AD-06DBAEEDEE82}"/>
              </a:ext>
            </a:extLst>
          </p:cNvPr>
          <p:cNvSpPr txBox="1">
            <a:spLocks noChangeArrowheads="1"/>
          </p:cNvSpPr>
          <p:nvPr/>
        </p:nvSpPr>
        <p:spPr bwMode="auto">
          <a:xfrm>
            <a:off x="0" y="2227153"/>
            <a:ext cx="9144000" cy="1274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hlink"/>
              </a:buClr>
              <a:buFont typeface="Wingdings" panose="05000000000000000000" pitchFamily="2" charset="2"/>
              <a:buChar char="v"/>
              <a:defRPr sz="28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Font typeface="Wingdings" panose="05000000000000000000" pitchFamily="2" charset="2"/>
              <a:buNone/>
              <a:defRPr/>
            </a:pPr>
            <a:r>
              <a:rPr lang="en-US" altLang="en-US" sz="2400" b="0" dirty="0">
                <a:latin typeface="Arial" panose="020B0604020202020204" pitchFamily="34" charset="0"/>
              </a:rPr>
              <a:t>CHỦ ĐỀ:</a:t>
            </a:r>
            <a:endParaRPr lang="vi-VN" altLang="en-US" sz="2400" b="0" dirty="0">
              <a:latin typeface="Arial" panose="020B0604020202020204" pitchFamily="34" charset="0"/>
            </a:endParaRPr>
          </a:p>
          <a:p>
            <a:pPr algn="ctr">
              <a:buFont typeface="Wingdings" panose="05000000000000000000" pitchFamily="2" charset="2"/>
              <a:buNone/>
              <a:defRPr/>
            </a:pPr>
            <a:r>
              <a:rPr lang="vi-VN" altLang="en-US" sz="2400" dirty="0">
                <a:latin typeface="Arial" panose="020B0604020202020204" pitchFamily="34" charset="0"/>
              </a:rPr>
              <a:t>ỨNG DỤNG KIỂM THỬ PHẦM MỀM TRONG </a:t>
            </a:r>
            <a:r>
              <a:rPr lang="en-US" altLang="en-US" sz="2400" dirty="0">
                <a:latin typeface="Arial" panose="020B0604020202020204" pitchFamily="34" charset="0"/>
              </a:rPr>
              <a:t>XÂY DỰNG WEBSITE </a:t>
            </a:r>
            <a:r>
              <a:rPr lang="vi-VN" altLang="en-US" sz="2400" dirty="0">
                <a:latin typeface="Arial" panose="020B0604020202020204" pitchFamily="34" charset="0"/>
              </a:rPr>
              <a:t>QUẢN LÝ CỬA HÀNG</a:t>
            </a:r>
            <a:r>
              <a:rPr lang="en-US" altLang="en-US" sz="2400" dirty="0">
                <a:latin typeface="Arial" panose="020B0604020202020204" pitchFamily="34" charset="0"/>
              </a:rPr>
              <a:t> VẬT LIỆU XÂY DỰNG</a:t>
            </a:r>
          </a:p>
        </p:txBody>
      </p:sp>
      <p:grpSp>
        <p:nvGrpSpPr>
          <p:cNvPr id="3076" name="Group 116">
            <a:extLst>
              <a:ext uri="{FF2B5EF4-FFF2-40B4-BE49-F238E27FC236}">
                <a16:creationId xmlns:a16="http://schemas.microsoft.com/office/drawing/2014/main" id="{F5522BA1-A3FA-42C2-BB91-EF2248E526E9}"/>
              </a:ext>
            </a:extLst>
          </p:cNvPr>
          <p:cNvGrpSpPr>
            <a:grpSpLocks/>
          </p:cNvGrpSpPr>
          <p:nvPr/>
        </p:nvGrpSpPr>
        <p:grpSpPr bwMode="auto">
          <a:xfrm>
            <a:off x="7305675" y="4202113"/>
            <a:ext cx="1695450" cy="1695450"/>
            <a:chOff x="120" y="1464"/>
            <a:chExt cx="2064" cy="2088"/>
          </a:xfrm>
        </p:grpSpPr>
        <p:sp>
          <p:nvSpPr>
            <p:cNvPr id="3080" name="AutoShape 113" descr="gdd01">
              <a:extLst>
                <a:ext uri="{FF2B5EF4-FFF2-40B4-BE49-F238E27FC236}">
                  <a16:creationId xmlns:a16="http://schemas.microsoft.com/office/drawing/2014/main" id="{C6E4B64E-1764-4F47-82B5-7385B2072E64}"/>
                </a:ext>
              </a:extLst>
            </p:cNvPr>
            <p:cNvSpPr>
              <a:spLocks noChangeArrowheads="1"/>
            </p:cNvSpPr>
            <p:nvPr/>
          </p:nvSpPr>
          <p:spPr bwMode="gray">
            <a:xfrm>
              <a:off x="120" y="1992"/>
              <a:ext cx="1104" cy="1008"/>
            </a:xfrm>
            <a:prstGeom prst="hexagon">
              <a:avLst>
                <a:gd name="adj" fmla="val 27381"/>
                <a:gd name="vf" fmla="val 115470"/>
              </a:avLst>
            </a:prstGeom>
            <a:blipFill dpi="0" rotWithShape="1">
              <a:blip r:embed="rId2"/>
              <a:srcRect/>
              <a:stretch>
                <a:fillRect/>
              </a:stretch>
            </a:blipFill>
            <a:ln w="28575">
              <a:solidFill>
                <a:schemeClr val="bg1"/>
              </a:solidFill>
              <a:miter lim="800000"/>
              <a:headEnd/>
              <a:tailEnd/>
            </a:ln>
            <a:effectLst>
              <a:outerShdw dist="125080" dir="1437749" algn="ctr" rotWithShape="0">
                <a:schemeClr val="bg2">
                  <a:alpha val="32001"/>
                </a:schemeClr>
              </a:outerShdw>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ko-KR" altLang="en-US">
                <a:latin typeface="Times New Roman" panose="02020603050405020304" pitchFamily="18" charset="0"/>
                <a:ea typeface="Gulim" panose="020B0600000101010101" pitchFamily="34" charset="-127"/>
              </a:endParaRPr>
            </a:p>
          </p:txBody>
        </p:sp>
        <p:sp>
          <p:nvSpPr>
            <p:cNvPr id="3081" name="AutoShape 114" descr="gdd04">
              <a:extLst>
                <a:ext uri="{FF2B5EF4-FFF2-40B4-BE49-F238E27FC236}">
                  <a16:creationId xmlns:a16="http://schemas.microsoft.com/office/drawing/2014/main" id="{6AB257E7-5E56-48EE-B412-81B21F503F47}"/>
                </a:ext>
              </a:extLst>
            </p:cNvPr>
            <p:cNvSpPr>
              <a:spLocks noChangeArrowheads="1"/>
            </p:cNvSpPr>
            <p:nvPr/>
          </p:nvSpPr>
          <p:spPr bwMode="gray">
            <a:xfrm>
              <a:off x="1032" y="1464"/>
              <a:ext cx="1152" cy="1008"/>
            </a:xfrm>
            <a:prstGeom prst="hexagon">
              <a:avLst>
                <a:gd name="adj" fmla="val 28571"/>
                <a:gd name="vf" fmla="val 115470"/>
              </a:avLst>
            </a:prstGeom>
            <a:blipFill dpi="0" rotWithShape="1">
              <a:blip r:embed="rId3"/>
              <a:srcRect/>
              <a:stretch>
                <a:fillRect/>
              </a:stretch>
            </a:blipFill>
            <a:ln w="28575">
              <a:solidFill>
                <a:schemeClr val="bg1"/>
              </a:solidFill>
              <a:miter lim="800000"/>
              <a:headEnd/>
              <a:tailEnd/>
            </a:ln>
            <a:effectLst>
              <a:outerShdw dist="125080" dir="1437749" algn="ctr" rotWithShape="0">
                <a:schemeClr val="bg2">
                  <a:alpha val="32001"/>
                </a:schemeClr>
              </a:outerShdw>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ko-KR" altLang="en-US">
                <a:latin typeface="Times New Roman" panose="02020603050405020304" pitchFamily="18" charset="0"/>
                <a:ea typeface="Gulim" panose="020B0600000101010101" pitchFamily="34" charset="-127"/>
              </a:endParaRPr>
            </a:p>
          </p:txBody>
        </p:sp>
        <p:sp>
          <p:nvSpPr>
            <p:cNvPr id="3082" name="AutoShape 115" descr="gdd03">
              <a:extLst>
                <a:ext uri="{FF2B5EF4-FFF2-40B4-BE49-F238E27FC236}">
                  <a16:creationId xmlns:a16="http://schemas.microsoft.com/office/drawing/2014/main" id="{679499B3-C89C-4D7A-AC80-F006105F0160}"/>
                </a:ext>
              </a:extLst>
            </p:cNvPr>
            <p:cNvSpPr>
              <a:spLocks noChangeArrowheads="1"/>
            </p:cNvSpPr>
            <p:nvPr/>
          </p:nvSpPr>
          <p:spPr bwMode="gray">
            <a:xfrm>
              <a:off x="1008" y="2544"/>
              <a:ext cx="1152" cy="1008"/>
            </a:xfrm>
            <a:prstGeom prst="hexagon">
              <a:avLst>
                <a:gd name="adj" fmla="val 28571"/>
                <a:gd name="vf" fmla="val 115470"/>
              </a:avLst>
            </a:prstGeom>
            <a:blipFill dpi="0" rotWithShape="1">
              <a:blip r:embed="rId4"/>
              <a:srcRect/>
              <a:stretch>
                <a:fillRect/>
              </a:stretch>
            </a:blipFill>
            <a:ln w="28575">
              <a:solidFill>
                <a:schemeClr val="bg1"/>
              </a:solidFill>
              <a:miter lim="800000"/>
              <a:headEnd/>
              <a:tailEnd/>
            </a:ln>
            <a:effectLst>
              <a:outerShdw dist="125080" dir="1437749" algn="ctr" rotWithShape="0">
                <a:schemeClr val="bg2">
                  <a:alpha val="32001"/>
                </a:schemeClr>
              </a:outerShdw>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ko-KR" altLang="en-US">
                <a:latin typeface="Times New Roman" panose="02020603050405020304" pitchFamily="18" charset="0"/>
                <a:ea typeface="Gulim" panose="020B0600000101010101" pitchFamily="34" charset="-127"/>
              </a:endParaRPr>
            </a:p>
          </p:txBody>
        </p:sp>
      </p:grpSp>
      <p:sp>
        <p:nvSpPr>
          <p:cNvPr id="3077" name="TextBox 1">
            <a:extLst>
              <a:ext uri="{FF2B5EF4-FFF2-40B4-BE49-F238E27FC236}">
                <a16:creationId xmlns:a16="http://schemas.microsoft.com/office/drawing/2014/main" id="{A72D0F9F-EF43-46F3-B299-E3537B27D25C}"/>
              </a:ext>
            </a:extLst>
          </p:cNvPr>
          <p:cNvSpPr txBox="1">
            <a:spLocks noChangeArrowheads="1"/>
          </p:cNvSpPr>
          <p:nvPr/>
        </p:nvSpPr>
        <p:spPr bwMode="auto">
          <a:xfrm>
            <a:off x="747870" y="946928"/>
            <a:ext cx="7696200"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200" dirty="0"/>
              <a:t>TRƯỜNG ĐẠI HỌC SƯ PHẠM – ĐẠI HỌC ĐÀ NẴNG</a:t>
            </a:r>
          </a:p>
          <a:p>
            <a:pPr algn="ctr"/>
            <a:r>
              <a:rPr lang="en-US" altLang="en-US" sz="2400" b="1" dirty="0"/>
              <a:t>KHOA TIN HỌC</a:t>
            </a:r>
          </a:p>
        </p:txBody>
      </p:sp>
      <p:cxnSp>
        <p:nvCxnSpPr>
          <p:cNvPr id="4" name="Straight Connector 3">
            <a:extLst>
              <a:ext uri="{FF2B5EF4-FFF2-40B4-BE49-F238E27FC236}">
                <a16:creationId xmlns:a16="http://schemas.microsoft.com/office/drawing/2014/main" id="{D308B408-FCF5-45AD-9CEF-0599942BAE8A}"/>
              </a:ext>
            </a:extLst>
          </p:cNvPr>
          <p:cNvCxnSpPr/>
          <p:nvPr/>
        </p:nvCxnSpPr>
        <p:spPr>
          <a:xfrm>
            <a:off x="3886200" y="1763713"/>
            <a:ext cx="1752600" cy="0"/>
          </a:xfrm>
          <a:prstGeom prst="line">
            <a:avLst/>
          </a:prstGeom>
        </p:spPr>
        <p:style>
          <a:lnRef idx="1">
            <a:schemeClr val="accent4"/>
          </a:lnRef>
          <a:fillRef idx="0">
            <a:schemeClr val="accent4"/>
          </a:fillRef>
          <a:effectRef idx="0">
            <a:schemeClr val="accent4"/>
          </a:effectRef>
          <a:fontRef idx="minor">
            <a:schemeClr val="tx1"/>
          </a:fontRef>
        </p:style>
      </p:cxnSp>
      <p:sp>
        <p:nvSpPr>
          <p:cNvPr id="3079" name="TextBox 1">
            <a:extLst>
              <a:ext uri="{FF2B5EF4-FFF2-40B4-BE49-F238E27FC236}">
                <a16:creationId xmlns:a16="http://schemas.microsoft.com/office/drawing/2014/main" id="{4F59DC6E-BDD1-4E8A-8B2C-409CC6B804FD}"/>
              </a:ext>
            </a:extLst>
          </p:cNvPr>
          <p:cNvSpPr txBox="1">
            <a:spLocks noChangeArrowheads="1"/>
          </p:cNvSpPr>
          <p:nvPr/>
        </p:nvSpPr>
        <p:spPr bwMode="auto">
          <a:xfrm>
            <a:off x="1524000" y="3587599"/>
            <a:ext cx="6096000" cy="2739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200" dirty="0"/>
              <a:t>GVHD		:   </a:t>
            </a:r>
            <a:r>
              <a:rPr lang="vi-VN" altLang="en-US" sz="2200" dirty="0"/>
              <a:t>Nguyễn </a:t>
            </a:r>
            <a:r>
              <a:rPr lang="en-US" altLang="en-US" sz="2200" dirty="0" err="1"/>
              <a:t>Thị</a:t>
            </a:r>
            <a:r>
              <a:rPr lang="en-US" altLang="en-US" sz="2200" dirty="0"/>
              <a:t> </a:t>
            </a:r>
            <a:r>
              <a:rPr lang="en-US" altLang="en-US" sz="2200" dirty="0" err="1"/>
              <a:t>Vui</a:t>
            </a:r>
            <a:endParaRPr lang="en-US" altLang="en-US" sz="2200" dirty="0"/>
          </a:p>
          <a:p>
            <a:r>
              <a:rPr lang="vi-VN" altLang="en-US" sz="2200" dirty="0"/>
              <a:t>Sinh viên	:   Chu </a:t>
            </a:r>
            <a:r>
              <a:rPr lang="vi-VN" altLang="en-US" sz="2200" dirty="0" err="1"/>
              <a:t>Mạnh</a:t>
            </a:r>
            <a:r>
              <a:rPr lang="vi-VN" altLang="en-US" sz="2200" dirty="0"/>
              <a:t> Cường</a:t>
            </a:r>
          </a:p>
          <a:p>
            <a:r>
              <a:rPr lang="vi-VN" altLang="en-US" sz="2200" dirty="0"/>
              <a:t>		    </a:t>
            </a:r>
            <a:r>
              <a:rPr lang="vi-VN" altLang="en-US" sz="2200" dirty="0" err="1"/>
              <a:t>Hà</a:t>
            </a:r>
            <a:r>
              <a:rPr lang="vi-VN" altLang="en-US" sz="2200" dirty="0"/>
              <a:t> </a:t>
            </a:r>
            <a:r>
              <a:rPr lang="vi-VN" altLang="en-US" sz="2200" dirty="0" err="1"/>
              <a:t>Đỗ</a:t>
            </a:r>
            <a:r>
              <a:rPr lang="vi-VN" altLang="en-US" sz="2200" dirty="0"/>
              <a:t> </a:t>
            </a:r>
            <a:r>
              <a:rPr lang="vi-VN" altLang="en-US" sz="2200" dirty="0" err="1"/>
              <a:t>Ngọc</a:t>
            </a:r>
            <a:r>
              <a:rPr lang="vi-VN" altLang="en-US" sz="2200" dirty="0"/>
              <a:t> </a:t>
            </a:r>
            <a:r>
              <a:rPr lang="vi-VN" altLang="en-US" sz="2200" dirty="0" err="1"/>
              <a:t>Thịnh</a:t>
            </a:r>
            <a:endParaRPr lang="vi-VN" altLang="en-US" sz="2200" dirty="0"/>
          </a:p>
          <a:p>
            <a:r>
              <a:rPr lang="vi-VN" altLang="en-US" sz="2200" dirty="0"/>
              <a:t>		    </a:t>
            </a:r>
            <a:r>
              <a:rPr lang="en-US" altLang="en-US" sz="2200" dirty="0" err="1"/>
              <a:t>Nguyễn</a:t>
            </a:r>
            <a:r>
              <a:rPr lang="en-US" altLang="en-US" sz="2200" dirty="0"/>
              <a:t> Thanh </a:t>
            </a:r>
            <a:r>
              <a:rPr lang="en-US" altLang="en-US" sz="2200" dirty="0" err="1"/>
              <a:t>Tài</a:t>
            </a:r>
            <a:endParaRPr lang="vi-VN" altLang="en-US" sz="2200" dirty="0"/>
          </a:p>
          <a:p>
            <a:r>
              <a:rPr lang="vi-VN" altLang="en-US" sz="2200" dirty="0"/>
              <a:t>		    </a:t>
            </a:r>
            <a:r>
              <a:rPr lang="en-US" altLang="en-US" sz="2200" dirty="0" err="1"/>
              <a:t>Nguyễn</a:t>
            </a:r>
            <a:r>
              <a:rPr lang="en-US" altLang="en-US" sz="2200" dirty="0"/>
              <a:t> </a:t>
            </a:r>
            <a:r>
              <a:rPr lang="en-US" altLang="en-US" sz="2200" dirty="0" err="1"/>
              <a:t>Công</a:t>
            </a:r>
            <a:r>
              <a:rPr lang="en-US" altLang="en-US" sz="2200" dirty="0"/>
              <a:t> </a:t>
            </a:r>
            <a:r>
              <a:rPr lang="en-US" altLang="en-US" sz="2200" dirty="0" err="1"/>
              <a:t>Đạt</a:t>
            </a:r>
            <a:endParaRPr lang="en-US" altLang="en-US" sz="2200" dirty="0"/>
          </a:p>
          <a:p>
            <a:r>
              <a:rPr lang="vi-VN" altLang="en-US" sz="2200" dirty="0"/>
              <a:t>		    </a:t>
            </a:r>
            <a:r>
              <a:rPr lang="vi-VN" altLang="en-US" sz="2200" dirty="0" err="1"/>
              <a:t>Phạm</a:t>
            </a:r>
            <a:r>
              <a:rPr lang="vi-VN" altLang="en-US" sz="2200" dirty="0"/>
              <a:t> </a:t>
            </a:r>
            <a:r>
              <a:rPr lang="vi-VN" altLang="en-US" sz="2200" dirty="0" err="1"/>
              <a:t>Đức</a:t>
            </a:r>
            <a:r>
              <a:rPr lang="vi-VN" altLang="en-US" sz="2200" dirty="0"/>
              <a:t> Linh</a:t>
            </a:r>
          </a:p>
          <a:p>
            <a:r>
              <a:rPr lang="vi-VN" altLang="en-US" sz="2200" dirty="0" err="1"/>
              <a:t>Lớp</a:t>
            </a:r>
            <a:r>
              <a:rPr lang="vi-VN" altLang="en-US" sz="2200" dirty="0"/>
              <a:t>		:   19CNTTD</a:t>
            </a:r>
            <a:endParaRPr lang="en-US" altLang="en-US" sz="2200" dirty="0"/>
          </a:p>
          <a:p>
            <a:r>
              <a:rPr lang="en-US" altLang="en-US" dirty="0"/>
              <a:t>                 </a:t>
            </a:r>
          </a:p>
        </p:txBody>
      </p:sp>
    </p:spTree>
    <p:extLst>
      <p:ext uri="{BB962C8B-B14F-4D97-AF65-F5344CB8AC3E}">
        <p14:creationId xmlns:p14="http://schemas.microsoft.com/office/powerpoint/2010/main" val="1170014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iêu đề 1">
            <a:extLst>
              <a:ext uri="{FF2B5EF4-FFF2-40B4-BE49-F238E27FC236}">
                <a16:creationId xmlns:a16="http://schemas.microsoft.com/office/drawing/2014/main" id="{B020DB59-D48F-451B-AE41-2DFD4EB0F708}"/>
              </a:ext>
            </a:extLst>
          </p:cNvPr>
          <p:cNvSpPr>
            <a:spLocks noGrp="1" noChangeArrowheads="1"/>
          </p:cNvSpPr>
          <p:nvPr>
            <p:ph type="title"/>
          </p:nvPr>
        </p:nvSpPr>
        <p:spPr>
          <a:xfrm>
            <a:off x="1143000" y="381000"/>
            <a:ext cx="7772400" cy="563563"/>
          </a:xfrm>
        </p:spPr>
        <p:txBody>
          <a:bodyPr/>
          <a:lstStyle/>
          <a:p>
            <a:r>
              <a:rPr lang="vi-VN" altLang="en-US" sz="2000" b="1" dirty="0"/>
              <a:t>Phần II: Một số khái niệm trong kiểm thử phần mềm</a:t>
            </a:r>
          </a:p>
        </p:txBody>
      </p:sp>
      <p:sp>
        <p:nvSpPr>
          <p:cNvPr id="6" name="Title 1">
            <a:extLst>
              <a:ext uri="{FF2B5EF4-FFF2-40B4-BE49-F238E27FC236}">
                <a16:creationId xmlns:a16="http://schemas.microsoft.com/office/drawing/2014/main" id="{8D6668BB-13A6-4167-AD5C-E3046E5A694F}"/>
              </a:ext>
            </a:extLst>
          </p:cNvPr>
          <p:cNvSpPr txBox="1">
            <a:spLocks/>
          </p:cNvSpPr>
          <p:nvPr/>
        </p:nvSpPr>
        <p:spPr bwMode="white">
          <a:xfrm>
            <a:off x="609600" y="1219200"/>
            <a:ext cx="860425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a:solidFill>
                  <a:schemeClr val="bg1"/>
                </a:solidFill>
                <a:latin typeface="+mj-lt"/>
                <a:ea typeface="+mj-ea"/>
                <a:cs typeface="+mj-cs"/>
              </a:defRPr>
            </a:lvl1pPr>
            <a:lvl2pPr algn="l" rtl="0" eaLnBrk="0" fontAlgn="base" hangingPunct="0">
              <a:spcBef>
                <a:spcPct val="0"/>
              </a:spcBef>
              <a:spcAft>
                <a:spcPct val="0"/>
              </a:spcAft>
              <a:defRPr sz="3200">
                <a:solidFill>
                  <a:schemeClr val="bg1"/>
                </a:solidFill>
                <a:latin typeface="Verdana" pitchFamily="34" charset="0"/>
              </a:defRPr>
            </a:lvl2pPr>
            <a:lvl3pPr algn="l" rtl="0" eaLnBrk="0" fontAlgn="base" hangingPunct="0">
              <a:spcBef>
                <a:spcPct val="0"/>
              </a:spcBef>
              <a:spcAft>
                <a:spcPct val="0"/>
              </a:spcAft>
              <a:defRPr sz="3200">
                <a:solidFill>
                  <a:schemeClr val="bg1"/>
                </a:solidFill>
                <a:latin typeface="Verdana" pitchFamily="34" charset="0"/>
              </a:defRPr>
            </a:lvl3pPr>
            <a:lvl4pPr algn="l" rtl="0" eaLnBrk="0" fontAlgn="base" hangingPunct="0">
              <a:spcBef>
                <a:spcPct val="0"/>
              </a:spcBef>
              <a:spcAft>
                <a:spcPct val="0"/>
              </a:spcAft>
              <a:defRPr sz="3200">
                <a:solidFill>
                  <a:schemeClr val="bg1"/>
                </a:solidFill>
                <a:latin typeface="Verdana" pitchFamily="34" charset="0"/>
              </a:defRPr>
            </a:lvl4pPr>
            <a:lvl5pPr algn="l" rtl="0" eaLnBrk="0" fontAlgn="base" hangingPunct="0">
              <a:spcBef>
                <a:spcPct val="0"/>
              </a:spcBef>
              <a:spcAft>
                <a:spcPct val="0"/>
              </a:spcAft>
              <a:defRPr sz="3200">
                <a:solidFill>
                  <a:schemeClr val="bg1"/>
                </a:solidFill>
                <a:latin typeface="Verdana" pitchFamily="34" charset="0"/>
              </a:defRPr>
            </a:lvl5pPr>
            <a:lvl6pPr marL="457200" algn="l" rtl="0" fontAlgn="base">
              <a:spcBef>
                <a:spcPct val="0"/>
              </a:spcBef>
              <a:spcAft>
                <a:spcPct val="0"/>
              </a:spcAft>
              <a:defRPr sz="3200">
                <a:solidFill>
                  <a:schemeClr val="bg1"/>
                </a:solidFill>
                <a:latin typeface="Verdana" pitchFamily="34" charset="0"/>
              </a:defRPr>
            </a:lvl6pPr>
            <a:lvl7pPr marL="914400" algn="l" rtl="0" fontAlgn="base">
              <a:spcBef>
                <a:spcPct val="0"/>
              </a:spcBef>
              <a:spcAft>
                <a:spcPct val="0"/>
              </a:spcAft>
              <a:defRPr sz="3200">
                <a:solidFill>
                  <a:schemeClr val="bg1"/>
                </a:solidFill>
                <a:latin typeface="Verdana" pitchFamily="34" charset="0"/>
              </a:defRPr>
            </a:lvl7pPr>
            <a:lvl8pPr marL="1371600" algn="l" rtl="0" fontAlgn="base">
              <a:spcBef>
                <a:spcPct val="0"/>
              </a:spcBef>
              <a:spcAft>
                <a:spcPct val="0"/>
              </a:spcAft>
              <a:defRPr sz="3200">
                <a:solidFill>
                  <a:schemeClr val="bg1"/>
                </a:solidFill>
                <a:latin typeface="Verdana" pitchFamily="34" charset="0"/>
              </a:defRPr>
            </a:lvl8pPr>
            <a:lvl9pPr marL="1828800" algn="l" rtl="0" fontAlgn="base">
              <a:spcBef>
                <a:spcPct val="0"/>
              </a:spcBef>
              <a:spcAft>
                <a:spcPct val="0"/>
              </a:spcAft>
              <a:defRPr sz="3200">
                <a:solidFill>
                  <a:schemeClr val="bg1"/>
                </a:solidFill>
                <a:latin typeface="Verdana" pitchFamily="34" charset="0"/>
              </a:defRPr>
            </a:lvl9pPr>
          </a:lstStyle>
          <a:p>
            <a:r>
              <a:rPr lang="vi-VN" sz="3600" b="1" kern="0" dirty="0">
                <a:solidFill>
                  <a:srgbClr val="C00000"/>
                </a:solidFill>
                <a:latin typeface="Times  New Roman"/>
                <a:cs typeface="Times New Roman" pitchFamily="18" charset="0"/>
              </a:rPr>
              <a:t>4. </a:t>
            </a:r>
            <a:r>
              <a:rPr lang="vi-VN" sz="3600" b="1" dirty="0">
                <a:solidFill>
                  <a:srgbClr val="C00000"/>
                </a:solidFill>
                <a:latin typeface="Times  New Roman"/>
              </a:rPr>
              <a:t>Test plan</a:t>
            </a:r>
            <a:endParaRPr lang="en-US" sz="3600" b="1" dirty="0">
              <a:solidFill>
                <a:srgbClr val="C00000"/>
              </a:solidFill>
              <a:latin typeface="Times  New Roman"/>
            </a:endParaRPr>
          </a:p>
          <a:p>
            <a:endParaRPr lang="en-US" b="1" dirty="0">
              <a:solidFill>
                <a:srgbClr val="C00000"/>
              </a:solidFill>
              <a:latin typeface="Times  New Roman"/>
            </a:endParaRPr>
          </a:p>
        </p:txBody>
      </p:sp>
      <p:cxnSp>
        <p:nvCxnSpPr>
          <p:cNvPr id="4" name="Đường nối Thẳng 3">
            <a:extLst>
              <a:ext uri="{FF2B5EF4-FFF2-40B4-BE49-F238E27FC236}">
                <a16:creationId xmlns:a16="http://schemas.microsoft.com/office/drawing/2014/main" id="{DF260134-6CAC-4556-B3D4-92D8F9F67A0E}"/>
              </a:ext>
            </a:extLst>
          </p:cNvPr>
          <p:cNvCxnSpPr/>
          <p:nvPr/>
        </p:nvCxnSpPr>
        <p:spPr>
          <a:xfrm>
            <a:off x="762000" y="1752600"/>
            <a:ext cx="4724400" cy="0"/>
          </a:xfrm>
          <a:prstGeom prst="line">
            <a:avLst/>
          </a:prstGeom>
          <a:ln>
            <a:solidFill>
              <a:srgbClr val="FF0000"/>
            </a:solidFill>
          </a:ln>
        </p:spPr>
        <p:style>
          <a:lnRef idx="3">
            <a:schemeClr val="accent1"/>
          </a:lnRef>
          <a:fillRef idx="0">
            <a:schemeClr val="accent1"/>
          </a:fillRef>
          <a:effectRef idx="2">
            <a:schemeClr val="accent1"/>
          </a:effectRef>
          <a:fontRef idx="minor">
            <a:schemeClr val="tx1"/>
          </a:fontRef>
        </p:style>
      </p:cxnSp>
      <p:sp>
        <p:nvSpPr>
          <p:cNvPr id="7" name="TextBox 6">
            <a:extLst>
              <a:ext uri="{FF2B5EF4-FFF2-40B4-BE49-F238E27FC236}">
                <a16:creationId xmlns:a16="http://schemas.microsoft.com/office/drawing/2014/main" id="{F1BDD8BF-C0C9-5F11-C7E6-D5127DE6352E}"/>
              </a:ext>
            </a:extLst>
          </p:cNvPr>
          <p:cNvSpPr txBox="1"/>
          <p:nvPr/>
        </p:nvSpPr>
        <p:spPr>
          <a:xfrm>
            <a:off x="0" y="2133473"/>
            <a:ext cx="9144000" cy="336656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vi-VN" dirty="0">
                <a:latin typeface="Times  New Roman"/>
              </a:rPr>
              <a:t>Test plan chính là tài liệu tổng quan về việc kiểm thử 1 project: phạm vi kiểm thử, hướng tiếp cận, quy trình kiểm thử, tài nguyên và nhân lực test cần có, các chức năng/ module cần được test, các công cụ và môi trường test cần có.</a:t>
            </a:r>
          </a:p>
          <a:p>
            <a:pPr marL="285750" indent="-285750">
              <a:lnSpc>
                <a:spcPct val="150000"/>
              </a:lnSpc>
              <a:buFont typeface="Arial" panose="020B0604020202020204" pitchFamily="34" charset="0"/>
              <a:buChar char="•"/>
            </a:pPr>
            <a:r>
              <a:rPr lang="vi-VN" dirty="0">
                <a:latin typeface="Times  New Roman"/>
              </a:rPr>
              <a:t>Bao gồm cả kế hoạch ai test chức năng nào, khi nào bắt đầu thực hiện viết và hoàn thành testcases, khi nào bắt đầu thực hiện test và kế hoạch hoàn thành test</a:t>
            </a:r>
          </a:p>
          <a:p>
            <a:pPr marL="285750" indent="-285750">
              <a:lnSpc>
                <a:spcPct val="150000"/>
              </a:lnSpc>
              <a:buFont typeface="Arial" panose="020B0604020202020204" pitchFamily="34" charset="0"/>
              <a:buChar char="•"/>
            </a:pPr>
            <a:r>
              <a:rPr lang="vi-VN" dirty="0">
                <a:latin typeface="Times  New Roman"/>
              </a:rPr>
              <a:t>Dựa vào kế hoạch chung của dự án để lên kế hoạch cho bên kiểm thử. Trong trường hợp khi làm thực tế thấy có khả năng không đúng như kế hoạch đã lên thì phải báo cáo lại test leader hoặc Quản trị dự án sớm.</a:t>
            </a:r>
          </a:p>
        </p:txBody>
      </p:sp>
    </p:spTree>
    <p:extLst>
      <p:ext uri="{BB962C8B-B14F-4D97-AF65-F5344CB8AC3E}">
        <p14:creationId xmlns:p14="http://schemas.microsoft.com/office/powerpoint/2010/main" val="42306506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iêu đề 1">
            <a:extLst>
              <a:ext uri="{FF2B5EF4-FFF2-40B4-BE49-F238E27FC236}">
                <a16:creationId xmlns:a16="http://schemas.microsoft.com/office/drawing/2014/main" id="{B020DB59-D48F-451B-AE41-2DFD4EB0F708}"/>
              </a:ext>
            </a:extLst>
          </p:cNvPr>
          <p:cNvSpPr>
            <a:spLocks noGrp="1" noChangeArrowheads="1"/>
          </p:cNvSpPr>
          <p:nvPr>
            <p:ph type="title"/>
          </p:nvPr>
        </p:nvSpPr>
        <p:spPr>
          <a:xfrm>
            <a:off x="1143000" y="381000"/>
            <a:ext cx="7772400" cy="563563"/>
          </a:xfrm>
        </p:spPr>
        <p:txBody>
          <a:bodyPr/>
          <a:lstStyle/>
          <a:p>
            <a:r>
              <a:rPr lang="vi-VN" altLang="en-US" sz="2000" b="1" dirty="0"/>
              <a:t>Phần II: Ứng dụng Xunit trong kiểm thử phần mềm</a:t>
            </a:r>
          </a:p>
        </p:txBody>
      </p:sp>
      <p:sp>
        <p:nvSpPr>
          <p:cNvPr id="6" name="Title 1">
            <a:extLst>
              <a:ext uri="{FF2B5EF4-FFF2-40B4-BE49-F238E27FC236}">
                <a16:creationId xmlns:a16="http://schemas.microsoft.com/office/drawing/2014/main" id="{8D6668BB-13A6-4167-AD5C-E3046E5A694F}"/>
              </a:ext>
            </a:extLst>
          </p:cNvPr>
          <p:cNvSpPr txBox="1">
            <a:spLocks/>
          </p:cNvSpPr>
          <p:nvPr/>
        </p:nvSpPr>
        <p:spPr bwMode="white">
          <a:xfrm>
            <a:off x="609600" y="990600"/>
            <a:ext cx="840105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a:solidFill>
                  <a:schemeClr val="bg1"/>
                </a:solidFill>
                <a:latin typeface="+mj-lt"/>
                <a:ea typeface="+mj-ea"/>
                <a:cs typeface="+mj-cs"/>
              </a:defRPr>
            </a:lvl1pPr>
            <a:lvl2pPr algn="l" rtl="0" eaLnBrk="0" fontAlgn="base" hangingPunct="0">
              <a:spcBef>
                <a:spcPct val="0"/>
              </a:spcBef>
              <a:spcAft>
                <a:spcPct val="0"/>
              </a:spcAft>
              <a:defRPr sz="3200">
                <a:solidFill>
                  <a:schemeClr val="bg1"/>
                </a:solidFill>
                <a:latin typeface="Verdana" pitchFamily="34" charset="0"/>
              </a:defRPr>
            </a:lvl2pPr>
            <a:lvl3pPr algn="l" rtl="0" eaLnBrk="0" fontAlgn="base" hangingPunct="0">
              <a:spcBef>
                <a:spcPct val="0"/>
              </a:spcBef>
              <a:spcAft>
                <a:spcPct val="0"/>
              </a:spcAft>
              <a:defRPr sz="3200">
                <a:solidFill>
                  <a:schemeClr val="bg1"/>
                </a:solidFill>
                <a:latin typeface="Verdana" pitchFamily="34" charset="0"/>
              </a:defRPr>
            </a:lvl3pPr>
            <a:lvl4pPr algn="l" rtl="0" eaLnBrk="0" fontAlgn="base" hangingPunct="0">
              <a:spcBef>
                <a:spcPct val="0"/>
              </a:spcBef>
              <a:spcAft>
                <a:spcPct val="0"/>
              </a:spcAft>
              <a:defRPr sz="3200">
                <a:solidFill>
                  <a:schemeClr val="bg1"/>
                </a:solidFill>
                <a:latin typeface="Verdana" pitchFamily="34" charset="0"/>
              </a:defRPr>
            </a:lvl4pPr>
            <a:lvl5pPr algn="l" rtl="0" eaLnBrk="0" fontAlgn="base" hangingPunct="0">
              <a:spcBef>
                <a:spcPct val="0"/>
              </a:spcBef>
              <a:spcAft>
                <a:spcPct val="0"/>
              </a:spcAft>
              <a:defRPr sz="3200">
                <a:solidFill>
                  <a:schemeClr val="bg1"/>
                </a:solidFill>
                <a:latin typeface="Verdana" pitchFamily="34" charset="0"/>
              </a:defRPr>
            </a:lvl5pPr>
            <a:lvl6pPr marL="457200" algn="l" rtl="0" fontAlgn="base">
              <a:spcBef>
                <a:spcPct val="0"/>
              </a:spcBef>
              <a:spcAft>
                <a:spcPct val="0"/>
              </a:spcAft>
              <a:defRPr sz="3200">
                <a:solidFill>
                  <a:schemeClr val="bg1"/>
                </a:solidFill>
                <a:latin typeface="Verdana" pitchFamily="34" charset="0"/>
              </a:defRPr>
            </a:lvl6pPr>
            <a:lvl7pPr marL="914400" algn="l" rtl="0" fontAlgn="base">
              <a:spcBef>
                <a:spcPct val="0"/>
              </a:spcBef>
              <a:spcAft>
                <a:spcPct val="0"/>
              </a:spcAft>
              <a:defRPr sz="3200">
                <a:solidFill>
                  <a:schemeClr val="bg1"/>
                </a:solidFill>
                <a:latin typeface="Verdana" pitchFamily="34" charset="0"/>
              </a:defRPr>
            </a:lvl7pPr>
            <a:lvl8pPr marL="1371600" algn="l" rtl="0" fontAlgn="base">
              <a:spcBef>
                <a:spcPct val="0"/>
              </a:spcBef>
              <a:spcAft>
                <a:spcPct val="0"/>
              </a:spcAft>
              <a:defRPr sz="3200">
                <a:solidFill>
                  <a:schemeClr val="bg1"/>
                </a:solidFill>
                <a:latin typeface="Verdana" pitchFamily="34" charset="0"/>
              </a:defRPr>
            </a:lvl8pPr>
            <a:lvl9pPr marL="1828800" algn="l" rtl="0" fontAlgn="base">
              <a:spcBef>
                <a:spcPct val="0"/>
              </a:spcBef>
              <a:spcAft>
                <a:spcPct val="0"/>
              </a:spcAft>
              <a:defRPr sz="3200">
                <a:solidFill>
                  <a:schemeClr val="bg1"/>
                </a:solidFill>
                <a:latin typeface="Verdana" pitchFamily="34" charset="0"/>
              </a:defRPr>
            </a:lvl9pPr>
          </a:lstStyle>
          <a:p>
            <a:r>
              <a:rPr lang="vi-VN" sz="3600" b="1" kern="0" dirty="0">
                <a:solidFill>
                  <a:srgbClr val="C00000"/>
                </a:solidFill>
                <a:latin typeface="Times New Roman" pitchFamily="18" charset="0"/>
                <a:cs typeface="Times New Roman" pitchFamily="18" charset="0"/>
              </a:rPr>
              <a:t>5. Khái niệm về Xunit ?</a:t>
            </a:r>
          </a:p>
        </p:txBody>
      </p:sp>
      <p:cxnSp>
        <p:nvCxnSpPr>
          <p:cNvPr id="4" name="Đường nối Thẳng 3">
            <a:extLst>
              <a:ext uri="{FF2B5EF4-FFF2-40B4-BE49-F238E27FC236}">
                <a16:creationId xmlns:a16="http://schemas.microsoft.com/office/drawing/2014/main" id="{DF260134-6CAC-4556-B3D4-92D8F9F67A0E}"/>
              </a:ext>
            </a:extLst>
          </p:cNvPr>
          <p:cNvCxnSpPr/>
          <p:nvPr/>
        </p:nvCxnSpPr>
        <p:spPr>
          <a:xfrm>
            <a:off x="762000" y="1752600"/>
            <a:ext cx="4724400" cy="0"/>
          </a:xfrm>
          <a:prstGeom prst="line">
            <a:avLst/>
          </a:prstGeom>
          <a:ln>
            <a:solidFill>
              <a:srgbClr val="FF0000"/>
            </a:solidFill>
          </a:ln>
        </p:spPr>
        <p:style>
          <a:lnRef idx="3">
            <a:schemeClr val="accent1"/>
          </a:lnRef>
          <a:fillRef idx="0">
            <a:schemeClr val="accent1"/>
          </a:fillRef>
          <a:effectRef idx="2">
            <a:schemeClr val="accent1"/>
          </a:effectRef>
          <a:fontRef idx="minor">
            <a:schemeClr val="tx1"/>
          </a:fontRef>
        </p:style>
      </p:cxnSp>
      <p:sp>
        <p:nvSpPr>
          <p:cNvPr id="7" name="TextBox 6">
            <a:extLst>
              <a:ext uri="{FF2B5EF4-FFF2-40B4-BE49-F238E27FC236}">
                <a16:creationId xmlns:a16="http://schemas.microsoft.com/office/drawing/2014/main" id="{F1BDD8BF-C0C9-5F11-C7E6-D5127DE6352E}"/>
              </a:ext>
            </a:extLst>
          </p:cNvPr>
          <p:cNvSpPr txBox="1"/>
          <p:nvPr/>
        </p:nvSpPr>
        <p:spPr>
          <a:xfrm>
            <a:off x="0" y="1956011"/>
            <a:ext cx="9144000" cy="1269578"/>
          </a:xfrm>
          <a:prstGeom prst="rect">
            <a:avLst/>
          </a:prstGeom>
          <a:noFill/>
        </p:spPr>
        <p:txBody>
          <a:bodyPr wrap="square" rtlCol="0">
            <a:spAutoFit/>
          </a:bodyPr>
          <a:lstStyle/>
          <a:p>
            <a:pPr marL="285750" indent="-285750">
              <a:spcBef>
                <a:spcPts val="500"/>
              </a:spcBef>
              <a:spcAft>
                <a:spcPts val="1000"/>
              </a:spcAft>
              <a:buFont typeface="Arial" panose="020B0604020202020204" pitchFamily="34" charset="0"/>
              <a:buChar char="•"/>
            </a:pPr>
            <a:r>
              <a:rPr lang="vi-VN" sz="1600" dirty="0">
                <a:latin typeface="Times  New Roman"/>
              </a:rPr>
              <a:t>XUnit là một framework unit test cho .NET cung cấp một cách dễ dàng để viết code, chạy và debug các bài kiểm tra unit test. </a:t>
            </a:r>
          </a:p>
          <a:p>
            <a:pPr marL="285750" indent="-285750">
              <a:spcBef>
                <a:spcPts val="500"/>
              </a:spcBef>
              <a:spcAft>
                <a:spcPts val="1000"/>
              </a:spcAft>
              <a:buFont typeface="Arial" panose="020B0604020202020204" pitchFamily="34" charset="0"/>
              <a:buChar char="•"/>
            </a:pPr>
            <a:r>
              <a:rPr lang="vi-VN" sz="1600" dirty="0">
                <a:latin typeface="Times  New Roman"/>
              </a:rPr>
              <a:t>Trong xUnit, một bài kiểm tra cơ bản là một phương thức trong lớp công khai, không có tham số hoặc giá trị trả về, được gắn nhãn bằng thuộc tính Fact, như sau:</a:t>
            </a:r>
            <a:endParaRPr lang="vi-VN" sz="1600" dirty="0">
              <a:effectLst/>
              <a:latin typeface="Times  New Roman"/>
              <a:ea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A496724F-1497-40E2-AD0A-677BE8171796}"/>
              </a:ext>
            </a:extLst>
          </p:cNvPr>
          <p:cNvPicPr>
            <a:picLocks noChangeAspect="1"/>
          </p:cNvPicPr>
          <p:nvPr/>
        </p:nvPicPr>
        <p:blipFill>
          <a:blip r:embed="rId2"/>
          <a:stretch>
            <a:fillRect/>
          </a:stretch>
        </p:blipFill>
        <p:spPr>
          <a:xfrm>
            <a:off x="1523545" y="3393862"/>
            <a:ext cx="6096909" cy="2971800"/>
          </a:xfrm>
          <a:prstGeom prst="rect">
            <a:avLst/>
          </a:prstGeom>
        </p:spPr>
      </p:pic>
    </p:spTree>
    <p:extLst>
      <p:ext uri="{BB962C8B-B14F-4D97-AF65-F5344CB8AC3E}">
        <p14:creationId xmlns:p14="http://schemas.microsoft.com/office/powerpoint/2010/main" val="207321384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iêu đề 1">
            <a:extLst>
              <a:ext uri="{FF2B5EF4-FFF2-40B4-BE49-F238E27FC236}">
                <a16:creationId xmlns:a16="http://schemas.microsoft.com/office/drawing/2014/main" id="{B020DB59-D48F-451B-AE41-2DFD4EB0F708}"/>
              </a:ext>
            </a:extLst>
          </p:cNvPr>
          <p:cNvSpPr>
            <a:spLocks noGrp="1" noChangeArrowheads="1"/>
          </p:cNvSpPr>
          <p:nvPr>
            <p:ph type="title"/>
          </p:nvPr>
        </p:nvSpPr>
        <p:spPr>
          <a:xfrm>
            <a:off x="1143000" y="381000"/>
            <a:ext cx="7772400" cy="563563"/>
          </a:xfrm>
        </p:spPr>
        <p:txBody>
          <a:bodyPr/>
          <a:lstStyle/>
          <a:p>
            <a:r>
              <a:rPr lang="vi-VN" altLang="en-US" sz="2000" b="1" dirty="0"/>
              <a:t>Phần II: Ứng dụng Xunit trong kiểm thử phần mềm</a:t>
            </a:r>
          </a:p>
        </p:txBody>
      </p:sp>
      <p:sp>
        <p:nvSpPr>
          <p:cNvPr id="6" name="Title 1">
            <a:extLst>
              <a:ext uri="{FF2B5EF4-FFF2-40B4-BE49-F238E27FC236}">
                <a16:creationId xmlns:a16="http://schemas.microsoft.com/office/drawing/2014/main" id="{8D6668BB-13A6-4167-AD5C-E3046E5A694F}"/>
              </a:ext>
            </a:extLst>
          </p:cNvPr>
          <p:cNvSpPr txBox="1">
            <a:spLocks/>
          </p:cNvSpPr>
          <p:nvPr/>
        </p:nvSpPr>
        <p:spPr bwMode="white">
          <a:xfrm>
            <a:off x="609600" y="990600"/>
            <a:ext cx="840105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a:solidFill>
                  <a:schemeClr val="bg1"/>
                </a:solidFill>
                <a:latin typeface="+mj-lt"/>
                <a:ea typeface="+mj-ea"/>
                <a:cs typeface="+mj-cs"/>
              </a:defRPr>
            </a:lvl1pPr>
            <a:lvl2pPr algn="l" rtl="0" eaLnBrk="0" fontAlgn="base" hangingPunct="0">
              <a:spcBef>
                <a:spcPct val="0"/>
              </a:spcBef>
              <a:spcAft>
                <a:spcPct val="0"/>
              </a:spcAft>
              <a:defRPr sz="3200">
                <a:solidFill>
                  <a:schemeClr val="bg1"/>
                </a:solidFill>
                <a:latin typeface="Verdana" pitchFamily="34" charset="0"/>
              </a:defRPr>
            </a:lvl2pPr>
            <a:lvl3pPr algn="l" rtl="0" eaLnBrk="0" fontAlgn="base" hangingPunct="0">
              <a:spcBef>
                <a:spcPct val="0"/>
              </a:spcBef>
              <a:spcAft>
                <a:spcPct val="0"/>
              </a:spcAft>
              <a:defRPr sz="3200">
                <a:solidFill>
                  <a:schemeClr val="bg1"/>
                </a:solidFill>
                <a:latin typeface="Verdana" pitchFamily="34" charset="0"/>
              </a:defRPr>
            </a:lvl3pPr>
            <a:lvl4pPr algn="l" rtl="0" eaLnBrk="0" fontAlgn="base" hangingPunct="0">
              <a:spcBef>
                <a:spcPct val="0"/>
              </a:spcBef>
              <a:spcAft>
                <a:spcPct val="0"/>
              </a:spcAft>
              <a:defRPr sz="3200">
                <a:solidFill>
                  <a:schemeClr val="bg1"/>
                </a:solidFill>
                <a:latin typeface="Verdana" pitchFamily="34" charset="0"/>
              </a:defRPr>
            </a:lvl4pPr>
            <a:lvl5pPr algn="l" rtl="0" eaLnBrk="0" fontAlgn="base" hangingPunct="0">
              <a:spcBef>
                <a:spcPct val="0"/>
              </a:spcBef>
              <a:spcAft>
                <a:spcPct val="0"/>
              </a:spcAft>
              <a:defRPr sz="3200">
                <a:solidFill>
                  <a:schemeClr val="bg1"/>
                </a:solidFill>
                <a:latin typeface="Verdana" pitchFamily="34" charset="0"/>
              </a:defRPr>
            </a:lvl5pPr>
            <a:lvl6pPr marL="457200" algn="l" rtl="0" fontAlgn="base">
              <a:spcBef>
                <a:spcPct val="0"/>
              </a:spcBef>
              <a:spcAft>
                <a:spcPct val="0"/>
              </a:spcAft>
              <a:defRPr sz="3200">
                <a:solidFill>
                  <a:schemeClr val="bg1"/>
                </a:solidFill>
                <a:latin typeface="Verdana" pitchFamily="34" charset="0"/>
              </a:defRPr>
            </a:lvl6pPr>
            <a:lvl7pPr marL="914400" algn="l" rtl="0" fontAlgn="base">
              <a:spcBef>
                <a:spcPct val="0"/>
              </a:spcBef>
              <a:spcAft>
                <a:spcPct val="0"/>
              </a:spcAft>
              <a:defRPr sz="3200">
                <a:solidFill>
                  <a:schemeClr val="bg1"/>
                </a:solidFill>
                <a:latin typeface="Verdana" pitchFamily="34" charset="0"/>
              </a:defRPr>
            </a:lvl7pPr>
            <a:lvl8pPr marL="1371600" algn="l" rtl="0" fontAlgn="base">
              <a:spcBef>
                <a:spcPct val="0"/>
              </a:spcBef>
              <a:spcAft>
                <a:spcPct val="0"/>
              </a:spcAft>
              <a:defRPr sz="3200">
                <a:solidFill>
                  <a:schemeClr val="bg1"/>
                </a:solidFill>
                <a:latin typeface="Verdana" pitchFamily="34" charset="0"/>
              </a:defRPr>
            </a:lvl8pPr>
            <a:lvl9pPr marL="1828800" algn="l" rtl="0" fontAlgn="base">
              <a:spcBef>
                <a:spcPct val="0"/>
              </a:spcBef>
              <a:spcAft>
                <a:spcPct val="0"/>
              </a:spcAft>
              <a:defRPr sz="3200">
                <a:solidFill>
                  <a:schemeClr val="bg1"/>
                </a:solidFill>
                <a:latin typeface="Verdana" pitchFamily="34" charset="0"/>
              </a:defRPr>
            </a:lvl9pPr>
          </a:lstStyle>
          <a:p>
            <a:r>
              <a:rPr lang="vi-VN" sz="3600" b="1" kern="0" dirty="0">
                <a:solidFill>
                  <a:srgbClr val="C00000"/>
                </a:solidFill>
                <a:latin typeface="Times  New Roman"/>
                <a:cs typeface="Times New Roman" pitchFamily="18" charset="0"/>
              </a:rPr>
              <a:t>6. </a:t>
            </a:r>
            <a:r>
              <a:rPr lang="en-US" sz="3600" b="1" dirty="0">
                <a:solidFill>
                  <a:srgbClr val="C00000"/>
                </a:solidFill>
                <a:latin typeface="Times  New Roman"/>
              </a:rPr>
              <a:t>Arrange, Act, Assert (AAA) </a:t>
            </a:r>
            <a:endParaRPr lang="vi-VN" sz="3600" b="1" kern="0" dirty="0">
              <a:solidFill>
                <a:srgbClr val="C00000"/>
              </a:solidFill>
              <a:latin typeface="Times  New Roman"/>
              <a:cs typeface="Times New Roman" pitchFamily="18" charset="0"/>
            </a:endParaRPr>
          </a:p>
        </p:txBody>
      </p:sp>
      <p:cxnSp>
        <p:nvCxnSpPr>
          <p:cNvPr id="4" name="Đường nối Thẳng 3">
            <a:extLst>
              <a:ext uri="{FF2B5EF4-FFF2-40B4-BE49-F238E27FC236}">
                <a16:creationId xmlns:a16="http://schemas.microsoft.com/office/drawing/2014/main" id="{DF260134-6CAC-4556-B3D4-92D8F9F67A0E}"/>
              </a:ext>
            </a:extLst>
          </p:cNvPr>
          <p:cNvCxnSpPr/>
          <p:nvPr/>
        </p:nvCxnSpPr>
        <p:spPr>
          <a:xfrm>
            <a:off x="762000" y="1752600"/>
            <a:ext cx="4724400" cy="0"/>
          </a:xfrm>
          <a:prstGeom prst="line">
            <a:avLst/>
          </a:prstGeom>
          <a:ln>
            <a:solidFill>
              <a:srgbClr val="FF0000"/>
            </a:solidFill>
          </a:ln>
        </p:spPr>
        <p:style>
          <a:lnRef idx="3">
            <a:schemeClr val="accent1"/>
          </a:lnRef>
          <a:fillRef idx="0">
            <a:schemeClr val="accent1"/>
          </a:fillRef>
          <a:effectRef idx="2">
            <a:schemeClr val="accent1"/>
          </a:effectRef>
          <a:fontRef idx="minor">
            <a:schemeClr val="tx1"/>
          </a:fontRef>
        </p:style>
      </p:cxnSp>
      <p:sp>
        <p:nvSpPr>
          <p:cNvPr id="7" name="TextBox 6">
            <a:extLst>
              <a:ext uri="{FF2B5EF4-FFF2-40B4-BE49-F238E27FC236}">
                <a16:creationId xmlns:a16="http://schemas.microsoft.com/office/drawing/2014/main" id="{F1BDD8BF-C0C9-5F11-C7E6-D5127DE6352E}"/>
              </a:ext>
            </a:extLst>
          </p:cNvPr>
          <p:cNvSpPr txBox="1"/>
          <p:nvPr/>
        </p:nvSpPr>
        <p:spPr>
          <a:xfrm>
            <a:off x="0" y="1829118"/>
            <a:ext cx="9144000" cy="2146742"/>
          </a:xfrm>
          <a:prstGeom prst="rect">
            <a:avLst/>
          </a:prstGeom>
          <a:noFill/>
        </p:spPr>
        <p:txBody>
          <a:bodyPr wrap="square" rtlCol="0">
            <a:spAutoFit/>
          </a:bodyPr>
          <a:lstStyle/>
          <a:p>
            <a:pPr>
              <a:spcBef>
                <a:spcPts val="500"/>
              </a:spcBef>
              <a:spcAft>
                <a:spcPts val="1000"/>
              </a:spcAft>
            </a:pPr>
            <a:r>
              <a:rPr lang="vi-VN" sz="1600" dirty="0">
                <a:latin typeface="Times  New Roman"/>
              </a:rPr>
              <a:t>Cụm từ "Arrange, Act, Assert" hay AAA là một cách hay để ghi nhớ cấu trúc của một bài kiểm tra unit test. </a:t>
            </a:r>
          </a:p>
          <a:p>
            <a:pPr marL="285750" indent="-285750">
              <a:spcBef>
                <a:spcPts val="500"/>
              </a:spcBef>
              <a:spcAft>
                <a:spcPts val="1000"/>
              </a:spcAft>
              <a:buFont typeface="Arial" panose="020B0604020202020204" pitchFamily="34" charset="0"/>
              <a:buChar char="•"/>
            </a:pPr>
            <a:r>
              <a:rPr lang="vi-VN" sz="1600" dirty="0">
                <a:latin typeface="Times  New Roman"/>
              </a:rPr>
              <a:t>Arrange có nghĩa là để thiết lập môi trường thử nghiệm cần thiết và các phụ thuộc. Điều này có thể có nghĩa là tạo một tập hợp dữ liệu thử nghiệm tốt đã biết hoặc tạo mock của một phần phụ thuộc mà chúng ta không muốn kiểm tra. Tóm lại, "Arrange" có nghĩa là "tạo ra những gì bài kiểm tra cần để chạy." </a:t>
            </a:r>
          </a:p>
          <a:p>
            <a:pPr marL="285750" indent="-285750">
              <a:spcBef>
                <a:spcPts val="500"/>
              </a:spcBef>
              <a:spcAft>
                <a:spcPts val="1000"/>
              </a:spcAft>
              <a:buFont typeface="Arial" panose="020B0604020202020204" pitchFamily="34" charset="0"/>
              <a:buChar char="•"/>
            </a:pPr>
            <a:r>
              <a:rPr lang="vi-VN" sz="1600" dirty="0">
                <a:latin typeface="Times  New Roman"/>
              </a:rPr>
              <a:t>Act có nghĩa là thực thi mã cần được kiểm tra, đã được thiết lập trong bước Arrange. </a:t>
            </a:r>
          </a:p>
          <a:p>
            <a:pPr marL="285750" indent="-285750">
              <a:spcBef>
                <a:spcPts val="500"/>
              </a:spcBef>
              <a:spcAft>
                <a:spcPts val="1000"/>
              </a:spcAft>
              <a:buFont typeface="Arial" panose="020B0604020202020204" pitchFamily="34" charset="0"/>
              <a:buChar char="•"/>
            </a:pPr>
            <a:r>
              <a:rPr lang="vi-VN" sz="1600" dirty="0">
                <a:latin typeface="Times  New Roman"/>
              </a:rPr>
              <a:t>Assert có nghĩa là kiểm tra kết quả và đầu ra và xác nhận rằng chúng là những gì chúng ta mong đợi.</a:t>
            </a:r>
            <a:endParaRPr lang="vi-VN" sz="1600" dirty="0">
              <a:effectLst/>
              <a:latin typeface="Times  New Roman"/>
              <a:ea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BE7365B2-0957-42B2-A61E-13572C079212}"/>
              </a:ext>
            </a:extLst>
          </p:cNvPr>
          <p:cNvPicPr>
            <a:picLocks noChangeAspect="1"/>
          </p:cNvPicPr>
          <p:nvPr/>
        </p:nvPicPr>
        <p:blipFill>
          <a:blip r:embed="rId2"/>
          <a:stretch>
            <a:fillRect/>
          </a:stretch>
        </p:blipFill>
        <p:spPr>
          <a:xfrm>
            <a:off x="1371600" y="3975860"/>
            <a:ext cx="5980174" cy="2877060"/>
          </a:xfrm>
          <a:prstGeom prst="rect">
            <a:avLst/>
          </a:prstGeom>
        </p:spPr>
      </p:pic>
    </p:spTree>
    <p:extLst>
      <p:ext uri="{BB962C8B-B14F-4D97-AF65-F5344CB8AC3E}">
        <p14:creationId xmlns:p14="http://schemas.microsoft.com/office/powerpoint/2010/main" val="351951307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hỗ dành sẵn cho Nội dung 4" descr="Ảnh có chứa thiên nhiên&#10;&#10;Mô tả được tạo tự động">
            <a:extLst>
              <a:ext uri="{FF2B5EF4-FFF2-40B4-BE49-F238E27FC236}">
                <a16:creationId xmlns:a16="http://schemas.microsoft.com/office/drawing/2014/main" id="{74953E41-76AB-4A7A-8722-47C72B1E528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98" y="-1"/>
            <a:ext cx="9154998" cy="6852573"/>
          </a:xfrm>
        </p:spPr>
      </p:pic>
      <p:sp>
        <p:nvSpPr>
          <p:cNvPr id="6" name="Hộp Văn bản 5">
            <a:extLst>
              <a:ext uri="{FF2B5EF4-FFF2-40B4-BE49-F238E27FC236}">
                <a16:creationId xmlns:a16="http://schemas.microsoft.com/office/drawing/2014/main" id="{866DC36D-597C-494D-A0D9-CDD181AB44F3}"/>
              </a:ext>
            </a:extLst>
          </p:cNvPr>
          <p:cNvSpPr txBox="1"/>
          <p:nvPr/>
        </p:nvSpPr>
        <p:spPr>
          <a:xfrm>
            <a:off x="1143000" y="2686051"/>
            <a:ext cx="6858000" cy="507831"/>
          </a:xfrm>
          <a:prstGeom prst="rect">
            <a:avLst/>
          </a:prstGeom>
          <a:noFill/>
        </p:spPr>
        <p:txBody>
          <a:bodyPr wrap="square" rtlCol="0">
            <a:spAutoFit/>
          </a:bodyPr>
          <a:lstStyle/>
          <a:p>
            <a:pPr algn="ctr"/>
            <a:r>
              <a:rPr lang="vi-VN" sz="2700" b="1" i="1">
                <a:solidFill>
                  <a:schemeClr val="bg1"/>
                </a:solidFill>
                <a:latin typeface="Times  New Roman"/>
              </a:rPr>
              <a:t>THANK YOU FOR WATCHING</a:t>
            </a:r>
            <a:endParaRPr lang="en-US" sz="2700" b="1" i="1">
              <a:solidFill>
                <a:schemeClr val="bg1"/>
              </a:solidFill>
              <a:latin typeface="Times  New Roman"/>
            </a:endParaRPr>
          </a:p>
        </p:txBody>
      </p:sp>
    </p:spTree>
    <p:extLst>
      <p:ext uri="{BB962C8B-B14F-4D97-AF65-F5344CB8AC3E}">
        <p14:creationId xmlns:p14="http://schemas.microsoft.com/office/powerpoint/2010/main" val="404491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iêu đề 1">
            <a:extLst>
              <a:ext uri="{FF2B5EF4-FFF2-40B4-BE49-F238E27FC236}">
                <a16:creationId xmlns:a16="http://schemas.microsoft.com/office/drawing/2014/main" id="{B020DB59-D48F-451B-AE41-2DFD4EB0F708}"/>
              </a:ext>
            </a:extLst>
          </p:cNvPr>
          <p:cNvSpPr>
            <a:spLocks noGrp="1" noChangeArrowheads="1"/>
          </p:cNvSpPr>
          <p:nvPr>
            <p:ph type="title"/>
          </p:nvPr>
        </p:nvSpPr>
        <p:spPr>
          <a:xfrm>
            <a:off x="990600" y="368423"/>
            <a:ext cx="6705600" cy="563563"/>
          </a:xfrm>
        </p:spPr>
        <p:txBody>
          <a:bodyPr/>
          <a:lstStyle/>
          <a:p>
            <a:r>
              <a:rPr lang="vi-VN" altLang="en-US" sz="2000" b="1" err="1"/>
              <a:t>Khái</a:t>
            </a:r>
            <a:r>
              <a:rPr lang="vi-VN" altLang="en-US" sz="2000" b="1"/>
              <a:t> </a:t>
            </a:r>
            <a:r>
              <a:rPr lang="vi-VN" altLang="en-US" sz="2000" b="1" err="1"/>
              <a:t>quát</a:t>
            </a:r>
            <a:r>
              <a:rPr lang="vi-VN" altLang="en-US" sz="2000" b="1"/>
              <a:t> </a:t>
            </a:r>
            <a:r>
              <a:rPr lang="vi-VN" altLang="en-US" sz="2000" b="1" err="1"/>
              <a:t>nội</a:t>
            </a:r>
            <a:r>
              <a:rPr lang="vi-VN" altLang="en-US" sz="2000" b="1"/>
              <a:t> dung </a:t>
            </a:r>
            <a:r>
              <a:rPr lang="vi-VN" altLang="en-US" sz="2000" b="1" err="1"/>
              <a:t>thực</a:t>
            </a:r>
            <a:r>
              <a:rPr lang="vi-VN" altLang="en-US" sz="2000" b="1"/>
              <a:t> </a:t>
            </a:r>
            <a:r>
              <a:rPr lang="vi-VN" altLang="en-US" sz="2000" b="1" err="1"/>
              <a:t>hiện</a:t>
            </a:r>
            <a:endParaRPr lang="vi-VN" altLang="en-US" sz="2000" b="1"/>
          </a:p>
        </p:txBody>
      </p:sp>
      <p:graphicFrame>
        <p:nvGraphicFramePr>
          <p:cNvPr id="10" name="Diagram 9">
            <a:extLst>
              <a:ext uri="{FF2B5EF4-FFF2-40B4-BE49-F238E27FC236}">
                <a16:creationId xmlns:a16="http://schemas.microsoft.com/office/drawing/2014/main" id="{09B65682-63B3-2012-8676-0CF3D7DE9E2F}"/>
              </a:ext>
            </a:extLst>
          </p:cNvPr>
          <p:cNvGraphicFramePr/>
          <p:nvPr>
            <p:extLst>
              <p:ext uri="{D42A27DB-BD31-4B8C-83A1-F6EECF244321}">
                <p14:modId xmlns:p14="http://schemas.microsoft.com/office/powerpoint/2010/main" val="2186842055"/>
              </p:ext>
            </p:extLst>
          </p:nvPr>
        </p:nvGraphicFramePr>
        <p:xfrm>
          <a:off x="0" y="1295400"/>
          <a:ext cx="9144000" cy="5029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99004923"/>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iêu đề 1">
            <a:extLst>
              <a:ext uri="{FF2B5EF4-FFF2-40B4-BE49-F238E27FC236}">
                <a16:creationId xmlns:a16="http://schemas.microsoft.com/office/drawing/2014/main" id="{B020DB59-D48F-451B-AE41-2DFD4EB0F708}"/>
              </a:ext>
            </a:extLst>
          </p:cNvPr>
          <p:cNvSpPr>
            <a:spLocks noGrp="1" noChangeArrowheads="1"/>
          </p:cNvSpPr>
          <p:nvPr>
            <p:ph type="title"/>
          </p:nvPr>
        </p:nvSpPr>
        <p:spPr/>
        <p:txBody>
          <a:bodyPr/>
          <a:lstStyle/>
          <a:p>
            <a:r>
              <a:rPr lang="vi-VN" altLang="en-US" sz="2000" b="1" dirty="0"/>
              <a:t> Phần I: Mô tả Website</a:t>
            </a:r>
          </a:p>
        </p:txBody>
      </p:sp>
      <p:sp>
        <p:nvSpPr>
          <p:cNvPr id="6" name="Title 1">
            <a:extLst>
              <a:ext uri="{FF2B5EF4-FFF2-40B4-BE49-F238E27FC236}">
                <a16:creationId xmlns:a16="http://schemas.microsoft.com/office/drawing/2014/main" id="{8D6668BB-13A6-4167-AD5C-E3046E5A694F}"/>
              </a:ext>
            </a:extLst>
          </p:cNvPr>
          <p:cNvSpPr txBox="1">
            <a:spLocks/>
          </p:cNvSpPr>
          <p:nvPr/>
        </p:nvSpPr>
        <p:spPr bwMode="white">
          <a:xfrm>
            <a:off x="609600" y="990600"/>
            <a:ext cx="840105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a:solidFill>
                  <a:schemeClr val="bg1"/>
                </a:solidFill>
                <a:latin typeface="+mj-lt"/>
                <a:ea typeface="+mj-ea"/>
                <a:cs typeface="+mj-cs"/>
              </a:defRPr>
            </a:lvl1pPr>
            <a:lvl2pPr algn="l" rtl="0" eaLnBrk="0" fontAlgn="base" hangingPunct="0">
              <a:spcBef>
                <a:spcPct val="0"/>
              </a:spcBef>
              <a:spcAft>
                <a:spcPct val="0"/>
              </a:spcAft>
              <a:defRPr sz="3200">
                <a:solidFill>
                  <a:schemeClr val="bg1"/>
                </a:solidFill>
                <a:latin typeface="Verdana" pitchFamily="34" charset="0"/>
              </a:defRPr>
            </a:lvl2pPr>
            <a:lvl3pPr algn="l" rtl="0" eaLnBrk="0" fontAlgn="base" hangingPunct="0">
              <a:spcBef>
                <a:spcPct val="0"/>
              </a:spcBef>
              <a:spcAft>
                <a:spcPct val="0"/>
              </a:spcAft>
              <a:defRPr sz="3200">
                <a:solidFill>
                  <a:schemeClr val="bg1"/>
                </a:solidFill>
                <a:latin typeface="Verdana" pitchFamily="34" charset="0"/>
              </a:defRPr>
            </a:lvl3pPr>
            <a:lvl4pPr algn="l" rtl="0" eaLnBrk="0" fontAlgn="base" hangingPunct="0">
              <a:spcBef>
                <a:spcPct val="0"/>
              </a:spcBef>
              <a:spcAft>
                <a:spcPct val="0"/>
              </a:spcAft>
              <a:defRPr sz="3200">
                <a:solidFill>
                  <a:schemeClr val="bg1"/>
                </a:solidFill>
                <a:latin typeface="Verdana" pitchFamily="34" charset="0"/>
              </a:defRPr>
            </a:lvl4pPr>
            <a:lvl5pPr algn="l" rtl="0" eaLnBrk="0" fontAlgn="base" hangingPunct="0">
              <a:spcBef>
                <a:spcPct val="0"/>
              </a:spcBef>
              <a:spcAft>
                <a:spcPct val="0"/>
              </a:spcAft>
              <a:defRPr sz="3200">
                <a:solidFill>
                  <a:schemeClr val="bg1"/>
                </a:solidFill>
                <a:latin typeface="Verdana" pitchFamily="34" charset="0"/>
              </a:defRPr>
            </a:lvl5pPr>
            <a:lvl6pPr marL="457200" algn="l" rtl="0" fontAlgn="base">
              <a:spcBef>
                <a:spcPct val="0"/>
              </a:spcBef>
              <a:spcAft>
                <a:spcPct val="0"/>
              </a:spcAft>
              <a:defRPr sz="3200">
                <a:solidFill>
                  <a:schemeClr val="bg1"/>
                </a:solidFill>
                <a:latin typeface="Verdana" pitchFamily="34" charset="0"/>
              </a:defRPr>
            </a:lvl6pPr>
            <a:lvl7pPr marL="914400" algn="l" rtl="0" fontAlgn="base">
              <a:spcBef>
                <a:spcPct val="0"/>
              </a:spcBef>
              <a:spcAft>
                <a:spcPct val="0"/>
              </a:spcAft>
              <a:defRPr sz="3200">
                <a:solidFill>
                  <a:schemeClr val="bg1"/>
                </a:solidFill>
                <a:latin typeface="Verdana" pitchFamily="34" charset="0"/>
              </a:defRPr>
            </a:lvl7pPr>
            <a:lvl8pPr marL="1371600" algn="l" rtl="0" fontAlgn="base">
              <a:spcBef>
                <a:spcPct val="0"/>
              </a:spcBef>
              <a:spcAft>
                <a:spcPct val="0"/>
              </a:spcAft>
              <a:defRPr sz="3200">
                <a:solidFill>
                  <a:schemeClr val="bg1"/>
                </a:solidFill>
                <a:latin typeface="Verdana" pitchFamily="34" charset="0"/>
              </a:defRPr>
            </a:lvl8pPr>
            <a:lvl9pPr marL="1828800" algn="l" rtl="0" fontAlgn="base">
              <a:spcBef>
                <a:spcPct val="0"/>
              </a:spcBef>
              <a:spcAft>
                <a:spcPct val="0"/>
              </a:spcAft>
              <a:defRPr sz="3200">
                <a:solidFill>
                  <a:schemeClr val="bg1"/>
                </a:solidFill>
                <a:latin typeface="Verdana" pitchFamily="34" charset="0"/>
              </a:defRPr>
            </a:lvl9pPr>
          </a:lstStyle>
          <a:p>
            <a:r>
              <a:rPr lang="vi-VN" sz="4000" b="1" kern="0" dirty="0">
                <a:solidFill>
                  <a:srgbClr val="C00000"/>
                </a:solidFill>
                <a:latin typeface="Times New Roman" pitchFamily="18" charset="0"/>
                <a:cs typeface="Times New Roman" pitchFamily="18" charset="0"/>
              </a:rPr>
              <a:t>Mô </a:t>
            </a:r>
            <a:r>
              <a:rPr lang="vi-VN" sz="4000" b="1" kern="0" dirty="0" err="1">
                <a:solidFill>
                  <a:srgbClr val="C00000"/>
                </a:solidFill>
                <a:latin typeface="Times New Roman" pitchFamily="18" charset="0"/>
                <a:cs typeface="Times New Roman" pitchFamily="18" charset="0"/>
              </a:rPr>
              <a:t>tả</a:t>
            </a:r>
            <a:r>
              <a:rPr lang="vi-VN" sz="4000" b="1" kern="0" dirty="0">
                <a:solidFill>
                  <a:srgbClr val="C00000"/>
                </a:solidFill>
                <a:latin typeface="Times New Roman" pitchFamily="18" charset="0"/>
                <a:cs typeface="Times New Roman" pitchFamily="18" charset="0"/>
              </a:rPr>
              <a:t> </a:t>
            </a:r>
            <a:r>
              <a:rPr lang="vi-VN" sz="4000" b="1" kern="0" dirty="0" err="1">
                <a:solidFill>
                  <a:srgbClr val="C00000"/>
                </a:solidFill>
                <a:latin typeface="Times New Roman" pitchFamily="18" charset="0"/>
                <a:cs typeface="Times New Roman" pitchFamily="18" charset="0"/>
              </a:rPr>
              <a:t>website</a:t>
            </a:r>
            <a:endParaRPr lang="en-US" sz="4000" b="1" kern="0" dirty="0">
              <a:solidFill>
                <a:srgbClr val="C00000"/>
              </a:solidFill>
              <a:latin typeface="Times New Roman" pitchFamily="18" charset="0"/>
              <a:cs typeface="Times New Roman" pitchFamily="18" charset="0"/>
            </a:endParaRPr>
          </a:p>
        </p:txBody>
      </p:sp>
      <p:cxnSp>
        <p:nvCxnSpPr>
          <p:cNvPr id="4" name="Đường nối Thẳng 3">
            <a:extLst>
              <a:ext uri="{FF2B5EF4-FFF2-40B4-BE49-F238E27FC236}">
                <a16:creationId xmlns:a16="http://schemas.microsoft.com/office/drawing/2014/main" id="{DF260134-6CAC-4556-B3D4-92D8F9F67A0E}"/>
              </a:ext>
            </a:extLst>
          </p:cNvPr>
          <p:cNvCxnSpPr/>
          <p:nvPr/>
        </p:nvCxnSpPr>
        <p:spPr>
          <a:xfrm>
            <a:off x="762000" y="1752600"/>
            <a:ext cx="4724400" cy="0"/>
          </a:xfrm>
          <a:prstGeom prst="line">
            <a:avLst/>
          </a:prstGeom>
          <a:ln>
            <a:solidFill>
              <a:srgbClr val="FF0000"/>
            </a:solidFill>
          </a:ln>
        </p:spPr>
        <p:style>
          <a:lnRef idx="3">
            <a:schemeClr val="accent1"/>
          </a:lnRef>
          <a:fillRef idx="0">
            <a:schemeClr val="accent1"/>
          </a:fillRef>
          <a:effectRef idx="2">
            <a:schemeClr val="accent1"/>
          </a:effectRef>
          <a:fontRef idx="minor">
            <a:schemeClr val="tx1"/>
          </a:fontRef>
        </p:style>
      </p:cxnSp>
      <p:sp>
        <p:nvSpPr>
          <p:cNvPr id="7" name="TextBox 6">
            <a:extLst>
              <a:ext uri="{FF2B5EF4-FFF2-40B4-BE49-F238E27FC236}">
                <a16:creationId xmlns:a16="http://schemas.microsoft.com/office/drawing/2014/main" id="{F1BDD8BF-C0C9-5F11-C7E6-D5127DE6352E}"/>
              </a:ext>
            </a:extLst>
          </p:cNvPr>
          <p:cNvSpPr txBox="1"/>
          <p:nvPr/>
        </p:nvSpPr>
        <p:spPr>
          <a:xfrm>
            <a:off x="0" y="2133600"/>
            <a:ext cx="9144000" cy="4110741"/>
          </a:xfrm>
          <a:prstGeom prst="rect">
            <a:avLst/>
          </a:prstGeom>
          <a:noFill/>
        </p:spPr>
        <p:txBody>
          <a:bodyPr wrap="square" rtlCol="0">
            <a:spAutoFit/>
          </a:bodyPr>
          <a:lstStyle/>
          <a:p>
            <a:pPr indent="457200">
              <a:lnSpc>
                <a:spcPct val="150000"/>
              </a:lnSpc>
              <a:spcBef>
                <a:spcPts val="30"/>
              </a:spcBef>
              <a:spcAft>
                <a:spcPts val="30"/>
              </a:spcAft>
            </a:pPr>
            <a:r>
              <a:rPr lang="vi-VN" sz="1600" dirty="0">
                <a:latin typeface="Times  New Roman"/>
              </a:rPr>
              <a:t>Như chúng ta cũng thấy trong thị trường hiện nay thì việc cạnh tranh về kinh doanh ngày càng trở nên quyết liệt và hầu hết những nhà kinh doanh, những công ty, cửa hàng đều rất chú tâm đến việc làm thoả mãn khách hàng một cách tốt nhất. So với kinh doanh truyền thống thì TMDT chi phí thấp hơn, hiệu quả đạt cao hơn. Hơn thế nữa, với lợi thế của công nghệ Internet nên việc truyền tải thông tin về sản phẩm nhanh chóng, thuận tiện. Kết hợp với bộ phận giao hàng tận nơi, là thông qua bưu điện và ngân hàng để thanh toán tiền, càng tăng thêm thuận lợi để loại hình này phát triển. Đó cũng là lí do việc “Xây dựng website quản lý cửa hàng vật liệu xây dựng” ra đời để nhằm đáp ứng lại nhu cầu cho các cửa hàng.</a:t>
            </a:r>
          </a:p>
          <a:p>
            <a:pPr indent="457200">
              <a:lnSpc>
                <a:spcPct val="150000"/>
              </a:lnSpc>
              <a:spcBef>
                <a:spcPts val="30"/>
              </a:spcBef>
              <a:spcAft>
                <a:spcPts val="30"/>
              </a:spcAft>
            </a:pPr>
            <a:r>
              <a:rPr lang="vi-VN" sz="1600" dirty="0">
                <a:latin typeface="Times  New Roman"/>
                <a:ea typeface="Times New Roman" panose="02020603050405020304" pitchFamily="18" charset="0"/>
                <a:cs typeface="Times New Roman" panose="02020603050405020304" pitchFamily="18" charset="0"/>
              </a:rPr>
              <a:t>Tuy nhiên, song song với việc xây dựng sẽ đi kèm với việc kiểm thử để mang lại cho khách hàng một sản phẩm chất lượng nhất. Nhóm tụi em ứng dụng Xunit trong việc kiểm thử các API nhằm mục đích nâng cao chất lượng của sản phẩm, đảm bảo được các tiêu chí đề ra và từ đó hướng tới một sản phẩm đạt tiêu chuẩn.</a:t>
            </a:r>
            <a:endParaRPr lang="en-US" sz="1600" dirty="0">
              <a:latin typeface="Times  New Roman"/>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647906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iêu đề 1">
            <a:extLst>
              <a:ext uri="{FF2B5EF4-FFF2-40B4-BE49-F238E27FC236}">
                <a16:creationId xmlns:a16="http://schemas.microsoft.com/office/drawing/2014/main" id="{B020DB59-D48F-451B-AE41-2DFD4EB0F708}"/>
              </a:ext>
            </a:extLst>
          </p:cNvPr>
          <p:cNvSpPr>
            <a:spLocks noGrp="1" noChangeArrowheads="1"/>
          </p:cNvSpPr>
          <p:nvPr>
            <p:ph type="title"/>
          </p:nvPr>
        </p:nvSpPr>
        <p:spPr/>
        <p:txBody>
          <a:bodyPr/>
          <a:lstStyle/>
          <a:p>
            <a:r>
              <a:rPr lang="vi-VN" altLang="en-US" sz="2000" b="1" dirty="0"/>
              <a:t> Phần I: Mô tả Website</a:t>
            </a:r>
          </a:p>
        </p:txBody>
      </p:sp>
      <p:sp>
        <p:nvSpPr>
          <p:cNvPr id="6" name="Title 1">
            <a:extLst>
              <a:ext uri="{FF2B5EF4-FFF2-40B4-BE49-F238E27FC236}">
                <a16:creationId xmlns:a16="http://schemas.microsoft.com/office/drawing/2014/main" id="{8D6668BB-13A6-4167-AD5C-E3046E5A694F}"/>
              </a:ext>
            </a:extLst>
          </p:cNvPr>
          <p:cNvSpPr txBox="1">
            <a:spLocks/>
          </p:cNvSpPr>
          <p:nvPr/>
        </p:nvSpPr>
        <p:spPr bwMode="white">
          <a:xfrm>
            <a:off x="609600" y="990600"/>
            <a:ext cx="840105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a:solidFill>
                  <a:schemeClr val="bg1"/>
                </a:solidFill>
                <a:latin typeface="+mj-lt"/>
                <a:ea typeface="+mj-ea"/>
                <a:cs typeface="+mj-cs"/>
              </a:defRPr>
            </a:lvl1pPr>
            <a:lvl2pPr algn="l" rtl="0" eaLnBrk="0" fontAlgn="base" hangingPunct="0">
              <a:spcBef>
                <a:spcPct val="0"/>
              </a:spcBef>
              <a:spcAft>
                <a:spcPct val="0"/>
              </a:spcAft>
              <a:defRPr sz="3200">
                <a:solidFill>
                  <a:schemeClr val="bg1"/>
                </a:solidFill>
                <a:latin typeface="Verdana" pitchFamily="34" charset="0"/>
              </a:defRPr>
            </a:lvl2pPr>
            <a:lvl3pPr algn="l" rtl="0" eaLnBrk="0" fontAlgn="base" hangingPunct="0">
              <a:spcBef>
                <a:spcPct val="0"/>
              </a:spcBef>
              <a:spcAft>
                <a:spcPct val="0"/>
              </a:spcAft>
              <a:defRPr sz="3200">
                <a:solidFill>
                  <a:schemeClr val="bg1"/>
                </a:solidFill>
                <a:latin typeface="Verdana" pitchFamily="34" charset="0"/>
              </a:defRPr>
            </a:lvl3pPr>
            <a:lvl4pPr algn="l" rtl="0" eaLnBrk="0" fontAlgn="base" hangingPunct="0">
              <a:spcBef>
                <a:spcPct val="0"/>
              </a:spcBef>
              <a:spcAft>
                <a:spcPct val="0"/>
              </a:spcAft>
              <a:defRPr sz="3200">
                <a:solidFill>
                  <a:schemeClr val="bg1"/>
                </a:solidFill>
                <a:latin typeface="Verdana" pitchFamily="34" charset="0"/>
              </a:defRPr>
            </a:lvl4pPr>
            <a:lvl5pPr algn="l" rtl="0" eaLnBrk="0" fontAlgn="base" hangingPunct="0">
              <a:spcBef>
                <a:spcPct val="0"/>
              </a:spcBef>
              <a:spcAft>
                <a:spcPct val="0"/>
              </a:spcAft>
              <a:defRPr sz="3200">
                <a:solidFill>
                  <a:schemeClr val="bg1"/>
                </a:solidFill>
                <a:latin typeface="Verdana" pitchFamily="34" charset="0"/>
              </a:defRPr>
            </a:lvl5pPr>
            <a:lvl6pPr marL="457200" algn="l" rtl="0" fontAlgn="base">
              <a:spcBef>
                <a:spcPct val="0"/>
              </a:spcBef>
              <a:spcAft>
                <a:spcPct val="0"/>
              </a:spcAft>
              <a:defRPr sz="3200">
                <a:solidFill>
                  <a:schemeClr val="bg1"/>
                </a:solidFill>
                <a:latin typeface="Verdana" pitchFamily="34" charset="0"/>
              </a:defRPr>
            </a:lvl6pPr>
            <a:lvl7pPr marL="914400" algn="l" rtl="0" fontAlgn="base">
              <a:spcBef>
                <a:spcPct val="0"/>
              </a:spcBef>
              <a:spcAft>
                <a:spcPct val="0"/>
              </a:spcAft>
              <a:defRPr sz="3200">
                <a:solidFill>
                  <a:schemeClr val="bg1"/>
                </a:solidFill>
                <a:latin typeface="Verdana" pitchFamily="34" charset="0"/>
              </a:defRPr>
            </a:lvl7pPr>
            <a:lvl8pPr marL="1371600" algn="l" rtl="0" fontAlgn="base">
              <a:spcBef>
                <a:spcPct val="0"/>
              </a:spcBef>
              <a:spcAft>
                <a:spcPct val="0"/>
              </a:spcAft>
              <a:defRPr sz="3200">
                <a:solidFill>
                  <a:schemeClr val="bg1"/>
                </a:solidFill>
                <a:latin typeface="Verdana" pitchFamily="34" charset="0"/>
              </a:defRPr>
            </a:lvl8pPr>
            <a:lvl9pPr marL="1828800" algn="l" rtl="0" fontAlgn="base">
              <a:spcBef>
                <a:spcPct val="0"/>
              </a:spcBef>
              <a:spcAft>
                <a:spcPct val="0"/>
              </a:spcAft>
              <a:defRPr sz="3200">
                <a:solidFill>
                  <a:schemeClr val="bg1"/>
                </a:solidFill>
                <a:latin typeface="Verdana" pitchFamily="34" charset="0"/>
              </a:defRPr>
            </a:lvl9pPr>
          </a:lstStyle>
          <a:p>
            <a:r>
              <a:rPr lang="vi-VN" sz="3600" b="1" kern="0" dirty="0">
                <a:solidFill>
                  <a:srgbClr val="C00000"/>
                </a:solidFill>
                <a:latin typeface="Times New Roman" pitchFamily="18" charset="0"/>
                <a:cs typeface="Times New Roman" pitchFamily="18" charset="0"/>
              </a:rPr>
              <a:t>Cơ </a:t>
            </a:r>
            <a:r>
              <a:rPr lang="vi-VN" sz="3600" b="1" kern="0" dirty="0" err="1">
                <a:solidFill>
                  <a:srgbClr val="C00000"/>
                </a:solidFill>
                <a:latin typeface="Times New Roman" pitchFamily="18" charset="0"/>
                <a:cs typeface="Times New Roman" pitchFamily="18" charset="0"/>
              </a:rPr>
              <a:t>cấu</a:t>
            </a:r>
            <a:r>
              <a:rPr lang="vi-VN" sz="3600" b="1" kern="0" dirty="0">
                <a:solidFill>
                  <a:srgbClr val="C00000"/>
                </a:solidFill>
                <a:latin typeface="Times New Roman" pitchFamily="18" charset="0"/>
                <a:cs typeface="Times New Roman" pitchFamily="18" charset="0"/>
              </a:rPr>
              <a:t> </a:t>
            </a:r>
            <a:r>
              <a:rPr lang="vi-VN" sz="3600" b="1" kern="0" dirty="0" err="1">
                <a:solidFill>
                  <a:srgbClr val="C00000"/>
                </a:solidFill>
                <a:latin typeface="Times New Roman" pitchFamily="18" charset="0"/>
                <a:cs typeface="Times New Roman" pitchFamily="18" charset="0"/>
              </a:rPr>
              <a:t>các</a:t>
            </a:r>
            <a:r>
              <a:rPr lang="vi-VN" sz="3600" b="1" kern="0" dirty="0">
                <a:solidFill>
                  <a:srgbClr val="C00000"/>
                </a:solidFill>
                <a:latin typeface="Times New Roman" pitchFamily="18" charset="0"/>
                <a:cs typeface="Times New Roman" pitchFamily="18" charset="0"/>
              </a:rPr>
              <a:t> </a:t>
            </a:r>
            <a:r>
              <a:rPr lang="vi-VN" sz="3600" b="1" kern="0" dirty="0" err="1">
                <a:solidFill>
                  <a:srgbClr val="C00000"/>
                </a:solidFill>
                <a:latin typeface="Times New Roman" pitchFamily="18" charset="0"/>
                <a:cs typeface="Times New Roman" pitchFamily="18" charset="0"/>
              </a:rPr>
              <a:t>bộ</a:t>
            </a:r>
            <a:r>
              <a:rPr lang="vi-VN" sz="3600" b="1" kern="0" dirty="0">
                <a:solidFill>
                  <a:srgbClr val="C00000"/>
                </a:solidFill>
                <a:latin typeface="Times New Roman" pitchFamily="18" charset="0"/>
                <a:cs typeface="Times New Roman" pitchFamily="18" charset="0"/>
              </a:rPr>
              <a:t> </a:t>
            </a:r>
            <a:r>
              <a:rPr lang="vi-VN" sz="3600" b="1" kern="0" dirty="0" err="1">
                <a:solidFill>
                  <a:srgbClr val="C00000"/>
                </a:solidFill>
                <a:latin typeface="Times New Roman" pitchFamily="18" charset="0"/>
                <a:cs typeface="Times New Roman" pitchFamily="18" charset="0"/>
              </a:rPr>
              <a:t>phận</a:t>
            </a:r>
            <a:r>
              <a:rPr lang="vi-VN" sz="3600" b="1" kern="0" dirty="0">
                <a:solidFill>
                  <a:srgbClr val="C00000"/>
                </a:solidFill>
                <a:latin typeface="Times New Roman" pitchFamily="18" charset="0"/>
                <a:cs typeface="Times New Roman" pitchFamily="18" charset="0"/>
              </a:rPr>
              <a:t> </a:t>
            </a:r>
            <a:r>
              <a:rPr lang="vi-VN" sz="3600" b="1" kern="0" dirty="0" err="1">
                <a:solidFill>
                  <a:srgbClr val="C00000"/>
                </a:solidFill>
                <a:latin typeface="Times New Roman" pitchFamily="18" charset="0"/>
                <a:cs typeface="Times New Roman" pitchFamily="18" charset="0"/>
              </a:rPr>
              <a:t>và</a:t>
            </a:r>
            <a:r>
              <a:rPr lang="vi-VN" sz="3600" b="1" kern="0" dirty="0">
                <a:solidFill>
                  <a:srgbClr val="C00000"/>
                </a:solidFill>
                <a:latin typeface="Times New Roman" pitchFamily="18" charset="0"/>
                <a:cs typeface="Times New Roman" pitchFamily="18" charset="0"/>
              </a:rPr>
              <a:t> </a:t>
            </a:r>
            <a:r>
              <a:rPr lang="vi-VN" sz="3600" b="1" kern="0" dirty="0" err="1">
                <a:solidFill>
                  <a:srgbClr val="C00000"/>
                </a:solidFill>
                <a:latin typeface="Times New Roman" pitchFamily="18" charset="0"/>
                <a:cs typeface="Times New Roman" pitchFamily="18" charset="0"/>
              </a:rPr>
              <a:t>nhiệm</a:t>
            </a:r>
            <a:r>
              <a:rPr lang="vi-VN" sz="3600" b="1" kern="0" dirty="0">
                <a:solidFill>
                  <a:srgbClr val="C00000"/>
                </a:solidFill>
                <a:latin typeface="Times New Roman" pitchFamily="18" charset="0"/>
                <a:cs typeface="Times New Roman" pitchFamily="18" charset="0"/>
              </a:rPr>
              <a:t> </a:t>
            </a:r>
            <a:r>
              <a:rPr lang="vi-VN" sz="3600" b="1" kern="0" dirty="0" err="1">
                <a:solidFill>
                  <a:srgbClr val="C00000"/>
                </a:solidFill>
                <a:latin typeface="Times New Roman" pitchFamily="18" charset="0"/>
                <a:cs typeface="Times New Roman" pitchFamily="18" charset="0"/>
              </a:rPr>
              <a:t>vụ</a:t>
            </a:r>
            <a:r>
              <a:rPr lang="vi-VN" sz="3600" b="1" kern="0" dirty="0">
                <a:solidFill>
                  <a:srgbClr val="C00000"/>
                </a:solidFill>
                <a:latin typeface="Times New Roman" pitchFamily="18" charset="0"/>
                <a:cs typeface="Times New Roman" pitchFamily="18" charset="0"/>
              </a:rPr>
              <a:t> cơ </a:t>
            </a:r>
            <a:r>
              <a:rPr lang="vi-VN" sz="3600" b="1" kern="0" dirty="0" err="1">
                <a:solidFill>
                  <a:srgbClr val="C00000"/>
                </a:solidFill>
                <a:latin typeface="Times New Roman" pitchFamily="18" charset="0"/>
                <a:cs typeface="Times New Roman" pitchFamily="18" charset="0"/>
              </a:rPr>
              <a:t>bản</a:t>
            </a:r>
            <a:endParaRPr lang="en-US" sz="3600" b="1" kern="0" dirty="0">
              <a:solidFill>
                <a:srgbClr val="C00000"/>
              </a:solidFill>
              <a:latin typeface="Times New Roman" pitchFamily="18" charset="0"/>
              <a:cs typeface="Times New Roman" pitchFamily="18" charset="0"/>
            </a:endParaRPr>
          </a:p>
        </p:txBody>
      </p:sp>
      <p:cxnSp>
        <p:nvCxnSpPr>
          <p:cNvPr id="4" name="Đường nối Thẳng 3">
            <a:extLst>
              <a:ext uri="{FF2B5EF4-FFF2-40B4-BE49-F238E27FC236}">
                <a16:creationId xmlns:a16="http://schemas.microsoft.com/office/drawing/2014/main" id="{DF260134-6CAC-4556-B3D4-92D8F9F67A0E}"/>
              </a:ext>
            </a:extLst>
          </p:cNvPr>
          <p:cNvCxnSpPr/>
          <p:nvPr/>
        </p:nvCxnSpPr>
        <p:spPr>
          <a:xfrm>
            <a:off x="762000" y="1752600"/>
            <a:ext cx="4724400" cy="0"/>
          </a:xfrm>
          <a:prstGeom prst="line">
            <a:avLst/>
          </a:prstGeom>
          <a:ln>
            <a:solidFill>
              <a:srgbClr val="FF0000"/>
            </a:solidFill>
          </a:ln>
        </p:spPr>
        <p:style>
          <a:lnRef idx="3">
            <a:schemeClr val="accent1"/>
          </a:lnRef>
          <a:fillRef idx="0">
            <a:schemeClr val="accent1"/>
          </a:fillRef>
          <a:effectRef idx="2">
            <a:schemeClr val="accent1"/>
          </a:effectRef>
          <a:fontRef idx="minor">
            <a:schemeClr val="tx1"/>
          </a:fontRef>
        </p:style>
      </p:cxnSp>
      <p:sp>
        <p:nvSpPr>
          <p:cNvPr id="7" name="TextBox 6">
            <a:extLst>
              <a:ext uri="{FF2B5EF4-FFF2-40B4-BE49-F238E27FC236}">
                <a16:creationId xmlns:a16="http://schemas.microsoft.com/office/drawing/2014/main" id="{F1BDD8BF-C0C9-5F11-C7E6-D5127DE6352E}"/>
              </a:ext>
            </a:extLst>
          </p:cNvPr>
          <p:cNvSpPr txBox="1"/>
          <p:nvPr/>
        </p:nvSpPr>
        <p:spPr>
          <a:xfrm>
            <a:off x="0" y="2209800"/>
            <a:ext cx="9144000" cy="3143425"/>
          </a:xfrm>
          <a:prstGeom prst="rect">
            <a:avLst/>
          </a:prstGeom>
          <a:noFill/>
        </p:spPr>
        <p:txBody>
          <a:bodyPr wrap="square" rtlCol="0">
            <a:spAutoFit/>
          </a:bodyPr>
          <a:lstStyle/>
          <a:p>
            <a:pPr marL="457200" marR="0">
              <a:lnSpc>
                <a:spcPct val="150000"/>
              </a:lnSpc>
              <a:spcBef>
                <a:spcPts val="500"/>
              </a:spcBef>
              <a:spcAft>
                <a:spcPts val="1000"/>
              </a:spcAft>
            </a:pPr>
            <a:r>
              <a:rPr lang="vi-VN" sz="1800" dirty="0">
                <a:effectLst/>
                <a:latin typeface="Times New Roman" panose="02020603050405020304" pitchFamily="18" charset="0"/>
                <a:ea typeface="Times New Roman" panose="02020603050405020304" pitchFamily="18" charset="0"/>
                <a:cs typeface="Times New Roman" panose="02020603050405020304" pitchFamily="18" charset="0"/>
              </a:rPr>
              <a:t>Cửa hàng gồm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2</a:t>
            </a:r>
            <a:r>
              <a:rPr lang="vi-VN" sz="1800" dirty="0">
                <a:effectLst/>
                <a:latin typeface="Times New Roman" panose="02020603050405020304" pitchFamily="18" charset="0"/>
                <a:ea typeface="Times New Roman" panose="02020603050405020304" pitchFamily="18" charset="0"/>
                <a:cs typeface="Times New Roman" panose="02020603050405020304" pitchFamily="18" charset="0"/>
              </a:rPr>
              <a:t> bộ phận, hoạt động  có mối liên quan chặc chẽ với nhau :</a:t>
            </a:r>
            <a:endParaRPr lang="vi-VN" sz="1800" dirty="0">
              <a:effectLst/>
              <a:latin typeface="Times New Roman" panose="02020603050405020304" pitchFamily="18" charset="0"/>
              <a:ea typeface="Times New Roman" panose="02020603050405020304" pitchFamily="18" charset="0"/>
              <a:cs typeface="Cordia New" panose="020B0304020202020204" pitchFamily="34" charset="-34"/>
            </a:endParaRPr>
          </a:p>
          <a:p>
            <a:pPr marL="342900" indent="-342900">
              <a:lnSpc>
                <a:spcPct val="150000"/>
              </a:lnSpc>
              <a:spcBef>
                <a:spcPts val="500"/>
              </a:spcBef>
              <a:buFont typeface="Symbol" panose="05050102010706020507" pitchFamily="18" charset="2"/>
              <a:buChar char=""/>
            </a:pPr>
            <a:r>
              <a:rPr lang="vi-VN" sz="1800" dirty="0">
                <a:effectLst/>
                <a:latin typeface="Times New Roman" panose="02020603050405020304" pitchFamily="18" charset="0"/>
                <a:ea typeface="Times New Roman" panose="02020603050405020304" pitchFamily="18" charset="0"/>
                <a:cs typeface="Times New Roman" panose="02020603050405020304" pitchFamily="18" charset="0"/>
              </a:rPr>
              <a:t>Bộ phận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bán</a:t>
            </a:r>
            <a:r>
              <a:rPr lang="en-US" dirty="0">
                <a:latin typeface="Times New Roman" panose="02020603050405020304" pitchFamily="18" charset="0"/>
                <a:ea typeface="Times New Roman" panose="02020603050405020304" pitchFamily="18" charset="0"/>
                <a:cs typeface="Times New Roman" panose="02020603050405020304" pitchFamily="18" charset="0"/>
              </a:rPr>
              <a:t> hang </a:t>
            </a:r>
            <a:r>
              <a:rPr lang="vi-VN" sz="1800" dirty="0">
                <a:effectLst/>
                <a:latin typeface="Times New Roman" panose="02020603050405020304" pitchFamily="18" charset="0"/>
                <a:ea typeface="Times New Roman" panose="02020603050405020304" pitchFamily="18" charset="0"/>
                <a:cs typeface="Times New Roman" panose="02020603050405020304" pitchFamily="18" charset="0"/>
              </a:rPr>
              <a:t>(Admin) : Cập nhật dữ liệu, duyệt các đơn hàng và chuyển qua cho bộ giao hàng, đăng bài mới, hỗ trợ về website. Tư vấn cho khách hàng, trả lời các thắc mắc của khách hàng khi khách hàng có yêu cầu, trả lời các comment của khách hàng, báo cáo doanh số cho quản lý.</a:t>
            </a:r>
            <a:endParaRPr lang="vi-VN" sz="1800" dirty="0">
              <a:effectLst/>
              <a:latin typeface="Times New Roman" panose="02020603050405020304" pitchFamily="18" charset="0"/>
              <a:ea typeface="Times New Roman" panose="02020603050405020304" pitchFamily="18" charset="0"/>
              <a:cs typeface="Cordia New" panose="020B0304020202020204" pitchFamily="34" charset="-34"/>
            </a:endParaRPr>
          </a:p>
          <a:p>
            <a:pPr marL="342900" marR="0" lvl="0" indent="-342900">
              <a:lnSpc>
                <a:spcPct val="150000"/>
              </a:lnSpc>
              <a:spcBef>
                <a:spcPts val="0"/>
              </a:spcBef>
              <a:spcAft>
                <a:spcPts val="0"/>
              </a:spcAft>
              <a:buFont typeface="Symbol" panose="05050102010706020507" pitchFamily="18" charset="2"/>
              <a:buChar char=""/>
            </a:pP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Khách</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hàng</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Khách</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chọn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mua</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sản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phẩm</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cà</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gửi</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giỏ</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hàng</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cùng</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những</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thông</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tin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của</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mình</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tới</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CSDL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của</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website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sau</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đó</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nhận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hàng</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trả</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tiền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hoàn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thành</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hóa</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đơn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với</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nhân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viên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bán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hàng</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vi-VN" sz="1800" dirty="0">
              <a:effectLst/>
              <a:latin typeface="Times New Roman" panose="02020603050405020304" pitchFamily="18" charset="0"/>
              <a:ea typeface="Times New Roman" panose="02020603050405020304" pitchFamily="18" charset="0"/>
              <a:cs typeface="Cordia New" panose="020B0304020202020204" pitchFamily="34" charset="-34"/>
            </a:endParaRPr>
          </a:p>
        </p:txBody>
      </p:sp>
    </p:spTree>
    <p:extLst>
      <p:ext uri="{BB962C8B-B14F-4D97-AF65-F5344CB8AC3E}">
        <p14:creationId xmlns:p14="http://schemas.microsoft.com/office/powerpoint/2010/main" val="225841431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iêu đề 1">
            <a:extLst>
              <a:ext uri="{FF2B5EF4-FFF2-40B4-BE49-F238E27FC236}">
                <a16:creationId xmlns:a16="http://schemas.microsoft.com/office/drawing/2014/main" id="{B020DB59-D48F-451B-AE41-2DFD4EB0F708}"/>
              </a:ext>
            </a:extLst>
          </p:cNvPr>
          <p:cNvSpPr>
            <a:spLocks noGrp="1" noChangeArrowheads="1"/>
          </p:cNvSpPr>
          <p:nvPr>
            <p:ph type="title"/>
          </p:nvPr>
        </p:nvSpPr>
        <p:spPr/>
        <p:txBody>
          <a:bodyPr/>
          <a:lstStyle/>
          <a:p>
            <a:r>
              <a:rPr lang="vi-VN" altLang="en-US" sz="2000" b="1" dirty="0"/>
              <a:t> Phần I: Mô tả Website</a:t>
            </a:r>
          </a:p>
        </p:txBody>
      </p:sp>
      <p:sp>
        <p:nvSpPr>
          <p:cNvPr id="6" name="Title 1">
            <a:extLst>
              <a:ext uri="{FF2B5EF4-FFF2-40B4-BE49-F238E27FC236}">
                <a16:creationId xmlns:a16="http://schemas.microsoft.com/office/drawing/2014/main" id="{8D6668BB-13A6-4167-AD5C-E3046E5A694F}"/>
              </a:ext>
            </a:extLst>
          </p:cNvPr>
          <p:cNvSpPr txBox="1">
            <a:spLocks/>
          </p:cNvSpPr>
          <p:nvPr/>
        </p:nvSpPr>
        <p:spPr bwMode="white">
          <a:xfrm>
            <a:off x="609600" y="990600"/>
            <a:ext cx="840105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a:solidFill>
                  <a:schemeClr val="bg1"/>
                </a:solidFill>
                <a:latin typeface="+mj-lt"/>
                <a:ea typeface="+mj-ea"/>
                <a:cs typeface="+mj-cs"/>
              </a:defRPr>
            </a:lvl1pPr>
            <a:lvl2pPr algn="l" rtl="0" eaLnBrk="0" fontAlgn="base" hangingPunct="0">
              <a:spcBef>
                <a:spcPct val="0"/>
              </a:spcBef>
              <a:spcAft>
                <a:spcPct val="0"/>
              </a:spcAft>
              <a:defRPr sz="3200">
                <a:solidFill>
                  <a:schemeClr val="bg1"/>
                </a:solidFill>
                <a:latin typeface="Verdana" pitchFamily="34" charset="0"/>
              </a:defRPr>
            </a:lvl2pPr>
            <a:lvl3pPr algn="l" rtl="0" eaLnBrk="0" fontAlgn="base" hangingPunct="0">
              <a:spcBef>
                <a:spcPct val="0"/>
              </a:spcBef>
              <a:spcAft>
                <a:spcPct val="0"/>
              </a:spcAft>
              <a:defRPr sz="3200">
                <a:solidFill>
                  <a:schemeClr val="bg1"/>
                </a:solidFill>
                <a:latin typeface="Verdana" pitchFamily="34" charset="0"/>
              </a:defRPr>
            </a:lvl3pPr>
            <a:lvl4pPr algn="l" rtl="0" eaLnBrk="0" fontAlgn="base" hangingPunct="0">
              <a:spcBef>
                <a:spcPct val="0"/>
              </a:spcBef>
              <a:spcAft>
                <a:spcPct val="0"/>
              </a:spcAft>
              <a:defRPr sz="3200">
                <a:solidFill>
                  <a:schemeClr val="bg1"/>
                </a:solidFill>
                <a:latin typeface="Verdana" pitchFamily="34" charset="0"/>
              </a:defRPr>
            </a:lvl4pPr>
            <a:lvl5pPr algn="l" rtl="0" eaLnBrk="0" fontAlgn="base" hangingPunct="0">
              <a:spcBef>
                <a:spcPct val="0"/>
              </a:spcBef>
              <a:spcAft>
                <a:spcPct val="0"/>
              </a:spcAft>
              <a:defRPr sz="3200">
                <a:solidFill>
                  <a:schemeClr val="bg1"/>
                </a:solidFill>
                <a:latin typeface="Verdana" pitchFamily="34" charset="0"/>
              </a:defRPr>
            </a:lvl5pPr>
            <a:lvl6pPr marL="457200" algn="l" rtl="0" fontAlgn="base">
              <a:spcBef>
                <a:spcPct val="0"/>
              </a:spcBef>
              <a:spcAft>
                <a:spcPct val="0"/>
              </a:spcAft>
              <a:defRPr sz="3200">
                <a:solidFill>
                  <a:schemeClr val="bg1"/>
                </a:solidFill>
                <a:latin typeface="Verdana" pitchFamily="34" charset="0"/>
              </a:defRPr>
            </a:lvl6pPr>
            <a:lvl7pPr marL="914400" algn="l" rtl="0" fontAlgn="base">
              <a:spcBef>
                <a:spcPct val="0"/>
              </a:spcBef>
              <a:spcAft>
                <a:spcPct val="0"/>
              </a:spcAft>
              <a:defRPr sz="3200">
                <a:solidFill>
                  <a:schemeClr val="bg1"/>
                </a:solidFill>
                <a:latin typeface="Verdana" pitchFamily="34" charset="0"/>
              </a:defRPr>
            </a:lvl7pPr>
            <a:lvl8pPr marL="1371600" algn="l" rtl="0" fontAlgn="base">
              <a:spcBef>
                <a:spcPct val="0"/>
              </a:spcBef>
              <a:spcAft>
                <a:spcPct val="0"/>
              </a:spcAft>
              <a:defRPr sz="3200">
                <a:solidFill>
                  <a:schemeClr val="bg1"/>
                </a:solidFill>
                <a:latin typeface="Verdana" pitchFamily="34" charset="0"/>
              </a:defRPr>
            </a:lvl8pPr>
            <a:lvl9pPr marL="1828800" algn="l" rtl="0" fontAlgn="base">
              <a:spcBef>
                <a:spcPct val="0"/>
              </a:spcBef>
              <a:spcAft>
                <a:spcPct val="0"/>
              </a:spcAft>
              <a:defRPr sz="3200">
                <a:solidFill>
                  <a:schemeClr val="bg1"/>
                </a:solidFill>
                <a:latin typeface="Verdana" pitchFamily="34" charset="0"/>
              </a:defRPr>
            </a:lvl9pPr>
          </a:lstStyle>
          <a:p>
            <a:r>
              <a:rPr lang="vi-VN" sz="3600" b="1" kern="0" dirty="0">
                <a:solidFill>
                  <a:srgbClr val="C00000"/>
                </a:solidFill>
                <a:latin typeface="Times New Roman" pitchFamily="18" charset="0"/>
                <a:cs typeface="Times New Roman" pitchFamily="18" charset="0"/>
              </a:rPr>
              <a:t>Quy </a:t>
            </a:r>
            <a:r>
              <a:rPr lang="vi-VN" sz="3600" b="1" kern="0" dirty="0" err="1">
                <a:solidFill>
                  <a:srgbClr val="C00000"/>
                </a:solidFill>
                <a:latin typeface="Times New Roman" pitchFamily="18" charset="0"/>
                <a:cs typeface="Times New Roman" pitchFamily="18" charset="0"/>
              </a:rPr>
              <a:t>trình</a:t>
            </a:r>
            <a:r>
              <a:rPr lang="vi-VN" sz="3600" b="1" kern="0" dirty="0">
                <a:solidFill>
                  <a:srgbClr val="C00000"/>
                </a:solidFill>
                <a:latin typeface="Times New Roman" pitchFamily="18" charset="0"/>
                <a:cs typeface="Times New Roman" pitchFamily="18" charset="0"/>
              </a:rPr>
              <a:t> </a:t>
            </a:r>
            <a:r>
              <a:rPr lang="vi-VN" sz="3600" b="1" kern="0" dirty="0" err="1">
                <a:solidFill>
                  <a:srgbClr val="C00000"/>
                </a:solidFill>
                <a:latin typeface="Times New Roman" pitchFamily="18" charset="0"/>
                <a:cs typeface="Times New Roman" pitchFamily="18" charset="0"/>
              </a:rPr>
              <a:t>xử</a:t>
            </a:r>
            <a:r>
              <a:rPr lang="vi-VN" sz="3600" b="1" kern="0" dirty="0">
                <a:solidFill>
                  <a:srgbClr val="C00000"/>
                </a:solidFill>
                <a:latin typeface="Times New Roman" pitchFamily="18" charset="0"/>
                <a:cs typeface="Times New Roman" pitchFamily="18" charset="0"/>
              </a:rPr>
              <a:t> </a:t>
            </a:r>
            <a:r>
              <a:rPr lang="vi-VN" sz="3600" b="1" kern="0" dirty="0" err="1">
                <a:solidFill>
                  <a:srgbClr val="C00000"/>
                </a:solidFill>
                <a:latin typeface="Times New Roman" pitchFamily="18" charset="0"/>
                <a:cs typeface="Times New Roman" pitchFamily="18" charset="0"/>
              </a:rPr>
              <a:t>lý</a:t>
            </a:r>
            <a:endParaRPr lang="en-US" sz="3600" b="1" kern="0" dirty="0">
              <a:solidFill>
                <a:srgbClr val="C00000"/>
              </a:solidFill>
              <a:latin typeface="Times New Roman" pitchFamily="18" charset="0"/>
              <a:cs typeface="Times New Roman" pitchFamily="18" charset="0"/>
            </a:endParaRPr>
          </a:p>
        </p:txBody>
      </p:sp>
      <p:cxnSp>
        <p:nvCxnSpPr>
          <p:cNvPr id="4" name="Đường nối Thẳng 3">
            <a:extLst>
              <a:ext uri="{FF2B5EF4-FFF2-40B4-BE49-F238E27FC236}">
                <a16:creationId xmlns:a16="http://schemas.microsoft.com/office/drawing/2014/main" id="{DF260134-6CAC-4556-B3D4-92D8F9F67A0E}"/>
              </a:ext>
            </a:extLst>
          </p:cNvPr>
          <p:cNvCxnSpPr/>
          <p:nvPr/>
        </p:nvCxnSpPr>
        <p:spPr>
          <a:xfrm>
            <a:off x="762000" y="1752600"/>
            <a:ext cx="4724400" cy="0"/>
          </a:xfrm>
          <a:prstGeom prst="line">
            <a:avLst/>
          </a:prstGeom>
          <a:ln>
            <a:solidFill>
              <a:srgbClr val="FF0000"/>
            </a:solidFill>
          </a:ln>
        </p:spPr>
        <p:style>
          <a:lnRef idx="3">
            <a:schemeClr val="accent1"/>
          </a:lnRef>
          <a:fillRef idx="0">
            <a:schemeClr val="accent1"/>
          </a:fillRef>
          <a:effectRef idx="2">
            <a:schemeClr val="accent1"/>
          </a:effectRef>
          <a:fontRef idx="minor">
            <a:schemeClr val="tx1"/>
          </a:fontRef>
        </p:style>
      </p:cxnSp>
      <p:sp>
        <p:nvSpPr>
          <p:cNvPr id="7" name="TextBox 6">
            <a:extLst>
              <a:ext uri="{FF2B5EF4-FFF2-40B4-BE49-F238E27FC236}">
                <a16:creationId xmlns:a16="http://schemas.microsoft.com/office/drawing/2014/main" id="{F1BDD8BF-C0C9-5F11-C7E6-D5127DE6352E}"/>
              </a:ext>
            </a:extLst>
          </p:cNvPr>
          <p:cNvSpPr txBox="1"/>
          <p:nvPr/>
        </p:nvSpPr>
        <p:spPr>
          <a:xfrm>
            <a:off x="0" y="1981200"/>
            <a:ext cx="9144000" cy="3564437"/>
          </a:xfrm>
          <a:prstGeom prst="rect">
            <a:avLst/>
          </a:prstGeom>
          <a:noFill/>
        </p:spPr>
        <p:txBody>
          <a:bodyPr wrap="square" rtlCol="0">
            <a:spAutoFit/>
          </a:bodyPr>
          <a:lstStyle/>
          <a:p>
            <a:pPr marL="0" marR="0">
              <a:lnSpc>
                <a:spcPct val="150000"/>
              </a:lnSpc>
              <a:spcBef>
                <a:spcPts val="500"/>
              </a:spcBef>
              <a:spcAft>
                <a:spcPts val="1000"/>
              </a:spcAft>
            </a:pPr>
            <a:r>
              <a:rPr lang="vi-VN" sz="1600" dirty="0">
                <a:effectLst/>
                <a:latin typeface="Times New Roman" panose="02020603050405020304" pitchFamily="18" charset="0"/>
                <a:ea typeface="Times New Roman" panose="02020603050405020304" pitchFamily="18" charset="0"/>
                <a:cs typeface="Times New Roman" panose="02020603050405020304" pitchFamily="18" charset="0"/>
              </a:rPr>
              <a:t>Sau khi khách hàng truy cập vào website </a:t>
            </a:r>
            <a:r>
              <a:rPr lang="en-US" sz="1600" dirty="0" err="1">
                <a:effectLst/>
                <a:latin typeface="Times New Roman" panose="02020603050405020304" pitchFamily="18" charset="0"/>
                <a:ea typeface="Times New Roman" panose="02020603050405020304" pitchFamily="18" charset="0"/>
                <a:cs typeface="Times New Roman" panose="02020603050405020304" pitchFamily="18" charset="0"/>
              </a:rPr>
              <a:t>VẬT</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cs typeface="Times New Roman" panose="02020603050405020304" pitchFamily="18" charset="0"/>
              </a:rPr>
              <a:t>LIỆU</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cs typeface="Times New Roman" panose="02020603050405020304" pitchFamily="18" charset="0"/>
              </a:rPr>
              <a:t>XÂY</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cs typeface="Times New Roman" panose="02020603050405020304" pitchFamily="18" charset="0"/>
              </a:rPr>
              <a:t>DỰNG</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cs typeface="Times New Roman" panose="02020603050405020304" pitchFamily="18" charset="0"/>
              </a:rPr>
              <a:t>ĐÀ</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cs typeface="Times New Roman" panose="02020603050405020304" pitchFamily="18" charset="0"/>
              </a:rPr>
              <a:t>NẴNG</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dirty="0">
                <a:effectLst/>
                <a:latin typeface="Times New Roman" panose="02020603050405020304" pitchFamily="18" charset="0"/>
                <a:ea typeface="Times New Roman" panose="02020603050405020304" pitchFamily="18" charset="0"/>
                <a:cs typeface="Times New Roman" panose="02020603050405020304" pitchFamily="18" charset="0"/>
              </a:rPr>
              <a:t>, khách hàng có thể truy cập theo các mục trên menu theo sở thích. Khách hàng xem các sản phẩm mình muốn mua rồi thêm vào giỏ hàng bằng cách nhấn nút THÊM VÀO GIỎ HÀNG. Sau khi </a:t>
            </a:r>
            <a:r>
              <a:rPr lang="vi-VN" sz="1600" dirty="0" err="1">
                <a:effectLst/>
                <a:latin typeface="Times New Roman" panose="02020603050405020304" pitchFamily="18" charset="0"/>
                <a:ea typeface="Times New Roman" panose="02020603050405020304" pitchFamily="18" charset="0"/>
                <a:cs typeface="Times New Roman" panose="02020603050405020304" pitchFamily="18" charset="0"/>
              </a:rPr>
              <a:t>lựa</a:t>
            </a:r>
            <a:r>
              <a:rPr lang="vi-VN"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dirty="0" err="1">
                <a:effectLst/>
                <a:latin typeface="Times New Roman" panose="02020603050405020304" pitchFamily="18" charset="0"/>
                <a:ea typeface="Times New Roman" panose="02020603050405020304" pitchFamily="18" charset="0"/>
                <a:cs typeface="Times New Roman" panose="02020603050405020304" pitchFamily="18" charset="0"/>
              </a:rPr>
              <a:t>hết</a:t>
            </a:r>
            <a:r>
              <a:rPr lang="vi-VN"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dirty="0" err="1">
                <a:effectLst/>
                <a:latin typeface="Times New Roman" panose="02020603050405020304" pitchFamily="18" charset="0"/>
                <a:ea typeface="Times New Roman" panose="02020603050405020304" pitchFamily="18" charset="0"/>
                <a:cs typeface="Times New Roman" panose="02020603050405020304" pitchFamily="18" charset="0"/>
              </a:rPr>
              <a:t>các</a:t>
            </a:r>
            <a:r>
              <a:rPr lang="vi-VN"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dirty="0" err="1">
                <a:effectLst/>
                <a:latin typeface="Times New Roman" panose="02020603050405020304" pitchFamily="18" charset="0"/>
                <a:ea typeface="Times New Roman" panose="02020603050405020304" pitchFamily="18" charset="0"/>
                <a:cs typeface="Times New Roman" panose="02020603050405020304" pitchFamily="18" charset="0"/>
              </a:rPr>
              <a:t>sản</a:t>
            </a:r>
            <a:r>
              <a:rPr lang="vi-VN"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dirty="0" err="1">
                <a:effectLst/>
                <a:latin typeface="Times New Roman" panose="02020603050405020304" pitchFamily="18" charset="0"/>
                <a:ea typeface="Times New Roman" panose="02020603050405020304" pitchFamily="18" charset="0"/>
                <a:cs typeface="Times New Roman" panose="02020603050405020304" pitchFamily="18" charset="0"/>
              </a:rPr>
              <a:t>phẩm</a:t>
            </a:r>
            <a:r>
              <a:rPr lang="vi-VN"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dirty="0" err="1">
                <a:effectLst/>
                <a:latin typeface="Times New Roman" panose="02020603050405020304" pitchFamily="18" charset="0"/>
                <a:ea typeface="Times New Roman" panose="02020603050405020304" pitchFamily="18" charset="0"/>
                <a:cs typeface="Times New Roman" panose="02020603050405020304" pitchFamily="18" charset="0"/>
              </a:rPr>
              <a:t>khách</a:t>
            </a:r>
            <a:r>
              <a:rPr lang="vi-VN"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dirty="0" err="1">
                <a:effectLst/>
                <a:latin typeface="Times New Roman" panose="02020603050405020304" pitchFamily="18" charset="0"/>
                <a:ea typeface="Times New Roman" panose="02020603050405020304" pitchFamily="18" charset="0"/>
                <a:cs typeface="Times New Roman" panose="02020603050405020304" pitchFamily="18" charset="0"/>
              </a:rPr>
              <a:t>hàng</a:t>
            </a:r>
            <a:r>
              <a:rPr lang="vi-VN"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dirty="0" err="1">
                <a:effectLst/>
                <a:latin typeface="Times New Roman" panose="02020603050405020304" pitchFamily="18" charset="0"/>
                <a:ea typeface="Times New Roman" panose="02020603050405020304" pitchFamily="18" charset="0"/>
                <a:cs typeface="Times New Roman" panose="02020603050405020304" pitchFamily="18" charset="0"/>
              </a:rPr>
              <a:t>bấm</a:t>
            </a:r>
            <a:r>
              <a:rPr lang="vi-VN" sz="1600" dirty="0">
                <a:effectLst/>
                <a:latin typeface="Times New Roman" panose="02020603050405020304" pitchFamily="18" charset="0"/>
                <a:ea typeface="Times New Roman" panose="02020603050405020304" pitchFamily="18" charset="0"/>
                <a:cs typeface="Times New Roman" panose="02020603050405020304" pitchFamily="18" charset="0"/>
              </a:rPr>
              <a:t> thanh </a:t>
            </a:r>
            <a:r>
              <a:rPr lang="vi-VN" sz="1600" dirty="0" err="1">
                <a:effectLst/>
                <a:latin typeface="Times New Roman" panose="02020603050405020304" pitchFamily="18" charset="0"/>
                <a:ea typeface="Times New Roman" panose="02020603050405020304" pitchFamily="18" charset="0"/>
                <a:cs typeface="Times New Roman" panose="02020603050405020304" pitchFamily="18" charset="0"/>
              </a:rPr>
              <a:t>toán</a:t>
            </a:r>
            <a:r>
              <a:rPr lang="vi-VN"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dirty="0" err="1">
                <a:effectLst/>
                <a:latin typeface="Times New Roman" panose="02020603050405020304" pitchFamily="18" charset="0"/>
                <a:ea typeface="Times New Roman" panose="02020603050405020304" pitchFamily="18" charset="0"/>
                <a:cs typeface="Times New Roman" panose="02020603050405020304" pitchFamily="18" charset="0"/>
              </a:rPr>
              <a:t>để</a:t>
            </a:r>
            <a:r>
              <a:rPr lang="vi-VN"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dirty="0" err="1">
                <a:effectLst/>
                <a:latin typeface="Times New Roman" panose="02020603050405020304" pitchFamily="18" charset="0"/>
                <a:ea typeface="Times New Roman" panose="02020603050405020304" pitchFamily="18" charset="0"/>
                <a:cs typeface="Times New Roman" panose="02020603050405020304" pitchFamily="18" charset="0"/>
              </a:rPr>
              <a:t>chuyển</a:t>
            </a:r>
            <a:r>
              <a:rPr lang="vi-VN"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dirty="0" err="1">
                <a:effectLst/>
                <a:latin typeface="Times New Roman" panose="02020603050405020304" pitchFamily="18" charset="0"/>
                <a:ea typeface="Times New Roman" panose="02020603050405020304" pitchFamily="18" charset="0"/>
                <a:cs typeface="Times New Roman" panose="02020603050405020304" pitchFamily="18" charset="0"/>
              </a:rPr>
              <a:t>tới</a:t>
            </a:r>
            <a:r>
              <a:rPr lang="vi-VN" sz="1600" dirty="0">
                <a:effectLst/>
                <a:latin typeface="Times New Roman" panose="02020603050405020304" pitchFamily="18" charset="0"/>
                <a:ea typeface="Times New Roman" panose="02020603050405020304" pitchFamily="18" charset="0"/>
                <a:cs typeface="Times New Roman" panose="02020603050405020304" pitchFamily="18" charset="0"/>
              </a:rPr>
              <a:t> trang </a:t>
            </a:r>
            <a:r>
              <a:rPr lang="vi-VN" sz="1600" dirty="0" err="1">
                <a:effectLst/>
                <a:latin typeface="Times New Roman" panose="02020603050405020304" pitchFamily="18" charset="0"/>
                <a:ea typeface="Times New Roman" panose="02020603050405020304" pitchFamily="18" charset="0"/>
                <a:cs typeface="Times New Roman" panose="02020603050405020304" pitchFamily="18" charset="0"/>
              </a:rPr>
              <a:t>đặt</a:t>
            </a:r>
            <a:r>
              <a:rPr lang="vi-VN"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dirty="0" err="1">
                <a:effectLst/>
                <a:latin typeface="Times New Roman" panose="02020603050405020304" pitchFamily="18" charset="0"/>
                <a:ea typeface="Times New Roman" panose="02020603050405020304" pitchFamily="18" charset="0"/>
                <a:cs typeface="Times New Roman" panose="02020603050405020304" pitchFamily="18" charset="0"/>
              </a:rPr>
              <a:t>hàng</a:t>
            </a:r>
            <a:r>
              <a:rPr lang="vi-VN"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dirty="0" err="1">
                <a:effectLst/>
                <a:latin typeface="Times New Roman" panose="02020603050405020304" pitchFamily="18" charset="0"/>
                <a:ea typeface="Times New Roman" panose="02020603050405020304" pitchFamily="18" charset="0"/>
                <a:cs typeface="Times New Roman" panose="02020603050405020304" pitchFamily="18" charset="0"/>
              </a:rPr>
              <a:t>Để</a:t>
            </a:r>
            <a:r>
              <a:rPr lang="vi-VN"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dirty="0" err="1">
                <a:effectLst/>
                <a:latin typeface="Times New Roman" panose="02020603050405020304" pitchFamily="18" charset="0"/>
                <a:ea typeface="Times New Roman" panose="02020603050405020304" pitchFamily="18" charset="0"/>
                <a:cs typeface="Times New Roman" panose="02020603050405020304" pitchFamily="18" charset="0"/>
              </a:rPr>
              <a:t>đặt</a:t>
            </a:r>
            <a:r>
              <a:rPr lang="vi-VN"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dirty="0" err="1">
                <a:effectLst/>
                <a:latin typeface="Times New Roman" panose="02020603050405020304" pitchFamily="18" charset="0"/>
                <a:ea typeface="Times New Roman" panose="02020603050405020304" pitchFamily="18" charset="0"/>
                <a:cs typeface="Times New Roman" panose="02020603050405020304" pitchFamily="18" charset="0"/>
              </a:rPr>
              <a:t>hàng</a:t>
            </a:r>
            <a:r>
              <a:rPr lang="vi-VN"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dirty="0" err="1">
                <a:effectLst/>
                <a:latin typeface="Times New Roman" panose="02020603050405020304" pitchFamily="18" charset="0"/>
                <a:ea typeface="Times New Roman" panose="02020603050405020304" pitchFamily="18" charset="0"/>
                <a:cs typeface="Times New Roman" panose="02020603050405020304" pitchFamily="18" charset="0"/>
              </a:rPr>
              <a:t>thì</a:t>
            </a:r>
            <a:r>
              <a:rPr lang="vi-VN"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dirty="0" err="1">
                <a:effectLst/>
                <a:latin typeface="Times New Roman" panose="02020603050405020304" pitchFamily="18" charset="0"/>
                <a:ea typeface="Times New Roman" panose="02020603050405020304" pitchFamily="18" charset="0"/>
                <a:cs typeface="Times New Roman" panose="02020603050405020304" pitchFamily="18" charset="0"/>
              </a:rPr>
              <a:t>khách</a:t>
            </a:r>
            <a:r>
              <a:rPr lang="vi-VN"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dirty="0" err="1">
                <a:effectLst/>
                <a:latin typeface="Times New Roman" panose="02020603050405020304" pitchFamily="18" charset="0"/>
                <a:ea typeface="Times New Roman" panose="02020603050405020304" pitchFamily="18" charset="0"/>
                <a:cs typeface="Times New Roman" panose="02020603050405020304" pitchFamily="18" charset="0"/>
              </a:rPr>
              <a:t>hàng</a:t>
            </a:r>
            <a:r>
              <a:rPr lang="vi-VN"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dirty="0" err="1">
                <a:effectLst/>
                <a:latin typeface="Times New Roman" panose="02020603050405020304" pitchFamily="18" charset="0"/>
                <a:ea typeface="Times New Roman" panose="02020603050405020304" pitchFamily="18" charset="0"/>
                <a:cs typeface="Times New Roman" panose="02020603050405020304" pitchFamily="18" charset="0"/>
              </a:rPr>
              <a:t>phải</a:t>
            </a:r>
            <a:r>
              <a:rPr lang="vi-VN" sz="1600" dirty="0">
                <a:effectLst/>
                <a:latin typeface="Times New Roman" panose="02020603050405020304" pitchFamily="18" charset="0"/>
                <a:ea typeface="Times New Roman" panose="02020603050405020304" pitchFamily="18" charset="0"/>
                <a:cs typeface="Times New Roman" panose="02020603050405020304" pitchFamily="18" charset="0"/>
              </a:rPr>
              <a:t> đăng </a:t>
            </a:r>
            <a:r>
              <a:rPr lang="vi-VN" sz="1600" dirty="0" err="1">
                <a:effectLst/>
                <a:latin typeface="Times New Roman" panose="02020603050405020304" pitchFamily="18" charset="0"/>
                <a:ea typeface="Times New Roman" panose="02020603050405020304" pitchFamily="18" charset="0"/>
                <a:cs typeface="Times New Roman" panose="02020603050405020304" pitchFamily="18" charset="0"/>
              </a:rPr>
              <a:t>kí</a:t>
            </a:r>
            <a:r>
              <a:rPr lang="vi-VN"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dirty="0" err="1">
                <a:effectLst/>
                <a:latin typeface="Times New Roman" panose="02020603050405020304" pitchFamily="18" charset="0"/>
                <a:ea typeface="Times New Roman" panose="02020603050405020304" pitchFamily="18" charset="0"/>
                <a:cs typeface="Times New Roman" panose="02020603050405020304" pitchFamily="18" charset="0"/>
              </a:rPr>
              <a:t>thành</a:t>
            </a:r>
            <a:r>
              <a:rPr lang="vi-VN" sz="1600" dirty="0">
                <a:effectLst/>
                <a:latin typeface="Times New Roman" panose="02020603050405020304" pitchFamily="18" charset="0"/>
                <a:ea typeface="Times New Roman" panose="02020603050405020304" pitchFamily="18" charset="0"/>
                <a:cs typeface="Times New Roman" panose="02020603050405020304" pitchFamily="18" charset="0"/>
              </a:rPr>
              <a:t> viên. Sau khi đăng </a:t>
            </a:r>
            <a:r>
              <a:rPr lang="vi-VN" sz="1600" dirty="0" err="1">
                <a:effectLst/>
                <a:latin typeface="Times New Roman" panose="02020603050405020304" pitchFamily="18" charset="0"/>
                <a:ea typeface="Times New Roman" panose="02020603050405020304" pitchFamily="18" charset="0"/>
                <a:cs typeface="Times New Roman" panose="02020603050405020304" pitchFamily="18" charset="0"/>
              </a:rPr>
              <a:t>kí</a:t>
            </a:r>
            <a:r>
              <a:rPr lang="vi-VN"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dirty="0" err="1">
                <a:effectLst/>
                <a:latin typeface="Times New Roman" panose="02020603050405020304" pitchFamily="18" charset="0"/>
                <a:ea typeface="Times New Roman" panose="02020603050405020304" pitchFamily="18" charset="0"/>
                <a:cs typeface="Times New Roman" panose="02020603050405020304" pitchFamily="18" charset="0"/>
              </a:rPr>
              <a:t>thành</a:t>
            </a:r>
            <a:r>
              <a:rPr lang="vi-VN" sz="1600" dirty="0">
                <a:effectLst/>
                <a:latin typeface="Times New Roman" panose="02020603050405020304" pitchFamily="18" charset="0"/>
                <a:ea typeface="Times New Roman" panose="02020603050405020304" pitchFamily="18" charset="0"/>
                <a:cs typeface="Times New Roman" panose="02020603050405020304" pitchFamily="18" charset="0"/>
              </a:rPr>
              <a:t> công </a:t>
            </a:r>
            <a:r>
              <a:rPr lang="vi-VN" sz="1600" dirty="0" err="1">
                <a:effectLst/>
                <a:latin typeface="Times New Roman" panose="02020603050405020304" pitchFamily="18" charset="0"/>
                <a:ea typeface="Times New Roman" panose="02020603050405020304" pitchFamily="18" charset="0"/>
                <a:cs typeface="Times New Roman" panose="02020603050405020304" pitchFamily="18" charset="0"/>
              </a:rPr>
              <a:t>thì</a:t>
            </a:r>
            <a:r>
              <a:rPr lang="vi-VN" sz="1600" dirty="0">
                <a:effectLst/>
                <a:latin typeface="Times New Roman" panose="02020603050405020304" pitchFamily="18" charset="0"/>
                <a:ea typeface="Times New Roman" panose="02020603050405020304" pitchFamily="18" charset="0"/>
                <a:cs typeface="Times New Roman" panose="02020603050405020304" pitchFamily="18" charset="0"/>
              </a:rPr>
              <a:t> đăng </a:t>
            </a:r>
            <a:r>
              <a:rPr lang="vi-VN" sz="1600" dirty="0" err="1">
                <a:effectLst/>
                <a:latin typeface="Times New Roman" panose="02020603050405020304" pitchFamily="18" charset="0"/>
                <a:ea typeface="Times New Roman" panose="02020603050405020304" pitchFamily="18" charset="0"/>
                <a:cs typeface="Times New Roman" panose="02020603050405020304" pitchFamily="18" charset="0"/>
              </a:rPr>
              <a:t>nhập</a:t>
            </a:r>
            <a:r>
              <a:rPr lang="vi-VN"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dirty="0" err="1">
                <a:effectLst/>
                <a:latin typeface="Times New Roman" panose="02020603050405020304" pitchFamily="18" charset="0"/>
                <a:ea typeface="Times New Roman" panose="02020603050405020304" pitchFamily="18" charset="0"/>
                <a:cs typeface="Times New Roman" panose="02020603050405020304" pitchFamily="18" charset="0"/>
              </a:rPr>
              <a:t>và</a:t>
            </a:r>
            <a:r>
              <a:rPr lang="vi-VN"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dirty="0" err="1">
                <a:effectLst/>
                <a:latin typeface="Times New Roman" panose="02020603050405020304" pitchFamily="18" charset="0"/>
                <a:ea typeface="Times New Roman" panose="02020603050405020304" pitchFamily="18" charset="0"/>
                <a:cs typeface="Times New Roman" panose="02020603050405020304" pitchFamily="18" charset="0"/>
              </a:rPr>
              <a:t>tiến</a:t>
            </a:r>
            <a:r>
              <a:rPr lang="vi-VN"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dirty="0" err="1">
                <a:effectLst/>
                <a:latin typeface="Times New Roman" panose="02020603050405020304" pitchFamily="18" charset="0"/>
                <a:ea typeface="Times New Roman" panose="02020603050405020304" pitchFamily="18" charset="0"/>
                <a:cs typeface="Times New Roman" panose="02020603050405020304" pitchFamily="18" charset="0"/>
              </a:rPr>
              <a:t>hành</a:t>
            </a:r>
            <a:r>
              <a:rPr lang="vi-VN" sz="1600" dirty="0">
                <a:effectLst/>
                <a:latin typeface="Times New Roman" panose="02020603050405020304" pitchFamily="18" charset="0"/>
                <a:ea typeface="Times New Roman" panose="02020603050405020304" pitchFamily="18" charset="0"/>
                <a:cs typeface="Times New Roman" panose="02020603050405020304" pitchFamily="18" charset="0"/>
              </a:rPr>
              <a:t> thanh </a:t>
            </a:r>
            <a:r>
              <a:rPr lang="vi-VN" sz="1600" dirty="0" err="1">
                <a:effectLst/>
                <a:latin typeface="Times New Roman" panose="02020603050405020304" pitchFamily="18" charset="0"/>
                <a:ea typeface="Times New Roman" panose="02020603050405020304" pitchFamily="18" charset="0"/>
                <a:cs typeface="Times New Roman" panose="02020603050405020304" pitchFamily="18" charset="0"/>
              </a:rPr>
              <a:t>toán</a:t>
            </a:r>
            <a:r>
              <a:rPr lang="vi-VN"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dirty="0" err="1">
                <a:effectLst/>
                <a:latin typeface="Times New Roman" panose="02020603050405020304" pitchFamily="18" charset="0"/>
                <a:ea typeface="Times New Roman" panose="02020603050405020304" pitchFamily="18" charset="0"/>
                <a:cs typeface="Times New Roman" panose="02020603050405020304" pitchFamily="18" charset="0"/>
              </a:rPr>
              <a:t>Có</a:t>
            </a:r>
            <a:r>
              <a:rPr lang="vi-VN"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dirty="0" err="1">
                <a:latin typeface="Times New Roman" panose="02020603050405020304" pitchFamily="18" charset="0"/>
                <a:ea typeface="Times New Roman" panose="02020603050405020304" pitchFamily="18" charset="0"/>
                <a:cs typeface="Times New Roman" panose="02020603050405020304" pitchFamily="18" charset="0"/>
              </a:rPr>
              <a:t>hình</a:t>
            </a:r>
            <a:r>
              <a:rPr lang="vi-VN" sz="1600" dirty="0">
                <a:latin typeface="Times New Roman" panose="02020603050405020304" pitchFamily="18" charset="0"/>
                <a:ea typeface="Times New Roman" panose="02020603050405020304" pitchFamily="18" charset="0"/>
                <a:cs typeface="Times New Roman" panose="02020603050405020304" pitchFamily="18" charset="0"/>
              </a:rPr>
              <a:t> </a:t>
            </a:r>
            <a:r>
              <a:rPr lang="vi-VN" sz="1600" dirty="0" err="1">
                <a:latin typeface="Times New Roman" panose="02020603050405020304" pitchFamily="18" charset="0"/>
                <a:ea typeface="Times New Roman" panose="02020603050405020304" pitchFamily="18" charset="0"/>
                <a:cs typeface="Times New Roman" panose="02020603050405020304" pitchFamily="18" charset="0"/>
              </a:rPr>
              <a:t>thức</a:t>
            </a:r>
            <a:r>
              <a:rPr lang="vi-VN" sz="1600" dirty="0">
                <a:latin typeface="Times New Roman" panose="02020603050405020304" pitchFamily="18" charset="0"/>
                <a:ea typeface="Times New Roman" panose="02020603050405020304" pitchFamily="18" charset="0"/>
                <a:cs typeface="Times New Roman" panose="02020603050405020304" pitchFamily="18" charset="0"/>
              </a:rPr>
              <a:t> </a:t>
            </a:r>
            <a:r>
              <a:rPr lang="vi-VN" sz="1600" dirty="0" err="1">
                <a:effectLst/>
                <a:latin typeface="Times New Roman" panose="02020603050405020304" pitchFamily="18" charset="0"/>
                <a:ea typeface="Times New Roman" panose="02020603050405020304" pitchFamily="18" charset="0"/>
                <a:cs typeface="Times New Roman" panose="02020603050405020304" pitchFamily="18" charset="0"/>
              </a:rPr>
              <a:t>nhận</a:t>
            </a:r>
            <a:r>
              <a:rPr lang="vi-VN"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dirty="0" err="1">
                <a:effectLst/>
                <a:latin typeface="Times New Roman" panose="02020603050405020304" pitchFamily="18" charset="0"/>
                <a:ea typeface="Times New Roman" panose="02020603050405020304" pitchFamily="18" charset="0"/>
                <a:cs typeface="Times New Roman" panose="02020603050405020304" pitchFamily="18" charset="0"/>
              </a:rPr>
              <a:t>hàng</a:t>
            </a:r>
            <a:r>
              <a:rPr lang="vi-VN"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dirty="0" err="1">
                <a:effectLst/>
                <a:latin typeface="Times New Roman" panose="02020603050405020304" pitchFamily="18" charset="0"/>
                <a:ea typeface="Times New Roman" panose="02020603050405020304" pitchFamily="18" charset="0"/>
                <a:cs typeface="Times New Roman" panose="02020603050405020304" pitchFamily="18" charset="0"/>
              </a:rPr>
              <a:t>và</a:t>
            </a:r>
            <a:r>
              <a:rPr lang="vi-VN" sz="1600" dirty="0">
                <a:effectLst/>
                <a:latin typeface="Times New Roman" panose="02020603050405020304" pitchFamily="18" charset="0"/>
                <a:ea typeface="Times New Roman" panose="02020603050405020304" pitchFamily="18" charset="0"/>
                <a:cs typeface="Times New Roman" panose="02020603050405020304" pitchFamily="18" charset="0"/>
              </a:rPr>
              <a:t> thanh </a:t>
            </a:r>
            <a:r>
              <a:rPr lang="vi-VN" sz="1600" dirty="0" err="1">
                <a:effectLst/>
                <a:latin typeface="Times New Roman" panose="02020603050405020304" pitchFamily="18" charset="0"/>
                <a:ea typeface="Times New Roman" panose="02020603050405020304" pitchFamily="18" charset="0"/>
                <a:cs typeface="Times New Roman" panose="02020603050405020304" pitchFamily="18" charset="0"/>
              </a:rPr>
              <a:t>toán</a:t>
            </a:r>
            <a:r>
              <a:rPr lang="vi-VN" sz="1600" dirty="0">
                <a:effectLst/>
                <a:latin typeface="Times New Roman" panose="02020603050405020304" pitchFamily="18" charset="0"/>
                <a:ea typeface="Times New Roman" panose="02020603050405020304" pitchFamily="18" charset="0"/>
                <a:cs typeface="Times New Roman" panose="02020603050405020304" pitchFamily="18" charset="0"/>
              </a:rPr>
              <a:t>. Thanh </a:t>
            </a:r>
            <a:r>
              <a:rPr lang="vi-VN" sz="1600" dirty="0" err="1">
                <a:effectLst/>
                <a:latin typeface="Times New Roman" panose="02020603050405020304" pitchFamily="18" charset="0"/>
                <a:ea typeface="Times New Roman" panose="02020603050405020304" pitchFamily="18" charset="0"/>
                <a:cs typeface="Times New Roman" panose="02020603050405020304" pitchFamily="18" charset="0"/>
              </a:rPr>
              <a:t>toán</a:t>
            </a:r>
            <a:r>
              <a:rPr lang="vi-VN" sz="1600" dirty="0">
                <a:effectLst/>
                <a:latin typeface="Times New Roman" panose="02020603050405020304" pitchFamily="18" charset="0"/>
                <a:ea typeface="Times New Roman" panose="02020603050405020304" pitchFamily="18" charset="0"/>
                <a:cs typeface="Times New Roman" panose="02020603050405020304" pitchFamily="18" charset="0"/>
              </a:rPr>
              <a:t> xong </a:t>
            </a:r>
            <a:r>
              <a:rPr lang="vi-VN" sz="1600" dirty="0" err="1">
                <a:effectLst/>
                <a:latin typeface="Times New Roman" panose="02020603050405020304" pitchFamily="18" charset="0"/>
                <a:ea typeface="Times New Roman" panose="02020603050405020304" pitchFamily="18" charset="0"/>
                <a:cs typeface="Times New Roman" panose="02020603050405020304" pitchFamily="18" charset="0"/>
              </a:rPr>
              <a:t>thì</a:t>
            </a:r>
            <a:r>
              <a:rPr lang="vi-VN"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dirty="0" err="1">
                <a:effectLst/>
                <a:latin typeface="Times New Roman" panose="02020603050405020304" pitchFamily="18" charset="0"/>
                <a:ea typeface="Times New Roman" panose="02020603050405020304" pitchFamily="18" charset="0"/>
                <a:cs typeface="Times New Roman" panose="02020603050405020304" pitchFamily="18" charset="0"/>
              </a:rPr>
              <a:t>của</a:t>
            </a:r>
            <a:r>
              <a:rPr lang="vi-VN"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dirty="0" err="1">
                <a:effectLst/>
                <a:latin typeface="Times New Roman" panose="02020603050405020304" pitchFamily="18" charset="0"/>
                <a:ea typeface="Times New Roman" panose="02020603050405020304" pitchFamily="18" charset="0"/>
                <a:cs typeface="Times New Roman" panose="02020603050405020304" pitchFamily="18" charset="0"/>
              </a:rPr>
              <a:t>hàng</a:t>
            </a:r>
            <a:r>
              <a:rPr lang="vi-VN"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dirty="0" err="1">
                <a:effectLst/>
                <a:latin typeface="Times New Roman" panose="02020603050405020304" pitchFamily="18" charset="0"/>
                <a:ea typeface="Times New Roman" panose="02020603050405020304" pitchFamily="18" charset="0"/>
                <a:cs typeface="Times New Roman" panose="02020603050405020304" pitchFamily="18" charset="0"/>
              </a:rPr>
              <a:t>sẽ</a:t>
            </a:r>
            <a:r>
              <a:rPr lang="vi-VN" sz="1600" dirty="0">
                <a:effectLst/>
                <a:latin typeface="Times New Roman" panose="02020603050405020304" pitchFamily="18" charset="0"/>
                <a:ea typeface="Times New Roman" panose="02020603050405020304" pitchFamily="18" charset="0"/>
                <a:cs typeface="Times New Roman" panose="02020603050405020304" pitchFamily="18" charset="0"/>
              </a:rPr>
              <a:t> liên </a:t>
            </a:r>
            <a:r>
              <a:rPr lang="vi-VN" sz="1600" dirty="0" err="1">
                <a:effectLst/>
                <a:latin typeface="Times New Roman" panose="02020603050405020304" pitchFamily="18" charset="0"/>
                <a:ea typeface="Times New Roman" panose="02020603050405020304" pitchFamily="18" charset="0"/>
                <a:cs typeface="Times New Roman" panose="02020603050405020304" pitchFamily="18" charset="0"/>
              </a:rPr>
              <a:t>hệ</a:t>
            </a:r>
            <a:r>
              <a:rPr lang="vi-VN"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dirty="0" err="1">
                <a:effectLst/>
                <a:latin typeface="Times New Roman" panose="02020603050405020304" pitchFamily="18" charset="0"/>
                <a:ea typeface="Times New Roman" panose="02020603050405020304" pitchFamily="18" charset="0"/>
                <a:cs typeface="Times New Roman" panose="02020603050405020304" pitchFamily="18" charset="0"/>
              </a:rPr>
              <a:t>với</a:t>
            </a:r>
            <a:r>
              <a:rPr lang="vi-VN"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dirty="0" err="1">
                <a:effectLst/>
                <a:latin typeface="Times New Roman" panose="02020603050405020304" pitchFamily="18" charset="0"/>
                <a:ea typeface="Times New Roman" panose="02020603050405020304" pitchFamily="18" charset="0"/>
                <a:cs typeface="Times New Roman" panose="02020603050405020304" pitchFamily="18" charset="0"/>
              </a:rPr>
              <a:t>khách</a:t>
            </a:r>
            <a:r>
              <a:rPr lang="vi-VN"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dirty="0" err="1">
                <a:effectLst/>
                <a:latin typeface="Times New Roman" panose="02020603050405020304" pitchFamily="18" charset="0"/>
                <a:ea typeface="Times New Roman" panose="02020603050405020304" pitchFamily="18" charset="0"/>
                <a:cs typeface="Times New Roman" panose="02020603050405020304" pitchFamily="18" charset="0"/>
              </a:rPr>
              <a:t>hàng</a:t>
            </a:r>
            <a:r>
              <a:rPr lang="vi-VN"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dirty="0" err="1">
                <a:effectLst/>
                <a:latin typeface="Times New Roman" panose="02020603050405020304" pitchFamily="18" charset="0"/>
                <a:ea typeface="Times New Roman" panose="02020603050405020304" pitchFamily="18" charset="0"/>
                <a:cs typeface="Times New Roman" panose="02020603050405020304" pitchFamily="18" charset="0"/>
              </a:rPr>
              <a:t>sớm</a:t>
            </a:r>
            <a:r>
              <a:rPr lang="vi-VN"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dirty="0" err="1">
                <a:effectLst/>
                <a:latin typeface="Times New Roman" panose="02020603050405020304" pitchFamily="18" charset="0"/>
                <a:ea typeface="Times New Roman" panose="02020603050405020304" pitchFamily="18" charset="0"/>
                <a:cs typeface="Times New Roman" panose="02020603050405020304" pitchFamily="18" charset="0"/>
              </a:rPr>
              <a:t>nhất</a:t>
            </a:r>
            <a:r>
              <a:rPr lang="vi-VN"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dirty="0" err="1">
                <a:effectLst/>
                <a:latin typeface="Times New Roman" panose="02020603050405020304" pitchFamily="18" charset="0"/>
                <a:ea typeface="Times New Roman" panose="02020603050405020304" pitchFamily="18" charset="0"/>
                <a:cs typeface="Times New Roman" panose="02020603050405020304" pitchFamily="18" charset="0"/>
              </a:rPr>
              <a:t>để</a:t>
            </a:r>
            <a:r>
              <a:rPr lang="vi-VN"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dirty="0" err="1">
                <a:effectLst/>
                <a:latin typeface="Times New Roman" panose="02020603050405020304" pitchFamily="18" charset="0"/>
                <a:ea typeface="Times New Roman" panose="02020603050405020304" pitchFamily="18" charset="0"/>
                <a:cs typeface="Times New Roman" panose="02020603050405020304" pitchFamily="18" charset="0"/>
              </a:rPr>
              <a:t>xác</a:t>
            </a:r>
            <a:r>
              <a:rPr lang="vi-VN"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dirty="0" err="1">
                <a:effectLst/>
                <a:latin typeface="Times New Roman" panose="02020603050405020304" pitchFamily="18" charset="0"/>
                <a:ea typeface="Times New Roman" panose="02020603050405020304" pitchFamily="18" charset="0"/>
                <a:cs typeface="Times New Roman" panose="02020603050405020304" pitchFamily="18" charset="0"/>
              </a:rPr>
              <a:t>nhận</a:t>
            </a:r>
            <a:r>
              <a:rPr lang="vi-VN" sz="1600" dirty="0">
                <a:effectLst/>
                <a:latin typeface="Times New Roman" panose="02020603050405020304" pitchFamily="18" charset="0"/>
                <a:ea typeface="Times New Roman" panose="02020603050405020304" pitchFamily="18" charset="0"/>
                <a:cs typeface="Times New Roman" panose="02020603050405020304" pitchFamily="18" charset="0"/>
              </a:rPr>
              <a:t> đơn </a:t>
            </a:r>
            <a:r>
              <a:rPr lang="vi-VN" sz="1600" dirty="0" err="1">
                <a:effectLst/>
                <a:latin typeface="Times New Roman" panose="02020603050405020304" pitchFamily="18" charset="0"/>
                <a:ea typeface="Times New Roman" panose="02020603050405020304" pitchFamily="18" charset="0"/>
                <a:cs typeface="Times New Roman" panose="02020603050405020304" pitchFamily="18" charset="0"/>
              </a:rPr>
              <a:t>hàng</a:t>
            </a:r>
            <a:r>
              <a:rPr lang="vi-VN" sz="1600" dirty="0">
                <a:latin typeface="Times New Roman" panose="02020603050405020304" pitchFamily="18" charset="0"/>
                <a:ea typeface="Times New Roman" panose="02020603050405020304" pitchFamily="18" charset="0"/>
                <a:cs typeface="Times New Roman" panose="02020603050405020304" pitchFamily="18" charset="0"/>
              </a:rPr>
              <a:t> </a:t>
            </a:r>
            <a:r>
              <a:rPr lang="vi-VN" sz="1600" dirty="0" err="1">
                <a:latin typeface="Times New Roman" panose="02020603050405020304" pitchFamily="18" charset="0"/>
                <a:ea typeface="Times New Roman" panose="02020603050405020304" pitchFamily="18" charset="0"/>
                <a:cs typeface="Times New Roman" panose="02020603050405020304" pitchFamily="18" charset="0"/>
              </a:rPr>
              <a:t>và</a:t>
            </a:r>
            <a:r>
              <a:rPr lang="vi-VN" sz="1600" dirty="0">
                <a:latin typeface="Times New Roman" panose="02020603050405020304" pitchFamily="18" charset="0"/>
                <a:ea typeface="Times New Roman" panose="02020603050405020304" pitchFamily="18" charset="0"/>
                <a:cs typeface="Times New Roman" panose="02020603050405020304" pitchFamily="18" charset="0"/>
              </a:rPr>
              <a:t> giao </a:t>
            </a:r>
            <a:r>
              <a:rPr lang="vi-VN" sz="1600" dirty="0" err="1">
                <a:latin typeface="Times New Roman" panose="02020603050405020304" pitchFamily="18" charset="0"/>
                <a:ea typeface="Times New Roman" panose="02020603050405020304" pitchFamily="18" charset="0"/>
                <a:cs typeface="Times New Roman" panose="02020603050405020304" pitchFamily="18" charset="0"/>
              </a:rPr>
              <a:t>hàng</a:t>
            </a:r>
            <a:r>
              <a:rPr lang="vi-VN" sz="16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vi-VN" sz="1600" dirty="0">
              <a:effectLst/>
              <a:latin typeface="Times New Roman" panose="02020603050405020304" pitchFamily="18" charset="0"/>
              <a:ea typeface="Times New Roman" panose="02020603050405020304" pitchFamily="18" charset="0"/>
              <a:cs typeface="Cordia New" panose="020B0304020202020204" pitchFamily="34" charset="-34"/>
            </a:endParaRPr>
          </a:p>
          <a:p>
            <a:pPr marL="0" marR="0">
              <a:lnSpc>
                <a:spcPct val="150000"/>
              </a:lnSpc>
              <a:spcBef>
                <a:spcPts val="500"/>
              </a:spcBef>
              <a:spcAft>
                <a:spcPts val="1000"/>
              </a:spcAft>
            </a:pPr>
            <a:r>
              <a:rPr lang="vi-VN" sz="1600" dirty="0">
                <a:effectLst/>
                <a:latin typeface="Times New Roman" panose="02020603050405020304" pitchFamily="18" charset="0"/>
                <a:ea typeface="Times New Roman" panose="02020603050405020304" pitchFamily="18" charset="0"/>
                <a:cs typeface="Times New Roman" panose="02020603050405020304" pitchFamily="18" charset="0"/>
              </a:rPr>
              <a:t>	Bộ phận </a:t>
            </a:r>
            <a:r>
              <a:rPr lang="en-US" sz="1600" dirty="0" err="1">
                <a:latin typeface="Times New Roman" panose="02020603050405020304" pitchFamily="18" charset="0"/>
                <a:ea typeface="Times New Roman" panose="02020603050405020304" pitchFamily="18" charset="0"/>
                <a:cs typeface="Times New Roman" panose="02020603050405020304" pitchFamily="18" charset="0"/>
              </a:rPr>
              <a:t>bán</a:t>
            </a:r>
            <a:r>
              <a:rPr lang="en-US" sz="16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ea typeface="Times New Roman" panose="02020603050405020304" pitchFamily="18" charset="0"/>
                <a:cs typeface="Times New Roman" panose="02020603050405020304" pitchFamily="18" charset="0"/>
              </a:rPr>
              <a:t>hàng</a:t>
            </a:r>
            <a:r>
              <a:rPr lang="vi-VN" sz="1600" dirty="0">
                <a:effectLst/>
                <a:latin typeface="Times New Roman" panose="02020603050405020304" pitchFamily="18" charset="0"/>
                <a:ea typeface="Times New Roman" panose="02020603050405020304" pitchFamily="18" charset="0"/>
                <a:cs typeface="Times New Roman" panose="02020603050405020304" pitchFamily="18" charset="0"/>
              </a:rPr>
              <a:t> : Sẽ cập nhật sản phẩm, số lượng, xác nhận đơn hàng đã giao hàng đã giao hoặc chưa giao, xuất hóa đơn</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dirty="0">
                <a:effectLst/>
                <a:latin typeface="Times New Roman" panose="02020603050405020304" pitchFamily="18" charset="0"/>
                <a:ea typeface="Times New Roman" panose="02020603050405020304" pitchFamily="18" charset="0"/>
                <a:cs typeface="Times New Roman" panose="02020603050405020304" pitchFamily="18" charset="0"/>
              </a:rPr>
              <a:t>Khi khách hàng có thắc mắc về sản phẩm thì sẻ trả lời cho khách hàng, hướng dẫn khách hàng mua hàng.</a:t>
            </a:r>
            <a:endParaRPr lang="vi-VN" sz="1600" dirty="0">
              <a:effectLst/>
              <a:latin typeface="Times New Roman" panose="02020603050405020304" pitchFamily="18" charset="0"/>
              <a:ea typeface="Times New Roman" panose="02020603050405020304" pitchFamily="18" charset="0"/>
              <a:cs typeface="Cordia New" panose="020B0304020202020204" pitchFamily="34" charset="-34"/>
            </a:endParaRPr>
          </a:p>
        </p:txBody>
      </p:sp>
    </p:spTree>
    <p:extLst>
      <p:ext uri="{BB962C8B-B14F-4D97-AF65-F5344CB8AC3E}">
        <p14:creationId xmlns:p14="http://schemas.microsoft.com/office/powerpoint/2010/main" val="1813590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iêu đề 1">
            <a:extLst>
              <a:ext uri="{FF2B5EF4-FFF2-40B4-BE49-F238E27FC236}">
                <a16:creationId xmlns:a16="http://schemas.microsoft.com/office/drawing/2014/main" id="{B020DB59-D48F-451B-AE41-2DFD4EB0F708}"/>
              </a:ext>
            </a:extLst>
          </p:cNvPr>
          <p:cNvSpPr>
            <a:spLocks noGrp="1" noChangeArrowheads="1"/>
          </p:cNvSpPr>
          <p:nvPr>
            <p:ph type="title"/>
          </p:nvPr>
        </p:nvSpPr>
        <p:spPr/>
        <p:txBody>
          <a:bodyPr/>
          <a:lstStyle/>
          <a:p>
            <a:r>
              <a:rPr lang="vi-VN" altLang="en-US" sz="2000" b="1" dirty="0"/>
              <a:t> Phần I: Mô tả Website</a:t>
            </a:r>
          </a:p>
        </p:txBody>
      </p:sp>
      <p:sp>
        <p:nvSpPr>
          <p:cNvPr id="6" name="Title 1">
            <a:extLst>
              <a:ext uri="{FF2B5EF4-FFF2-40B4-BE49-F238E27FC236}">
                <a16:creationId xmlns:a16="http://schemas.microsoft.com/office/drawing/2014/main" id="{8D6668BB-13A6-4167-AD5C-E3046E5A694F}"/>
              </a:ext>
            </a:extLst>
          </p:cNvPr>
          <p:cNvSpPr txBox="1">
            <a:spLocks/>
          </p:cNvSpPr>
          <p:nvPr/>
        </p:nvSpPr>
        <p:spPr bwMode="white">
          <a:xfrm>
            <a:off x="685800" y="989860"/>
            <a:ext cx="840105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a:solidFill>
                  <a:schemeClr val="bg1"/>
                </a:solidFill>
                <a:latin typeface="+mj-lt"/>
                <a:ea typeface="+mj-ea"/>
                <a:cs typeface="+mj-cs"/>
              </a:defRPr>
            </a:lvl1pPr>
            <a:lvl2pPr algn="l" rtl="0" eaLnBrk="0" fontAlgn="base" hangingPunct="0">
              <a:spcBef>
                <a:spcPct val="0"/>
              </a:spcBef>
              <a:spcAft>
                <a:spcPct val="0"/>
              </a:spcAft>
              <a:defRPr sz="3200">
                <a:solidFill>
                  <a:schemeClr val="bg1"/>
                </a:solidFill>
                <a:latin typeface="Verdana" pitchFamily="34" charset="0"/>
              </a:defRPr>
            </a:lvl2pPr>
            <a:lvl3pPr algn="l" rtl="0" eaLnBrk="0" fontAlgn="base" hangingPunct="0">
              <a:spcBef>
                <a:spcPct val="0"/>
              </a:spcBef>
              <a:spcAft>
                <a:spcPct val="0"/>
              </a:spcAft>
              <a:defRPr sz="3200">
                <a:solidFill>
                  <a:schemeClr val="bg1"/>
                </a:solidFill>
                <a:latin typeface="Verdana" pitchFamily="34" charset="0"/>
              </a:defRPr>
            </a:lvl3pPr>
            <a:lvl4pPr algn="l" rtl="0" eaLnBrk="0" fontAlgn="base" hangingPunct="0">
              <a:spcBef>
                <a:spcPct val="0"/>
              </a:spcBef>
              <a:spcAft>
                <a:spcPct val="0"/>
              </a:spcAft>
              <a:defRPr sz="3200">
                <a:solidFill>
                  <a:schemeClr val="bg1"/>
                </a:solidFill>
                <a:latin typeface="Verdana" pitchFamily="34" charset="0"/>
              </a:defRPr>
            </a:lvl4pPr>
            <a:lvl5pPr algn="l" rtl="0" eaLnBrk="0" fontAlgn="base" hangingPunct="0">
              <a:spcBef>
                <a:spcPct val="0"/>
              </a:spcBef>
              <a:spcAft>
                <a:spcPct val="0"/>
              </a:spcAft>
              <a:defRPr sz="3200">
                <a:solidFill>
                  <a:schemeClr val="bg1"/>
                </a:solidFill>
                <a:latin typeface="Verdana" pitchFamily="34" charset="0"/>
              </a:defRPr>
            </a:lvl5pPr>
            <a:lvl6pPr marL="457200" algn="l" rtl="0" fontAlgn="base">
              <a:spcBef>
                <a:spcPct val="0"/>
              </a:spcBef>
              <a:spcAft>
                <a:spcPct val="0"/>
              </a:spcAft>
              <a:defRPr sz="3200">
                <a:solidFill>
                  <a:schemeClr val="bg1"/>
                </a:solidFill>
                <a:latin typeface="Verdana" pitchFamily="34" charset="0"/>
              </a:defRPr>
            </a:lvl6pPr>
            <a:lvl7pPr marL="914400" algn="l" rtl="0" fontAlgn="base">
              <a:spcBef>
                <a:spcPct val="0"/>
              </a:spcBef>
              <a:spcAft>
                <a:spcPct val="0"/>
              </a:spcAft>
              <a:defRPr sz="3200">
                <a:solidFill>
                  <a:schemeClr val="bg1"/>
                </a:solidFill>
                <a:latin typeface="Verdana" pitchFamily="34" charset="0"/>
              </a:defRPr>
            </a:lvl7pPr>
            <a:lvl8pPr marL="1371600" algn="l" rtl="0" fontAlgn="base">
              <a:spcBef>
                <a:spcPct val="0"/>
              </a:spcBef>
              <a:spcAft>
                <a:spcPct val="0"/>
              </a:spcAft>
              <a:defRPr sz="3200">
                <a:solidFill>
                  <a:schemeClr val="bg1"/>
                </a:solidFill>
                <a:latin typeface="Verdana" pitchFamily="34" charset="0"/>
              </a:defRPr>
            </a:lvl8pPr>
            <a:lvl9pPr marL="1828800" algn="l" rtl="0" fontAlgn="base">
              <a:spcBef>
                <a:spcPct val="0"/>
              </a:spcBef>
              <a:spcAft>
                <a:spcPct val="0"/>
              </a:spcAft>
              <a:defRPr sz="3200">
                <a:solidFill>
                  <a:schemeClr val="bg1"/>
                </a:solidFill>
                <a:latin typeface="Verdana" pitchFamily="34" charset="0"/>
              </a:defRPr>
            </a:lvl9pPr>
          </a:lstStyle>
          <a:p>
            <a:r>
              <a:rPr lang="vi-VN" sz="3600" b="1" kern="0" dirty="0" err="1">
                <a:solidFill>
                  <a:srgbClr val="C00000"/>
                </a:solidFill>
                <a:latin typeface="Times New Roman" pitchFamily="18" charset="0"/>
                <a:cs typeface="Times New Roman" pitchFamily="18" charset="0"/>
              </a:rPr>
              <a:t>Chức</a:t>
            </a:r>
            <a:r>
              <a:rPr lang="vi-VN" sz="3600" b="1" kern="0" dirty="0">
                <a:solidFill>
                  <a:srgbClr val="C00000"/>
                </a:solidFill>
                <a:latin typeface="Times New Roman" pitchFamily="18" charset="0"/>
                <a:cs typeface="Times New Roman" pitchFamily="18" charset="0"/>
              </a:rPr>
              <a:t> năng</a:t>
            </a:r>
            <a:endParaRPr lang="en-US" sz="3600" b="1" kern="0" dirty="0">
              <a:solidFill>
                <a:srgbClr val="C00000"/>
              </a:solidFill>
              <a:latin typeface="Times New Roman" pitchFamily="18" charset="0"/>
              <a:cs typeface="Times New Roman" pitchFamily="18" charset="0"/>
            </a:endParaRPr>
          </a:p>
        </p:txBody>
      </p:sp>
      <p:cxnSp>
        <p:nvCxnSpPr>
          <p:cNvPr id="4" name="Đường nối Thẳng 3">
            <a:extLst>
              <a:ext uri="{FF2B5EF4-FFF2-40B4-BE49-F238E27FC236}">
                <a16:creationId xmlns:a16="http://schemas.microsoft.com/office/drawing/2014/main" id="{DF260134-6CAC-4556-B3D4-92D8F9F67A0E}"/>
              </a:ext>
            </a:extLst>
          </p:cNvPr>
          <p:cNvCxnSpPr/>
          <p:nvPr/>
        </p:nvCxnSpPr>
        <p:spPr>
          <a:xfrm>
            <a:off x="762000" y="1752600"/>
            <a:ext cx="4724400" cy="0"/>
          </a:xfrm>
          <a:prstGeom prst="line">
            <a:avLst/>
          </a:prstGeom>
          <a:ln>
            <a:solidFill>
              <a:srgbClr val="FF0000"/>
            </a:solidFill>
          </a:ln>
        </p:spPr>
        <p:style>
          <a:lnRef idx="3">
            <a:schemeClr val="accent1"/>
          </a:lnRef>
          <a:fillRef idx="0">
            <a:schemeClr val="accent1"/>
          </a:fillRef>
          <a:effectRef idx="2">
            <a:schemeClr val="accent1"/>
          </a:effectRef>
          <a:fontRef idx="minor">
            <a:schemeClr val="tx1"/>
          </a:fontRef>
        </p:style>
      </p:cxnSp>
      <p:sp>
        <p:nvSpPr>
          <p:cNvPr id="7" name="TextBox 6">
            <a:extLst>
              <a:ext uri="{FF2B5EF4-FFF2-40B4-BE49-F238E27FC236}">
                <a16:creationId xmlns:a16="http://schemas.microsoft.com/office/drawing/2014/main" id="{F1BDD8BF-C0C9-5F11-C7E6-D5127DE6352E}"/>
              </a:ext>
            </a:extLst>
          </p:cNvPr>
          <p:cNvSpPr txBox="1"/>
          <p:nvPr/>
        </p:nvSpPr>
        <p:spPr>
          <a:xfrm>
            <a:off x="0" y="1874837"/>
            <a:ext cx="3124200" cy="4677371"/>
          </a:xfrm>
          <a:prstGeom prst="rect">
            <a:avLst/>
          </a:prstGeom>
          <a:noFill/>
        </p:spPr>
        <p:txBody>
          <a:bodyPr wrap="square" rtlCol="0">
            <a:spAutoFit/>
          </a:bodyPr>
          <a:lstStyle/>
          <a:p>
            <a:pPr marR="0">
              <a:lnSpc>
                <a:spcPts val="1900"/>
              </a:lnSpc>
              <a:spcBef>
                <a:spcPts val="500"/>
              </a:spcBef>
              <a:spcAft>
                <a:spcPts val="1000"/>
              </a:spcAft>
            </a:pPr>
            <a:r>
              <a:rPr lang="en-US" sz="1600" i="0" u="none" strike="noStrike" dirty="0" err="1">
                <a:effectLst/>
                <a:latin typeface="Times New Roman" panose="02020603050405020304" pitchFamily="18" charset="0"/>
                <a:cs typeface="Times New Roman" panose="02020603050405020304" pitchFamily="18" charset="0"/>
              </a:rPr>
              <a:t>Về</a:t>
            </a:r>
            <a:r>
              <a:rPr lang="en-US" sz="1600" i="0" u="none" strike="noStrike" dirty="0">
                <a:effectLst/>
                <a:latin typeface="Times New Roman" panose="02020603050405020304" pitchFamily="18" charset="0"/>
                <a:cs typeface="Times New Roman" panose="02020603050405020304" pitchFamily="18" charset="0"/>
              </a:rPr>
              <a:t> </a:t>
            </a:r>
            <a:r>
              <a:rPr lang="en-US" sz="1600" i="0" u="none" strike="noStrike" dirty="0" err="1">
                <a:effectLst/>
                <a:latin typeface="Times New Roman" panose="02020603050405020304" pitchFamily="18" charset="0"/>
                <a:cs typeface="Times New Roman" panose="02020603050405020304" pitchFamily="18" charset="0"/>
              </a:rPr>
              <a:t>phía</a:t>
            </a:r>
            <a:r>
              <a:rPr lang="en-US" sz="1600" i="0" u="none" strike="noStrike" dirty="0">
                <a:effectLst/>
                <a:latin typeface="Times New Roman" panose="02020603050405020304" pitchFamily="18" charset="0"/>
                <a:cs typeface="Times New Roman" panose="02020603050405020304" pitchFamily="18" charset="0"/>
              </a:rPr>
              <a:t> </a:t>
            </a:r>
            <a:r>
              <a:rPr lang="en-US" sz="1600" i="0" u="none" strike="noStrike" dirty="0" err="1">
                <a:effectLst/>
                <a:latin typeface="Times New Roman" panose="02020603050405020304" pitchFamily="18" charset="0"/>
                <a:cs typeface="Times New Roman" panose="02020603050405020304" pitchFamily="18" charset="0"/>
              </a:rPr>
              <a:t>Khách</a:t>
            </a:r>
            <a:r>
              <a:rPr lang="en-US" sz="1600" i="0" u="none" strike="noStrike" dirty="0">
                <a:effectLst/>
                <a:latin typeface="Times New Roman" panose="02020603050405020304" pitchFamily="18" charset="0"/>
                <a:cs typeface="Times New Roman" panose="02020603050405020304" pitchFamily="18" charset="0"/>
              </a:rPr>
              <a:t> </a:t>
            </a:r>
            <a:r>
              <a:rPr lang="vi-VN" sz="1600" i="0" u="none" strike="noStrike" dirty="0" err="1">
                <a:effectLst/>
                <a:latin typeface="Times New Roman" panose="02020603050405020304" pitchFamily="18" charset="0"/>
                <a:cs typeface="Times New Roman" panose="02020603050405020304" pitchFamily="18" charset="0"/>
              </a:rPr>
              <a:t>hàng</a:t>
            </a:r>
            <a:endParaRPr lang="en-US" sz="1600" i="0" u="none" strike="noStrike" dirty="0">
              <a:effectLst/>
              <a:latin typeface="Times New Roman" panose="02020603050405020304" pitchFamily="18" charset="0"/>
              <a:cs typeface="Times New Roman" panose="02020603050405020304" pitchFamily="18" charset="0"/>
            </a:endParaRPr>
          </a:p>
          <a:p>
            <a:pPr marL="285750" marR="0" indent="-285750">
              <a:lnSpc>
                <a:spcPts val="1900"/>
              </a:lnSpc>
              <a:spcBef>
                <a:spcPts val="500"/>
              </a:spcBef>
              <a:spcAft>
                <a:spcPts val="1000"/>
              </a:spcAft>
              <a:buFont typeface="Wingdings" panose="05000000000000000000" pitchFamily="2" charset="2"/>
              <a:buChar char="§"/>
            </a:pPr>
            <a:r>
              <a:rPr lang="vi-VN" sz="1600" dirty="0">
                <a:effectLst/>
                <a:latin typeface="Times New Roman" panose="02020603050405020304" pitchFamily="18" charset="0"/>
                <a:ea typeface="Times New Roman" panose="02020603050405020304" pitchFamily="18" charset="0"/>
                <a:cs typeface="Times New Roman" panose="02020603050405020304" pitchFamily="18" charset="0"/>
              </a:rPr>
              <a:t>Đăng </a:t>
            </a:r>
            <a:r>
              <a:rPr lang="vi-VN" sz="1600" dirty="0" err="1">
                <a:effectLst/>
                <a:latin typeface="Times New Roman" panose="02020603050405020304" pitchFamily="18" charset="0"/>
                <a:ea typeface="Times New Roman" panose="02020603050405020304" pitchFamily="18" charset="0"/>
                <a:cs typeface="Times New Roman" panose="02020603050405020304" pitchFamily="18" charset="0"/>
              </a:rPr>
              <a:t>ký</a:t>
            </a:r>
            <a:r>
              <a:rPr lang="vi-VN" sz="1600" dirty="0">
                <a:effectLst/>
                <a:latin typeface="Times New Roman" panose="02020603050405020304" pitchFamily="18" charset="0"/>
                <a:ea typeface="Times New Roman" panose="02020603050405020304" pitchFamily="18" charset="0"/>
                <a:cs typeface="Times New Roman" panose="02020603050405020304" pitchFamily="18" charset="0"/>
              </a:rPr>
              <a:t>, đăng </a:t>
            </a:r>
            <a:r>
              <a:rPr lang="vi-VN" sz="1600" dirty="0" err="1">
                <a:effectLst/>
                <a:latin typeface="Times New Roman" panose="02020603050405020304" pitchFamily="18" charset="0"/>
                <a:ea typeface="Times New Roman" panose="02020603050405020304" pitchFamily="18" charset="0"/>
                <a:cs typeface="Times New Roman" panose="02020603050405020304" pitchFamily="18" charset="0"/>
              </a:rPr>
              <a:t>nhập</a:t>
            </a:r>
            <a:r>
              <a:rPr lang="vi-VN" sz="1600" dirty="0">
                <a:effectLst/>
                <a:latin typeface="Times New Roman" panose="02020603050405020304" pitchFamily="18" charset="0"/>
                <a:ea typeface="Times New Roman" panose="02020603050405020304" pitchFamily="18" charset="0"/>
                <a:cs typeface="Times New Roman" panose="02020603050405020304" pitchFamily="18" charset="0"/>
              </a:rPr>
              <a:t>, đăng </a:t>
            </a:r>
            <a:r>
              <a:rPr lang="vi-VN" sz="1600" dirty="0" err="1">
                <a:effectLst/>
                <a:latin typeface="Times New Roman" panose="02020603050405020304" pitchFamily="18" charset="0"/>
                <a:ea typeface="Times New Roman" panose="02020603050405020304" pitchFamily="18" charset="0"/>
                <a:cs typeface="Times New Roman" panose="02020603050405020304" pitchFamily="18" charset="0"/>
              </a:rPr>
              <a:t>xuất</a:t>
            </a:r>
            <a:r>
              <a:rPr lang="vi-VN" sz="1600"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marL="285750" marR="0" indent="-285750">
              <a:lnSpc>
                <a:spcPts val="1900"/>
              </a:lnSpc>
              <a:spcBef>
                <a:spcPts val="500"/>
              </a:spcBef>
              <a:spcAft>
                <a:spcPts val="1000"/>
              </a:spcAft>
              <a:buFont typeface="Wingdings" panose="05000000000000000000" pitchFamily="2" charset="2"/>
              <a:buChar char="§"/>
            </a:pPr>
            <a:r>
              <a:rPr lang="vi-VN" sz="1600" dirty="0" err="1">
                <a:effectLst/>
                <a:latin typeface="Times New Roman" panose="02020603050405020304" pitchFamily="18" charset="0"/>
                <a:ea typeface="Times New Roman" panose="02020603050405020304" pitchFamily="18" charset="0"/>
                <a:cs typeface="Times New Roman" panose="02020603050405020304" pitchFamily="18" charset="0"/>
              </a:rPr>
              <a:t>Chỉnh</a:t>
            </a:r>
            <a:r>
              <a:rPr lang="vi-VN"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dirty="0" err="1">
                <a:effectLst/>
                <a:latin typeface="Times New Roman" panose="02020603050405020304" pitchFamily="18" charset="0"/>
                <a:ea typeface="Times New Roman" panose="02020603050405020304" pitchFamily="18" charset="0"/>
                <a:cs typeface="Times New Roman" panose="02020603050405020304" pitchFamily="18" charset="0"/>
              </a:rPr>
              <a:t>sửa</a:t>
            </a:r>
            <a:r>
              <a:rPr lang="vi-VN" sz="1600" dirty="0">
                <a:effectLst/>
                <a:latin typeface="Times New Roman" panose="02020603050405020304" pitchFamily="18" charset="0"/>
                <a:ea typeface="Times New Roman" panose="02020603050405020304" pitchFamily="18" charset="0"/>
                <a:cs typeface="Times New Roman" panose="02020603050405020304" pitchFamily="18" charset="0"/>
              </a:rPr>
              <a:t> thông tin </a:t>
            </a:r>
            <a:r>
              <a:rPr lang="vi-VN" sz="1600" dirty="0" err="1">
                <a:effectLst/>
                <a:latin typeface="Times New Roman" panose="02020603050405020304" pitchFamily="18" charset="0"/>
                <a:ea typeface="Times New Roman" panose="02020603050405020304" pitchFamily="18" charset="0"/>
                <a:cs typeface="Times New Roman" panose="02020603050405020304" pitchFamily="18" charset="0"/>
              </a:rPr>
              <a:t>khách</a:t>
            </a:r>
            <a:r>
              <a:rPr lang="vi-VN"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dirty="0" err="1">
                <a:effectLst/>
                <a:latin typeface="Times New Roman" panose="02020603050405020304" pitchFamily="18" charset="0"/>
                <a:ea typeface="Times New Roman" panose="02020603050405020304" pitchFamily="18" charset="0"/>
                <a:cs typeface="Times New Roman" panose="02020603050405020304" pitchFamily="18" charset="0"/>
              </a:rPr>
              <a:t>hàng</a:t>
            </a:r>
            <a:r>
              <a:rPr lang="vi-VN" sz="1600" dirty="0">
                <a:effectLst/>
                <a:latin typeface="Times New Roman" panose="02020603050405020304" pitchFamily="18" charset="0"/>
                <a:ea typeface="Times New Roman" panose="02020603050405020304" pitchFamily="18" charset="0"/>
                <a:cs typeface="Times New Roman" panose="02020603050405020304" pitchFamily="18" charset="0"/>
              </a:rPr>
              <a:t>.</a:t>
            </a:r>
          </a:p>
          <a:p>
            <a:pPr marL="285750" marR="0" indent="-285750">
              <a:lnSpc>
                <a:spcPts val="1900"/>
              </a:lnSpc>
              <a:spcBef>
                <a:spcPts val="500"/>
              </a:spcBef>
              <a:spcAft>
                <a:spcPts val="1000"/>
              </a:spcAft>
              <a:buFont typeface="Wingdings" panose="05000000000000000000" pitchFamily="2" charset="2"/>
              <a:buChar char="§"/>
            </a:pPr>
            <a:r>
              <a:rPr lang="vi-VN" sz="1600" dirty="0">
                <a:effectLst/>
                <a:latin typeface="Times New Roman" panose="02020603050405020304" pitchFamily="18" charset="0"/>
                <a:ea typeface="Times New Roman" panose="02020603050405020304" pitchFamily="18" charset="0"/>
                <a:cs typeface="Times New Roman" panose="02020603050405020304" pitchFamily="18" charset="0"/>
              </a:rPr>
              <a:t>Danh </a:t>
            </a:r>
            <a:r>
              <a:rPr lang="vi-VN" sz="1600" dirty="0" err="1">
                <a:effectLst/>
                <a:latin typeface="Times New Roman" panose="02020603050405020304" pitchFamily="18" charset="0"/>
                <a:ea typeface="Times New Roman" panose="02020603050405020304" pitchFamily="18" charset="0"/>
                <a:cs typeface="Times New Roman" panose="02020603050405020304" pitchFamily="18" charset="0"/>
              </a:rPr>
              <a:t>mục</a:t>
            </a:r>
            <a:r>
              <a:rPr lang="vi-VN"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dirty="0" err="1">
                <a:effectLst/>
                <a:latin typeface="Times New Roman" panose="02020603050405020304" pitchFamily="18" charset="0"/>
                <a:ea typeface="Times New Roman" panose="02020603050405020304" pitchFamily="18" charset="0"/>
                <a:cs typeface="Times New Roman" panose="02020603050405020304" pitchFamily="18" charset="0"/>
              </a:rPr>
              <a:t>hãng</a:t>
            </a:r>
            <a:r>
              <a:rPr lang="vi-VN" sz="1600"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marL="285750" marR="0" indent="-285750">
              <a:lnSpc>
                <a:spcPts val="1900"/>
              </a:lnSpc>
              <a:spcBef>
                <a:spcPts val="500"/>
              </a:spcBef>
              <a:spcAft>
                <a:spcPts val="1000"/>
              </a:spcAft>
              <a:buFont typeface="Wingdings" panose="05000000000000000000" pitchFamily="2" charset="2"/>
              <a:buChar char="§"/>
            </a:pPr>
            <a:r>
              <a:rPr lang="vi-VN" sz="1600" dirty="0">
                <a:effectLst/>
                <a:latin typeface="Times New Roman" panose="02020603050405020304" pitchFamily="18" charset="0"/>
                <a:ea typeface="Times New Roman" panose="02020603050405020304" pitchFamily="18" charset="0"/>
                <a:cs typeface="Times New Roman" panose="02020603050405020304" pitchFamily="18" charset="0"/>
              </a:rPr>
              <a:t>Danh </a:t>
            </a:r>
            <a:r>
              <a:rPr lang="vi-VN" sz="1600" dirty="0" err="1">
                <a:effectLst/>
                <a:latin typeface="Times New Roman" panose="02020603050405020304" pitchFamily="18" charset="0"/>
                <a:ea typeface="Times New Roman" panose="02020603050405020304" pitchFamily="18" charset="0"/>
                <a:cs typeface="Times New Roman" panose="02020603050405020304" pitchFamily="18" charset="0"/>
              </a:rPr>
              <a:t>mục</a:t>
            </a:r>
            <a:r>
              <a:rPr lang="vi-VN"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dirty="0" err="1">
                <a:effectLst/>
                <a:latin typeface="Times New Roman" panose="02020603050405020304" pitchFamily="18" charset="0"/>
                <a:ea typeface="Times New Roman" panose="02020603050405020304" pitchFamily="18" charset="0"/>
                <a:cs typeface="Times New Roman" panose="02020603050405020304" pitchFamily="18" charset="0"/>
              </a:rPr>
              <a:t>sản</a:t>
            </a:r>
            <a:r>
              <a:rPr lang="vi-VN"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dirty="0" err="1">
                <a:effectLst/>
                <a:latin typeface="Times New Roman" panose="02020603050405020304" pitchFamily="18" charset="0"/>
                <a:ea typeface="Times New Roman" panose="02020603050405020304" pitchFamily="18" charset="0"/>
                <a:cs typeface="Times New Roman" panose="02020603050405020304" pitchFamily="18" charset="0"/>
              </a:rPr>
              <a:t>phẩm</a:t>
            </a:r>
            <a:r>
              <a:rPr lang="vi-VN" sz="1600"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marL="285750" marR="0" indent="-285750">
              <a:lnSpc>
                <a:spcPts val="1900"/>
              </a:lnSpc>
              <a:spcBef>
                <a:spcPts val="500"/>
              </a:spcBef>
              <a:spcAft>
                <a:spcPts val="1000"/>
              </a:spcAft>
              <a:buFont typeface="Wingdings" panose="05000000000000000000" pitchFamily="2" charset="2"/>
              <a:buChar char="§"/>
            </a:pPr>
            <a:r>
              <a:rPr lang="vi-VN" sz="1600" dirty="0">
                <a:effectLst/>
                <a:latin typeface="Times New Roman" panose="02020603050405020304" pitchFamily="18" charset="0"/>
                <a:ea typeface="Times New Roman" panose="02020603050405020304" pitchFamily="18" charset="0"/>
                <a:cs typeface="Times New Roman" panose="02020603050405020304" pitchFamily="18" charset="0"/>
              </a:rPr>
              <a:t>Chi </a:t>
            </a:r>
            <a:r>
              <a:rPr lang="vi-VN" sz="1600" dirty="0" err="1">
                <a:effectLst/>
                <a:latin typeface="Times New Roman" panose="02020603050405020304" pitchFamily="18" charset="0"/>
                <a:ea typeface="Times New Roman" panose="02020603050405020304" pitchFamily="18" charset="0"/>
                <a:cs typeface="Times New Roman" panose="02020603050405020304" pitchFamily="18" charset="0"/>
              </a:rPr>
              <a:t>tiết</a:t>
            </a:r>
            <a:r>
              <a:rPr lang="vi-VN" sz="1600" dirty="0">
                <a:effectLst/>
                <a:latin typeface="Times New Roman" panose="02020603050405020304" pitchFamily="18" charset="0"/>
                <a:ea typeface="Times New Roman" panose="02020603050405020304" pitchFamily="18" charset="0"/>
                <a:cs typeface="Times New Roman" panose="02020603050405020304" pitchFamily="18" charset="0"/>
              </a:rPr>
              <a:t> thông tin </a:t>
            </a:r>
            <a:r>
              <a:rPr lang="vi-VN" sz="1600" dirty="0" err="1">
                <a:effectLst/>
                <a:latin typeface="Times New Roman" panose="02020603050405020304" pitchFamily="18" charset="0"/>
                <a:ea typeface="Times New Roman" panose="02020603050405020304" pitchFamily="18" charset="0"/>
                <a:cs typeface="Times New Roman" panose="02020603050405020304" pitchFamily="18" charset="0"/>
              </a:rPr>
              <a:t>sản</a:t>
            </a:r>
            <a:r>
              <a:rPr lang="vi-VN"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dirty="0" err="1">
                <a:effectLst/>
                <a:latin typeface="Times New Roman" panose="02020603050405020304" pitchFamily="18" charset="0"/>
                <a:ea typeface="Times New Roman" panose="02020603050405020304" pitchFamily="18" charset="0"/>
                <a:cs typeface="Times New Roman" panose="02020603050405020304" pitchFamily="18" charset="0"/>
              </a:rPr>
              <a:t>phẩm</a:t>
            </a:r>
            <a:r>
              <a:rPr lang="vi-VN" sz="1600"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marL="285750" marR="0" indent="-285750">
              <a:lnSpc>
                <a:spcPts val="1900"/>
              </a:lnSpc>
              <a:spcBef>
                <a:spcPts val="500"/>
              </a:spcBef>
              <a:spcAft>
                <a:spcPts val="1000"/>
              </a:spcAft>
              <a:buFont typeface="Wingdings" panose="05000000000000000000" pitchFamily="2" charset="2"/>
              <a:buChar char="§"/>
            </a:pPr>
            <a:r>
              <a:rPr lang="vi-VN" sz="1600" dirty="0" err="1">
                <a:effectLst/>
                <a:latin typeface="Times New Roman" panose="02020603050405020304" pitchFamily="18" charset="0"/>
                <a:ea typeface="Times New Roman" panose="02020603050405020304" pitchFamily="18" charset="0"/>
                <a:cs typeface="Times New Roman" panose="02020603050405020304" pitchFamily="18" charset="0"/>
              </a:rPr>
              <a:t>Tìm</a:t>
            </a:r>
            <a:r>
              <a:rPr lang="vi-VN"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dirty="0" err="1">
                <a:effectLst/>
                <a:latin typeface="Times New Roman" panose="02020603050405020304" pitchFamily="18" charset="0"/>
                <a:ea typeface="Times New Roman" panose="02020603050405020304" pitchFamily="18" charset="0"/>
                <a:cs typeface="Times New Roman" panose="02020603050405020304" pitchFamily="18" charset="0"/>
              </a:rPr>
              <a:t>kiếm</a:t>
            </a:r>
            <a:r>
              <a:rPr lang="vi-VN"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dirty="0" err="1">
                <a:effectLst/>
                <a:latin typeface="Times New Roman" panose="02020603050405020304" pitchFamily="18" charset="0"/>
                <a:ea typeface="Times New Roman" panose="02020603050405020304" pitchFamily="18" charset="0"/>
                <a:cs typeface="Times New Roman" panose="02020603050405020304" pitchFamily="18" charset="0"/>
              </a:rPr>
              <a:t>sản</a:t>
            </a:r>
            <a:r>
              <a:rPr lang="vi-VN"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dirty="0" err="1">
                <a:effectLst/>
                <a:latin typeface="Times New Roman" panose="02020603050405020304" pitchFamily="18" charset="0"/>
                <a:ea typeface="Times New Roman" panose="02020603050405020304" pitchFamily="18" charset="0"/>
                <a:cs typeface="Times New Roman" panose="02020603050405020304" pitchFamily="18" charset="0"/>
              </a:rPr>
              <a:t>phẩm</a:t>
            </a:r>
            <a:r>
              <a:rPr lang="vi-VN" sz="16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marR="0" indent="-285750">
              <a:lnSpc>
                <a:spcPts val="1900"/>
              </a:lnSpc>
              <a:spcBef>
                <a:spcPts val="500"/>
              </a:spcBef>
              <a:spcAft>
                <a:spcPts val="1000"/>
              </a:spcAft>
              <a:buFont typeface="Wingdings" panose="05000000000000000000" pitchFamily="2" charset="2"/>
              <a:buChar char="§"/>
            </a:pPr>
            <a:r>
              <a:rPr lang="vi-VN" sz="1600" dirty="0">
                <a:effectLst/>
                <a:latin typeface="Times New Roman" panose="02020603050405020304" pitchFamily="18" charset="0"/>
                <a:ea typeface="Times New Roman" panose="02020603050405020304" pitchFamily="18" charset="0"/>
                <a:cs typeface="Times New Roman" panose="02020603050405020304" pitchFamily="18" charset="0"/>
              </a:rPr>
              <a:t>Thêm </a:t>
            </a:r>
            <a:r>
              <a:rPr lang="vi-VN" sz="1600" dirty="0" err="1">
                <a:effectLst/>
                <a:latin typeface="Times New Roman" panose="02020603050405020304" pitchFamily="18" charset="0"/>
                <a:ea typeface="Times New Roman" panose="02020603050405020304" pitchFamily="18" charset="0"/>
                <a:cs typeface="Times New Roman" panose="02020603050405020304" pitchFamily="18" charset="0"/>
              </a:rPr>
              <a:t>sản</a:t>
            </a:r>
            <a:r>
              <a:rPr lang="vi-VN"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dirty="0" err="1">
                <a:effectLst/>
                <a:latin typeface="Times New Roman" panose="02020603050405020304" pitchFamily="18" charset="0"/>
                <a:ea typeface="Times New Roman" panose="02020603050405020304" pitchFamily="18" charset="0"/>
                <a:cs typeface="Times New Roman" panose="02020603050405020304" pitchFamily="18" charset="0"/>
              </a:rPr>
              <a:t>phẩm</a:t>
            </a:r>
            <a:r>
              <a:rPr lang="vi-VN"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dirty="0" err="1">
                <a:effectLst/>
                <a:latin typeface="Times New Roman" panose="02020603050405020304" pitchFamily="18" charset="0"/>
                <a:ea typeface="Times New Roman" panose="02020603050405020304" pitchFamily="18" charset="0"/>
                <a:cs typeface="Times New Roman" panose="02020603050405020304" pitchFamily="18" charset="0"/>
              </a:rPr>
              <a:t>vào</a:t>
            </a:r>
            <a:r>
              <a:rPr lang="vi-VN"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dirty="0" err="1">
                <a:effectLst/>
                <a:latin typeface="Times New Roman" panose="02020603050405020304" pitchFamily="18" charset="0"/>
                <a:ea typeface="Times New Roman" panose="02020603050405020304" pitchFamily="18" charset="0"/>
                <a:cs typeface="Times New Roman" panose="02020603050405020304" pitchFamily="18" charset="0"/>
              </a:rPr>
              <a:t>giỏ</a:t>
            </a:r>
            <a:r>
              <a:rPr lang="vi-VN"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dirty="0" err="1">
                <a:effectLst/>
                <a:latin typeface="Times New Roman" panose="02020603050405020304" pitchFamily="18" charset="0"/>
                <a:ea typeface="Times New Roman" panose="02020603050405020304" pitchFamily="18" charset="0"/>
                <a:cs typeface="Times New Roman" panose="02020603050405020304" pitchFamily="18" charset="0"/>
              </a:rPr>
              <a:t>hàng</a:t>
            </a:r>
            <a:r>
              <a:rPr lang="vi-VN" sz="1600" dirty="0">
                <a:effectLst/>
                <a:latin typeface="Times New Roman" panose="02020603050405020304" pitchFamily="18" charset="0"/>
                <a:ea typeface="Times New Roman" panose="02020603050405020304" pitchFamily="18" charset="0"/>
                <a:cs typeface="Times New Roman" panose="02020603050405020304" pitchFamily="18" charset="0"/>
              </a:rPr>
              <a:t>,</a:t>
            </a:r>
          </a:p>
          <a:p>
            <a:pPr marL="285750" marR="0" indent="-285750">
              <a:lnSpc>
                <a:spcPts val="1900"/>
              </a:lnSpc>
              <a:spcBef>
                <a:spcPts val="500"/>
              </a:spcBef>
              <a:spcAft>
                <a:spcPts val="1000"/>
              </a:spcAft>
              <a:buFont typeface="Wingdings" panose="05000000000000000000" pitchFamily="2" charset="2"/>
              <a:buChar char="§"/>
            </a:pPr>
            <a:r>
              <a:rPr lang="vi-VN" sz="1600" dirty="0">
                <a:effectLst/>
                <a:latin typeface="Times New Roman" panose="02020603050405020304" pitchFamily="18" charset="0"/>
                <a:ea typeface="Times New Roman" panose="02020603050405020304" pitchFamily="18" charset="0"/>
                <a:cs typeface="Times New Roman" panose="02020603050405020304" pitchFamily="18" charset="0"/>
              </a:rPr>
              <a:t>Chi </a:t>
            </a:r>
            <a:r>
              <a:rPr lang="vi-VN" sz="1600" dirty="0" err="1">
                <a:effectLst/>
                <a:latin typeface="Times New Roman" panose="02020603050405020304" pitchFamily="18" charset="0"/>
                <a:ea typeface="Times New Roman" panose="02020603050405020304" pitchFamily="18" charset="0"/>
                <a:cs typeface="Times New Roman" panose="02020603050405020304" pitchFamily="18" charset="0"/>
              </a:rPr>
              <a:t>tiết</a:t>
            </a:r>
            <a:r>
              <a:rPr lang="vi-VN"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dirty="0" err="1">
                <a:effectLst/>
                <a:latin typeface="Times New Roman" panose="02020603050405020304" pitchFamily="18" charset="0"/>
                <a:ea typeface="Times New Roman" panose="02020603050405020304" pitchFamily="18" charset="0"/>
                <a:cs typeface="Times New Roman" panose="02020603050405020304" pitchFamily="18" charset="0"/>
              </a:rPr>
              <a:t>giỏ</a:t>
            </a:r>
            <a:r>
              <a:rPr lang="vi-VN"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dirty="0" err="1">
                <a:effectLst/>
                <a:latin typeface="Times New Roman" panose="02020603050405020304" pitchFamily="18" charset="0"/>
                <a:ea typeface="Times New Roman" panose="02020603050405020304" pitchFamily="18" charset="0"/>
                <a:cs typeface="Times New Roman" panose="02020603050405020304" pitchFamily="18" charset="0"/>
              </a:rPr>
              <a:t>hàng</a:t>
            </a:r>
            <a:r>
              <a:rPr lang="vi-VN" sz="1600"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marL="285750" marR="0" indent="-285750">
              <a:lnSpc>
                <a:spcPts val="1900"/>
              </a:lnSpc>
              <a:spcBef>
                <a:spcPts val="500"/>
              </a:spcBef>
              <a:spcAft>
                <a:spcPts val="1000"/>
              </a:spcAft>
              <a:buFont typeface="Wingdings" panose="05000000000000000000" pitchFamily="2" charset="2"/>
              <a:buChar char="§"/>
            </a:pPr>
            <a:r>
              <a:rPr lang="vi-VN" sz="1600" dirty="0">
                <a:effectLst/>
                <a:latin typeface="Times New Roman" panose="02020603050405020304" pitchFamily="18" charset="0"/>
                <a:ea typeface="Times New Roman" panose="02020603050405020304" pitchFamily="18" charset="0"/>
                <a:cs typeface="Times New Roman" panose="02020603050405020304" pitchFamily="18" charset="0"/>
              </a:rPr>
              <a:t>Thanh </a:t>
            </a:r>
            <a:r>
              <a:rPr lang="vi-VN" sz="1600" dirty="0" err="1">
                <a:effectLst/>
                <a:latin typeface="Times New Roman" panose="02020603050405020304" pitchFamily="18" charset="0"/>
                <a:ea typeface="Times New Roman" panose="02020603050405020304" pitchFamily="18" charset="0"/>
                <a:cs typeface="Times New Roman" panose="02020603050405020304" pitchFamily="18" charset="0"/>
              </a:rPr>
              <a:t>toán</a:t>
            </a:r>
            <a:r>
              <a:rPr lang="vi-VN" sz="1600"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marL="285750" marR="0" indent="-285750">
              <a:lnSpc>
                <a:spcPts val="1900"/>
              </a:lnSpc>
              <a:spcBef>
                <a:spcPts val="500"/>
              </a:spcBef>
              <a:spcAft>
                <a:spcPts val="1000"/>
              </a:spcAft>
              <a:buFont typeface="Wingdings" panose="05000000000000000000" pitchFamily="2" charset="2"/>
              <a:buChar char="§"/>
            </a:pPr>
            <a:r>
              <a:rPr lang="vi-VN" sz="1600" dirty="0" err="1">
                <a:effectLst/>
                <a:latin typeface="Times New Roman" panose="02020603050405020304" pitchFamily="18" charset="0"/>
                <a:ea typeface="Times New Roman" panose="02020603050405020304" pitchFamily="18" charset="0"/>
                <a:cs typeface="Times New Roman" panose="02020603050405020304" pitchFamily="18" charset="0"/>
              </a:rPr>
              <a:t>Feedback</a:t>
            </a:r>
            <a:r>
              <a:rPr lang="vi-VN" sz="1600" dirty="0">
                <a:effectLst/>
                <a:latin typeface="Times New Roman" panose="02020603050405020304" pitchFamily="18" charset="0"/>
                <a:ea typeface="Times New Roman" panose="02020603050405020304" pitchFamily="18" charset="0"/>
                <a:cs typeface="Times New Roman" panose="02020603050405020304" pitchFamily="18" charset="0"/>
              </a:rPr>
              <a:t>. </a:t>
            </a:r>
          </a:p>
        </p:txBody>
      </p:sp>
      <p:sp>
        <p:nvSpPr>
          <p:cNvPr id="8" name="TextBox 7">
            <a:extLst>
              <a:ext uri="{FF2B5EF4-FFF2-40B4-BE49-F238E27FC236}">
                <a16:creationId xmlns:a16="http://schemas.microsoft.com/office/drawing/2014/main" id="{4FF1E947-50C2-A87A-9F0F-AE491E7A6489}"/>
              </a:ext>
            </a:extLst>
          </p:cNvPr>
          <p:cNvSpPr txBox="1"/>
          <p:nvPr/>
        </p:nvSpPr>
        <p:spPr>
          <a:xfrm>
            <a:off x="4343400" y="1876317"/>
            <a:ext cx="4580876" cy="3824124"/>
          </a:xfrm>
          <a:prstGeom prst="rect">
            <a:avLst/>
          </a:prstGeom>
          <a:noFill/>
        </p:spPr>
        <p:txBody>
          <a:bodyPr wrap="square">
            <a:spAutoFit/>
          </a:bodyPr>
          <a:lstStyle/>
          <a:p>
            <a:pPr marR="0">
              <a:lnSpc>
                <a:spcPts val="1900"/>
              </a:lnSpc>
              <a:spcBef>
                <a:spcPts val="500"/>
              </a:spcBef>
              <a:spcAft>
                <a:spcPts val="1000"/>
              </a:spcAft>
            </a:pPr>
            <a:r>
              <a:rPr lang="en-US" sz="1600" i="0" u="none" strike="noStrike" dirty="0" err="1">
                <a:effectLst/>
                <a:latin typeface="Times New Roman" panose="02020603050405020304" pitchFamily="18" charset="0"/>
                <a:cs typeface="Times New Roman" panose="02020603050405020304" pitchFamily="18" charset="0"/>
              </a:rPr>
              <a:t>Về</a:t>
            </a:r>
            <a:r>
              <a:rPr lang="en-US" sz="1600" i="0" u="none" strike="noStrike" dirty="0">
                <a:effectLst/>
                <a:latin typeface="Times New Roman" panose="02020603050405020304" pitchFamily="18" charset="0"/>
                <a:cs typeface="Times New Roman" panose="02020603050405020304" pitchFamily="18" charset="0"/>
              </a:rPr>
              <a:t> </a:t>
            </a:r>
            <a:r>
              <a:rPr lang="en-US" sz="1600" i="0" u="none" strike="noStrike" dirty="0" err="1">
                <a:effectLst/>
                <a:latin typeface="Times New Roman" panose="02020603050405020304" pitchFamily="18" charset="0"/>
                <a:cs typeface="Times New Roman" panose="02020603050405020304" pitchFamily="18" charset="0"/>
              </a:rPr>
              <a:t>phía</a:t>
            </a:r>
            <a:r>
              <a:rPr lang="en-US" sz="1600" i="0" u="none" strike="noStrike" dirty="0">
                <a:effectLst/>
                <a:latin typeface="Times New Roman" panose="02020603050405020304" pitchFamily="18" charset="0"/>
                <a:cs typeface="Times New Roman" panose="02020603050405020304" pitchFamily="18" charset="0"/>
              </a:rPr>
              <a:t> </a:t>
            </a:r>
            <a:r>
              <a:rPr lang="en-US" sz="1600" i="0" u="none" strike="noStrike" dirty="0" err="1">
                <a:effectLst/>
                <a:latin typeface="Times New Roman" panose="02020603050405020304" pitchFamily="18" charset="0"/>
                <a:cs typeface="Times New Roman" panose="02020603050405020304" pitchFamily="18" charset="0"/>
              </a:rPr>
              <a:t>bán</a:t>
            </a:r>
            <a:r>
              <a:rPr lang="en-US" sz="1600" i="0" u="none" strike="noStrike" dirty="0">
                <a:effectLst/>
                <a:latin typeface="Times New Roman" panose="02020603050405020304" pitchFamily="18" charset="0"/>
                <a:cs typeface="Times New Roman" panose="02020603050405020304" pitchFamily="18" charset="0"/>
              </a:rPr>
              <a:t> </a:t>
            </a:r>
            <a:r>
              <a:rPr lang="en-US" sz="1600" i="0" u="none" strike="noStrike" dirty="0" err="1">
                <a:effectLst/>
                <a:latin typeface="Times New Roman" panose="02020603050405020304" pitchFamily="18" charset="0"/>
                <a:cs typeface="Times New Roman" panose="02020603050405020304" pitchFamily="18" charset="0"/>
              </a:rPr>
              <a:t>hàng</a:t>
            </a:r>
            <a:endParaRPr lang="en-US" sz="1600" i="0" u="none" strike="noStrike" dirty="0">
              <a:effectLst/>
              <a:latin typeface="Times New Roman" panose="02020603050405020304" pitchFamily="18" charset="0"/>
              <a:cs typeface="Times New Roman" panose="02020603050405020304" pitchFamily="18" charset="0"/>
            </a:endParaRPr>
          </a:p>
          <a:p>
            <a:pPr marL="285750" marR="0" indent="-285750">
              <a:lnSpc>
                <a:spcPts val="1900"/>
              </a:lnSpc>
              <a:spcBef>
                <a:spcPts val="500"/>
              </a:spcBef>
              <a:spcAft>
                <a:spcPts val="1000"/>
              </a:spcAft>
              <a:buFont typeface="Wingdings" panose="05000000000000000000" pitchFamily="2" charset="2"/>
              <a:buChar char="§"/>
            </a:pPr>
            <a:r>
              <a:rPr lang="vi-VN" sz="1600" dirty="0">
                <a:effectLst/>
                <a:latin typeface="Times New Roman" panose="02020603050405020304" pitchFamily="18" charset="0"/>
                <a:ea typeface="Times New Roman" panose="02020603050405020304" pitchFamily="18" charset="0"/>
                <a:cs typeface="Times New Roman" panose="02020603050405020304" pitchFamily="18" charset="0"/>
              </a:rPr>
              <a:t>Đăng </a:t>
            </a:r>
            <a:r>
              <a:rPr lang="vi-VN" sz="1600" dirty="0" err="1">
                <a:effectLst/>
                <a:latin typeface="Times New Roman" panose="02020603050405020304" pitchFamily="18" charset="0"/>
                <a:ea typeface="Times New Roman" panose="02020603050405020304" pitchFamily="18" charset="0"/>
                <a:cs typeface="Times New Roman" panose="02020603050405020304" pitchFamily="18" charset="0"/>
              </a:rPr>
              <a:t>nhập</a:t>
            </a:r>
            <a:r>
              <a:rPr lang="vi-VN" sz="1600"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marL="285750" marR="0" indent="-285750">
              <a:lnSpc>
                <a:spcPts val="1900"/>
              </a:lnSpc>
              <a:spcBef>
                <a:spcPts val="500"/>
              </a:spcBef>
              <a:spcAft>
                <a:spcPts val="1000"/>
              </a:spcAft>
              <a:buFont typeface="Wingdings" panose="05000000000000000000" pitchFamily="2" charset="2"/>
              <a:buChar char="§"/>
            </a:pPr>
            <a:r>
              <a:rPr lang="vi-VN" sz="1600" dirty="0">
                <a:effectLst/>
                <a:latin typeface="Times New Roman" panose="02020603050405020304" pitchFamily="18" charset="0"/>
                <a:ea typeface="Times New Roman" panose="02020603050405020304" pitchFamily="18" charset="0"/>
                <a:cs typeface="Times New Roman" panose="02020603050405020304" pitchFamily="18" charset="0"/>
              </a:rPr>
              <a:t>Đăng </a:t>
            </a:r>
            <a:r>
              <a:rPr lang="vi-VN" sz="1600" dirty="0" err="1">
                <a:effectLst/>
                <a:latin typeface="Times New Roman" panose="02020603050405020304" pitchFamily="18" charset="0"/>
                <a:ea typeface="Times New Roman" panose="02020603050405020304" pitchFamily="18" charset="0"/>
                <a:cs typeface="Times New Roman" panose="02020603050405020304" pitchFamily="18" charset="0"/>
              </a:rPr>
              <a:t>xuất</a:t>
            </a:r>
            <a:r>
              <a:rPr lang="vi-VN" sz="1600" dirty="0">
                <a:effectLst/>
                <a:latin typeface="Times New Roman" panose="02020603050405020304" pitchFamily="18" charset="0"/>
                <a:ea typeface="Times New Roman" panose="02020603050405020304" pitchFamily="18" charset="0"/>
                <a:cs typeface="Times New Roman" panose="02020603050405020304" pitchFamily="18" charset="0"/>
              </a:rPr>
              <a:t>,</a:t>
            </a:r>
          </a:p>
          <a:p>
            <a:pPr marL="285750" marR="0" indent="-285750">
              <a:lnSpc>
                <a:spcPts val="1900"/>
              </a:lnSpc>
              <a:spcBef>
                <a:spcPts val="500"/>
              </a:spcBef>
              <a:spcAft>
                <a:spcPts val="1000"/>
              </a:spcAft>
              <a:buFont typeface="Wingdings" panose="05000000000000000000" pitchFamily="2" charset="2"/>
              <a:buChar char="§"/>
            </a:pPr>
            <a:r>
              <a:rPr lang="vi-VN" sz="1600" dirty="0" err="1">
                <a:effectLst/>
                <a:latin typeface="Times New Roman" panose="02020603050405020304" pitchFamily="18" charset="0"/>
                <a:ea typeface="Times New Roman" panose="02020603050405020304" pitchFamily="18" charset="0"/>
                <a:cs typeface="Times New Roman" panose="02020603050405020304" pitchFamily="18" charset="0"/>
              </a:rPr>
              <a:t>Quản</a:t>
            </a:r>
            <a:r>
              <a:rPr lang="vi-VN"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dirty="0" err="1">
                <a:effectLst/>
                <a:latin typeface="Times New Roman" panose="02020603050405020304" pitchFamily="18" charset="0"/>
                <a:ea typeface="Times New Roman" panose="02020603050405020304" pitchFamily="18" charset="0"/>
                <a:cs typeface="Times New Roman" panose="02020603050405020304" pitchFamily="18" charset="0"/>
              </a:rPr>
              <a:t>lý</a:t>
            </a:r>
            <a:r>
              <a:rPr lang="vi-VN"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dirty="0" err="1">
                <a:effectLst/>
                <a:latin typeface="Times New Roman" panose="02020603050405020304" pitchFamily="18" charset="0"/>
                <a:ea typeface="Times New Roman" panose="02020603050405020304" pitchFamily="18" charset="0"/>
                <a:cs typeface="Times New Roman" panose="02020603050405020304" pitchFamily="18" charset="0"/>
              </a:rPr>
              <a:t>sản</a:t>
            </a:r>
            <a:r>
              <a:rPr lang="vi-VN"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dirty="0" err="1">
                <a:effectLst/>
                <a:latin typeface="Times New Roman" panose="02020603050405020304" pitchFamily="18" charset="0"/>
                <a:ea typeface="Times New Roman" panose="02020603050405020304" pitchFamily="18" charset="0"/>
                <a:cs typeface="Times New Roman" panose="02020603050405020304" pitchFamily="18" charset="0"/>
              </a:rPr>
              <a:t>phẩm</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vi-V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marR="0" indent="-285750">
              <a:lnSpc>
                <a:spcPts val="1900"/>
              </a:lnSpc>
              <a:spcBef>
                <a:spcPts val="500"/>
              </a:spcBef>
              <a:spcAft>
                <a:spcPts val="1000"/>
              </a:spcAft>
              <a:buFont typeface="Wingdings" panose="05000000000000000000" pitchFamily="2" charset="2"/>
              <a:buChar char="§"/>
            </a:pPr>
            <a:r>
              <a:rPr lang="vi-VN" sz="1600" dirty="0" err="1">
                <a:effectLst/>
                <a:latin typeface="Times New Roman" panose="02020603050405020304" pitchFamily="18" charset="0"/>
                <a:ea typeface="Times New Roman" panose="02020603050405020304" pitchFamily="18" charset="0"/>
                <a:cs typeface="Times New Roman" panose="02020603050405020304" pitchFamily="18" charset="0"/>
              </a:rPr>
              <a:t>Quản</a:t>
            </a:r>
            <a:r>
              <a:rPr lang="vi-VN"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dirty="0" err="1">
                <a:effectLst/>
                <a:latin typeface="Times New Roman" panose="02020603050405020304" pitchFamily="18" charset="0"/>
                <a:ea typeface="Times New Roman" panose="02020603050405020304" pitchFamily="18" charset="0"/>
                <a:cs typeface="Times New Roman" panose="02020603050405020304" pitchFamily="18" charset="0"/>
              </a:rPr>
              <a:t>lý</a:t>
            </a:r>
            <a:r>
              <a:rPr lang="vi-VN" sz="1600" dirty="0">
                <a:effectLst/>
                <a:latin typeface="Times New Roman" panose="02020603050405020304" pitchFamily="18" charset="0"/>
                <a:ea typeface="Times New Roman" panose="02020603050405020304" pitchFamily="18" charset="0"/>
                <a:cs typeface="Times New Roman" panose="02020603050405020304" pitchFamily="18" charset="0"/>
              </a:rPr>
              <a:t> đơn hang</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vi-V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marR="0" indent="-285750">
              <a:lnSpc>
                <a:spcPts val="1900"/>
              </a:lnSpc>
              <a:spcBef>
                <a:spcPts val="500"/>
              </a:spcBef>
              <a:spcAft>
                <a:spcPts val="1000"/>
              </a:spcAft>
              <a:buFont typeface="Wingdings" panose="05000000000000000000" pitchFamily="2" charset="2"/>
              <a:buChar char="§"/>
            </a:pPr>
            <a:r>
              <a:rPr lang="vi-VN" sz="1600" dirty="0" err="1">
                <a:effectLst/>
                <a:latin typeface="Times New Roman" panose="02020603050405020304" pitchFamily="18" charset="0"/>
                <a:ea typeface="Times New Roman" panose="02020603050405020304" pitchFamily="18" charset="0"/>
                <a:cs typeface="Times New Roman" panose="02020603050405020304" pitchFamily="18" charset="0"/>
              </a:rPr>
              <a:t>Quản</a:t>
            </a:r>
            <a:r>
              <a:rPr lang="vi-VN"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dirty="0" err="1">
                <a:effectLst/>
                <a:latin typeface="Times New Roman" panose="02020603050405020304" pitchFamily="18" charset="0"/>
                <a:ea typeface="Times New Roman" panose="02020603050405020304" pitchFamily="18" charset="0"/>
                <a:cs typeface="Times New Roman" panose="02020603050405020304" pitchFamily="18" charset="0"/>
              </a:rPr>
              <a:t>lý</a:t>
            </a:r>
            <a:r>
              <a:rPr lang="vi-VN"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dirty="0" err="1">
                <a:effectLst/>
                <a:latin typeface="Times New Roman" panose="02020603050405020304" pitchFamily="18" charset="0"/>
                <a:ea typeface="Times New Roman" panose="02020603050405020304" pitchFamily="18" charset="0"/>
                <a:cs typeface="Times New Roman" panose="02020603050405020304" pitchFamily="18" charset="0"/>
              </a:rPr>
              <a:t>phản</a:t>
            </a:r>
            <a:r>
              <a:rPr lang="vi-VN"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dirty="0" err="1">
                <a:effectLst/>
                <a:latin typeface="Times New Roman" panose="02020603050405020304" pitchFamily="18" charset="0"/>
                <a:ea typeface="Times New Roman" panose="02020603050405020304" pitchFamily="18" charset="0"/>
                <a:cs typeface="Times New Roman" panose="02020603050405020304" pitchFamily="18" charset="0"/>
              </a:rPr>
              <a:t>hồi</a:t>
            </a:r>
            <a:r>
              <a:rPr lang="vi-VN" sz="1600"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marL="285750" marR="0" indent="-285750">
              <a:lnSpc>
                <a:spcPts val="1900"/>
              </a:lnSpc>
              <a:spcBef>
                <a:spcPts val="500"/>
              </a:spcBef>
              <a:spcAft>
                <a:spcPts val="1000"/>
              </a:spcAft>
              <a:buFont typeface="Wingdings" panose="05000000000000000000" pitchFamily="2" charset="2"/>
              <a:buChar char="§"/>
            </a:pPr>
            <a:r>
              <a:rPr lang="vi-VN" sz="1600" dirty="0">
                <a:effectLst/>
                <a:latin typeface="Times New Roman" panose="02020603050405020304" pitchFamily="18" charset="0"/>
                <a:ea typeface="Times New Roman" panose="02020603050405020304" pitchFamily="18" charset="0"/>
                <a:cs typeface="Times New Roman" panose="02020603050405020304" pitchFamily="18" charset="0"/>
              </a:rPr>
              <a:t>Thêm</a:t>
            </a:r>
          </a:p>
          <a:p>
            <a:pPr marL="285750" marR="0" indent="-285750">
              <a:lnSpc>
                <a:spcPts val="1900"/>
              </a:lnSpc>
              <a:spcBef>
                <a:spcPts val="500"/>
              </a:spcBef>
              <a:spcAft>
                <a:spcPts val="1000"/>
              </a:spcAft>
              <a:buFont typeface="Wingdings" panose="05000000000000000000" pitchFamily="2" charset="2"/>
              <a:buChar char="§"/>
            </a:pPr>
            <a:r>
              <a:rPr lang="vi-VN" sz="1600" dirty="0" err="1">
                <a:effectLst/>
                <a:latin typeface="Times New Roman" panose="02020603050405020304" pitchFamily="18" charset="0"/>
                <a:ea typeface="Times New Roman" panose="02020603050405020304" pitchFamily="18" charset="0"/>
                <a:cs typeface="Times New Roman" panose="02020603050405020304" pitchFamily="18" charset="0"/>
              </a:rPr>
              <a:t>Sửa</a:t>
            </a:r>
            <a:endParaRPr lang="vi-V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marR="0" indent="-285750">
              <a:lnSpc>
                <a:spcPts val="1900"/>
              </a:lnSpc>
              <a:spcBef>
                <a:spcPts val="500"/>
              </a:spcBef>
              <a:spcAft>
                <a:spcPts val="1000"/>
              </a:spcAft>
              <a:buFont typeface="Wingdings" panose="05000000000000000000" pitchFamily="2" charset="2"/>
              <a:buChar char="§"/>
            </a:pPr>
            <a:r>
              <a:rPr lang="vi-VN" sz="1600" dirty="0" err="1">
                <a:effectLst/>
                <a:latin typeface="Times New Roman" panose="02020603050405020304" pitchFamily="18" charset="0"/>
                <a:ea typeface="Times New Roman" panose="02020603050405020304" pitchFamily="18" charset="0"/>
                <a:cs typeface="Times New Roman" panose="02020603050405020304" pitchFamily="18" charset="0"/>
              </a:rPr>
              <a:t>Xóa</a:t>
            </a:r>
            <a:endParaRPr lang="vi-VN" sz="16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7654615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iêu đề 1">
            <a:extLst>
              <a:ext uri="{FF2B5EF4-FFF2-40B4-BE49-F238E27FC236}">
                <a16:creationId xmlns:a16="http://schemas.microsoft.com/office/drawing/2014/main" id="{B020DB59-D48F-451B-AE41-2DFD4EB0F708}"/>
              </a:ext>
            </a:extLst>
          </p:cNvPr>
          <p:cNvSpPr>
            <a:spLocks noGrp="1" noChangeArrowheads="1"/>
          </p:cNvSpPr>
          <p:nvPr>
            <p:ph type="title"/>
          </p:nvPr>
        </p:nvSpPr>
        <p:spPr>
          <a:xfrm>
            <a:off x="1143000" y="381000"/>
            <a:ext cx="7772400" cy="563563"/>
          </a:xfrm>
        </p:spPr>
        <p:txBody>
          <a:bodyPr/>
          <a:lstStyle/>
          <a:p>
            <a:r>
              <a:rPr lang="vi-VN" altLang="en-US" sz="2000" b="1" dirty="0"/>
              <a:t>Phần II: Một số khái niệm trong kiểm thử phần mềm</a:t>
            </a:r>
          </a:p>
        </p:txBody>
      </p:sp>
      <p:sp>
        <p:nvSpPr>
          <p:cNvPr id="6" name="Title 1">
            <a:extLst>
              <a:ext uri="{FF2B5EF4-FFF2-40B4-BE49-F238E27FC236}">
                <a16:creationId xmlns:a16="http://schemas.microsoft.com/office/drawing/2014/main" id="{8D6668BB-13A6-4167-AD5C-E3046E5A694F}"/>
              </a:ext>
            </a:extLst>
          </p:cNvPr>
          <p:cNvSpPr txBox="1">
            <a:spLocks/>
          </p:cNvSpPr>
          <p:nvPr/>
        </p:nvSpPr>
        <p:spPr bwMode="white">
          <a:xfrm>
            <a:off x="609600" y="990600"/>
            <a:ext cx="840105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a:solidFill>
                  <a:schemeClr val="bg1"/>
                </a:solidFill>
                <a:latin typeface="+mj-lt"/>
                <a:ea typeface="+mj-ea"/>
                <a:cs typeface="+mj-cs"/>
              </a:defRPr>
            </a:lvl1pPr>
            <a:lvl2pPr algn="l" rtl="0" eaLnBrk="0" fontAlgn="base" hangingPunct="0">
              <a:spcBef>
                <a:spcPct val="0"/>
              </a:spcBef>
              <a:spcAft>
                <a:spcPct val="0"/>
              </a:spcAft>
              <a:defRPr sz="3200">
                <a:solidFill>
                  <a:schemeClr val="bg1"/>
                </a:solidFill>
                <a:latin typeface="Verdana" pitchFamily="34" charset="0"/>
              </a:defRPr>
            </a:lvl2pPr>
            <a:lvl3pPr algn="l" rtl="0" eaLnBrk="0" fontAlgn="base" hangingPunct="0">
              <a:spcBef>
                <a:spcPct val="0"/>
              </a:spcBef>
              <a:spcAft>
                <a:spcPct val="0"/>
              </a:spcAft>
              <a:defRPr sz="3200">
                <a:solidFill>
                  <a:schemeClr val="bg1"/>
                </a:solidFill>
                <a:latin typeface="Verdana" pitchFamily="34" charset="0"/>
              </a:defRPr>
            </a:lvl3pPr>
            <a:lvl4pPr algn="l" rtl="0" eaLnBrk="0" fontAlgn="base" hangingPunct="0">
              <a:spcBef>
                <a:spcPct val="0"/>
              </a:spcBef>
              <a:spcAft>
                <a:spcPct val="0"/>
              </a:spcAft>
              <a:defRPr sz="3200">
                <a:solidFill>
                  <a:schemeClr val="bg1"/>
                </a:solidFill>
                <a:latin typeface="Verdana" pitchFamily="34" charset="0"/>
              </a:defRPr>
            </a:lvl4pPr>
            <a:lvl5pPr algn="l" rtl="0" eaLnBrk="0" fontAlgn="base" hangingPunct="0">
              <a:spcBef>
                <a:spcPct val="0"/>
              </a:spcBef>
              <a:spcAft>
                <a:spcPct val="0"/>
              </a:spcAft>
              <a:defRPr sz="3200">
                <a:solidFill>
                  <a:schemeClr val="bg1"/>
                </a:solidFill>
                <a:latin typeface="Verdana" pitchFamily="34" charset="0"/>
              </a:defRPr>
            </a:lvl5pPr>
            <a:lvl6pPr marL="457200" algn="l" rtl="0" fontAlgn="base">
              <a:spcBef>
                <a:spcPct val="0"/>
              </a:spcBef>
              <a:spcAft>
                <a:spcPct val="0"/>
              </a:spcAft>
              <a:defRPr sz="3200">
                <a:solidFill>
                  <a:schemeClr val="bg1"/>
                </a:solidFill>
                <a:latin typeface="Verdana" pitchFamily="34" charset="0"/>
              </a:defRPr>
            </a:lvl6pPr>
            <a:lvl7pPr marL="914400" algn="l" rtl="0" fontAlgn="base">
              <a:spcBef>
                <a:spcPct val="0"/>
              </a:spcBef>
              <a:spcAft>
                <a:spcPct val="0"/>
              </a:spcAft>
              <a:defRPr sz="3200">
                <a:solidFill>
                  <a:schemeClr val="bg1"/>
                </a:solidFill>
                <a:latin typeface="Verdana" pitchFamily="34" charset="0"/>
              </a:defRPr>
            </a:lvl7pPr>
            <a:lvl8pPr marL="1371600" algn="l" rtl="0" fontAlgn="base">
              <a:spcBef>
                <a:spcPct val="0"/>
              </a:spcBef>
              <a:spcAft>
                <a:spcPct val="0"/>
              </a:spcAft>
              <a:defRPr sz="3200">
                <a:solidFill>
                  <a:schemeClr val="bg1"/>
                </a:solidFill>
                <a:latin typeface="Verdana" pitchFamily="34" charset="0"/>
              </a:defRPr>
            </a:lvl8pPr>
            <a:lvl9pPr marL="1828800" algn="l" rtl="0" fontAlgn="base">
              <a:spcBef>
                <a:spcPct val="0"/>
              </a:spcBef>
              <a:spcAft>
                <a:spcPct val="0"/>
              </a:spcAft>
              <a:defRPr sz="3200">
                <a:solidFill>
                  <a:schemeClr val="bg1"/>
                </a:solidFill>
                <a:latin typeface="Verdana" pitchFamily="34" charset="0"/>
              </a:defRPr>
            </a:lvl9pPr>
          </a:lstStyle>
          <a:p>
            <a:r>
              <a:rPr lang="vi-VN" sz="3600" b="1" kern="0" dirty="0">
                <a:solidFill>
                  <a:srgbClr val="C00000"/>
                </a:solidFill>
                <a:latin typeface="Times  New Roman"/>
                <a:cs typeface="Times New Roman" pitchFamily="18" charset="0"/>
              </a:rPr>
              <a:t>1. Khái niệm về k</a:t>
            </a:r>
            <a:r>
              <a:rPr lang="en-US" sz="3600" b="1" dirty="0" err="1">
                <a:solidFill>
                  <a:srgbClr val="C00000"/>
                </a:solidFill>
                <a:latin typeface="Times  New Roman"/>
              </a:rPr>
              <a:t>iểm</a:t>
            </a:r>
            <a:r>
              <a:rPr lang="en-US" sz="3600" b="1" dirty="0">
                <a:solidFill>
                  <a:srgbClr val="C00000"/>
                </a:solidFill>
                <a:latin typeface="Times  New Roman"/>
              </a:rPr>
              <a:t> </a:t>
            </a:r>
            <a:r>
              <a:rPr lang="en-US" sz="3600" b="1" dirty="0" err="1">
                <a:solidFill>
                  <a:srgbClr val="C00000"/>
                </a:solidFill>
                <a:latin typeface="Times  New Roman"/>
              </a:rPr>
              <a:t>thử</a:t>
            </a:r>
            <a:r>
              <a:rPr lang="en-US" sz="3600" b="1" dirty="0">
                <a:solidFill>
                  <a:srgbClr val="C00000"/>
                </a:solidFill>
                <a:latin typeface="Times  New Roman"/>
              </a:rPr>
              <a:t> </a:t>
            </a:r>
            <a:r>
              <a:rPr lang="en-US" sz="3600" b="1" dirty="0" err="1">
                <a:solidFill>
                  <a:srgbClr val="C00000"/>
                </a:solidFill>
                <a:latin typeface="Times  New Roman"/>
              </a:rPr>
              <a:t>phần</a:t>
            </a:r>
            <a:r>
              <a:rPr lang="en-US" sz="3600" b="1" dirty="0">
                <a:solidFill>
                  <a:srgbClr val="C00000"/>
                </a:solidFill>
                <a:latin typeface="Times  New Roman"/>
              </a:rPr>
              <a:t> </a:t>
            </a:r>
            <a:r>
              <a:rPr lang="en-US" sz="3600" b="1" dirty="0" err="1">
                <a:solidFill>
                  <a:srgbClr val="C00000"/>
                </a:solidFill>
                <a:latin typeface="Times  New Roman"/>
              </a:rPr>
              <a:t>mềm</a:t>
            </a:r>
            <a:endParaRPr lang="en-US" sz="3600" b="1" dirty="0">
              <a:solidFill>
                <a:srgbClr val="C00000"/>
              </a:solidFill>
              <a:latin typeface="Times  New Roman"/>
            </a:endParaRPr>
          </a:p>
        </p:txBody>
      </p:sp>
      <p:cxnSp>
        <p:nvCxnSpPr>
          <p:cNvPr id="4" name="Đường nối Thẳng 3">
            <a:extLst>
              <a:ext uri="{FF2B5EF4-FFF2-40B4-BE49-F238E27FC236}">
                <a16:creationId xmlns:a16="http://schemas.microsoft.com/office/drawing/2014/main" id="{DF260134-6CAC-4556-B3D4-92D8F9F67A0E}"/>
              </a:ext>
            </a:extLst>
          </p:cNvPr>
          <p:cNvCxnSpPr/>
          <p:nvPr/>
        </p:nvCxnSpPr>
        <p:spPr>
          <a:xfrm>
            <a:off x="762000" y="1752600"/>
            <a:ext cx="4724400" cy="0"/>
          </a:xfrm>
          <a:prstGeom prst="line">
            <a:avLst/>
          </a:prstGeom>
          <a:ln>
            <a:solidFill>
              <a:srgbClr val="FF0000"/>
            </a:solidFill>
          </a:ln>
        </p:spPr>
        <p:style>
          <a:lnRef idx="3">
            <a:schemeClr val="accent1"/>
          </a:lnRef>
          <a:fillRef idx="0">
            <a:schemeClr val="accent1"/>
          </a:fillRef>
          <a:effectRef idx="2">
            <a:schemeClr val="accent1"/>
          </a:effectRef>
          <a:fontRef idx="minor">
            <a:schemeClr val="tx1"/>
          </a:fontRef>
        </p:style>
      </p:cxnSp>
      <p:sp>
        <p:nvSpPr>
          <p:cNvPr id="7" name="TextBox 6">
            <a:extLst>
              <a:ext uri="{FF2B5EF4-FFF2-40B4-BE49-F238E27FC236}">
                <a16:creationId xmlns:a16="http://schemas.microsoft.com/office/drawing/2014/main" id="{F1BDD8BF-C0C9-5F11-C7E6-D5127DE6352E}"/>
              </a:ext>
            </a:extLst>
          </p:cNvPr>
          <p:cNvSpPr txBox="1"/>
          <p:nvPr/>
        </p:nvSpPr>
        <p:spPr>
          <a:xfrm>
            <a:off x="0" y="2133473"/>
            <a:ext cx="9144000" cy="295106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vi-VN" dirty="0">
                <a:latin typeface="Times  New Roman"/>
              </a:rPr>
              <a:t>Kiểm thử phần mềm là quá trình thực thi 1 chương trình với mục đích tìm ra lỗi.</a:t>
            </a:r>
          </a:p>
          <a:p>
            <a:pPr marL="285750" indent="-285750">
              <a:lnSpc>
                <a:spcPct val="150000"/>
              </a:lnSpc>
              <a:buFont typeface="Arial" panose="020B0604020202020204" pitchFamily="34" charset="0"/>
              <a:buChar char="•"/>
            </a:pPr>
            <a:r>
              <a:rPr lang="vi-VN" dirty="0">
                <a:latin typeface="Times  New Roman"/>
              </a:rPr>
              <a:t>Kiểm thử phần mềm đảm bảo sản phẩm phần mềm đáp ứng chính xác, đầy đủ và đúng theo yêu cầu của khách hàng, yêu cầu của sản phẩm đề đã đặt ra.</a:t>
            </a:r>
          </a:p>
          <a:p>
            <a:pPr marL="285750" indent="-285750">
              <a:lnSpc>
                <a:spcPct val="150000"/>
              </a:lnSpc>
              <a:buFont typeface="Arial" panose="020B0604020202020204" pitchFamily="34" charset="0"/>
              <a:buChar char="•"/>
            </a:pPr>
            <a:r>
              <a:rPr lang="vi-VN" dirty="0">
                <a:latin typeface="Times  New Roman"/>
              </a:rPr>
              <a:t>Kiểm thử phần mềm cũng cung cấp mục tiêu, cái nhìn độc lập về phần mềm, điều này cho phép việc đánh giá và hiểu rõ các rủi ro khi thực thi phần mềm.</a:t>
            </a:r>
          </a:p>
          <a:p>
            <a:pPr marL="285750" indent="-285750">
              <a:lnSpc>
                <a:spcPct val="150000"/>
              </a:lnSpc>
              <a:buFont typeface="Arial" panose="020B0604020202020204" pitchFamily="34" charset="0"/>
              <a:buChar char="•"/>
            </a:pPr>
            <a:r>
              <a:rPr lang="vi-VN" dirty="0">
                <a:latin typeface="Times  New Roman"/>
              </a:rPr>
              <a:t>Kiểm thử phần mềm tạo điều kiện cho bạn tận dụng tối đa tư duy đánh giá và sáng tạo để bạn có thể phát hiện ra những điểm mà người khác chưa nhìn thấy.</a:t>
            </a:r>
          </a:p>
        </p:txBody>
      </p:sp>
    </p:spTree>
    <p:extLst>
      <p:ext uri="{BB962C8B-B14F-4D97-AF65-F5344CB8AC3E}">
        <p14:creationId xmlns:p14="http://schemas.microsoft.com/office/powerpoint/2010/main" val="373086331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iêu đề 1">
            <a:extLst>
              <a:ext uri="{FF2B5EF4-FFF2-40B4-BE49-F238E27FC236}">
                <a16:creationId xmlns:a16="http://schemas.microsoft.com/office/drawing/2014/main" id="{B020DB59-D48F-451B-AE41-2DFD4EB0F708}"/>
              </a:ext>
            </a:extLst>
          </p:cNvPr>
          <p:cNvSpPr>
            <a:spLocks noGrp="1" noChangeArrowheads="1"/>
          </p:cNvSpPr>
          <p:nvPr>
            <p:ph type="title"/>
          </p:nvPr>
        </p:nvSpPr>
        <p:spPr>
          <a:xfrm>
            <a:off x="1143000" y="381000"/>
            <a:ext cx="7772400" cy="563563"/>
          </a:xfrm>
        </p:spPr>
        <p:txBody>
          <a:bodyPr/>
          <a:lstStyle/>
          <a:p>
            <a:r>
              <a:rPr lang="vi-VN" altLang="en-US" sz="2000" b="1" dirty="0"/>
              <a:t>Phần II: Một số khái niệm trong kiểm thử phần mềm</a:t>
            </a:r>
          </a:p>
        </p:txBody>
      </p:sp>
      <p:sp>
        <p:nvSpPr>
          <p:cNvPr id="6" name="Title 1">
            <a:extLst>
              <a:ext uri="{FF2B5EF4-FFF2-40B4-BE49-F238E27FC236}">
                <a16:creationId xmlns:a16="http://schemas.microsoft.com/office/drawing/2014/main" id="{8D6668BB-13A6-4167-AD5C-E3046E5A694F}"/>
              </a:ext>
            </a:extLst>
          </p:cNvPr>
          <p:cNvSpPr txBox="1">
            <a:spLocks/>
          </p:cNvSpPr>
          <p:nvPr/>
        </p:nvSpPr>
        <p:spPr bwMode="white">
          <a:xfrm>
            <a:off x="609600" y="1219200"/>
            <a:ext cx="860425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a:solidFill>
                  <a:schemeClr val="bg1"/>
                </a:solidFill>
                <a:latin typeface="+mj-lt"/>
                <a:ea typeface="+mj-ea"/>
                <a:cs typeface="+mj-cs"/>
              </a:defRPr>
            </a:lvl1pPr>
            <a:lvl2pPr algn="l" rtl="0" eaLnBrk="0" fontAlgn="base" hangingPunct="0">
              <a:spcBef>
                <a:spcPct val="0"/>
              </a:spcBef>
              <a:spcAft>
                <a:spcPct val="0"/>
              </a:spcAft>
              <a:defRPr sz="3200">
                <a:solidFill>
                  <a:schemeClr val="bg1"/>
                </a:solidFill>
                <a:latin typeface="Verdana" pitchFamily="34" charset="0"/>
              </a:defRPr>
            </a:lvl2pPr>
            <a:lvl3pPr algn="l" rtl="0" eaLnBrk="0" fontAlgn="base" hangingPunct="0">
              <a:spcBef>
                <a:spcPct val="0"/>
              </a:spcBef>
              <a:spcAft>
                <a:spcPct val="0"/>
              </a:spcAft>
              <a:defRPr sz="3200">
                <a:solidFill>
                  <a:schemeClr val="bg1"/>
                </a:solidFill>
                <a:latin typeface="Verdana" pitchFamily="34" charset="0"/>
              </a:defRPr>
            </a:lvl3pPr>
            <a:lvl4pPr algn="l" rtl="0" eaLnBrk="0" fontAlgn="base" hangingPunct="0">
              <a:spcBef>
                <a:spcPct val="0"/>
              </a:spcBef>
              <a:spcAft>
                <a:spcPct val="0"/>
              </a:spcAft>
              <a:defRPr sz="3200">
                <a:solidFill>
                  <a:schemeClr val="bg1"/>
                </a:solidFill>
                <a:latin typeface="Verdana" pitchFamily="34" charset="0"/>
              </a:defRPr>
            </a:lvl4pPr>
            <a:lvl5pPr algn="l" rtl="0" eaLnBrk="0" fontAlgn="base" hangingPunct="0">
              <a:spcBef>
                <a:spcPct val="0"/>
              </a:spcBef>
              <a:spcAft>
                <a:spcPct val="0"/>
              </a:spcAft>
              <a:defRPr sz="3200">
                <a:solidFill>
                  <a:schemeClr val="bg1"/>
                </a:solidFill>
                <a:latin typeface="Verdana" pitchFamily="34" charset="0"/>
              </a:defRPr>
            </a:lvl5pPr>
            <a:lvl6pPr marL="457200" algn="l" rtl="0" fontAlgn="base">
              <a:spcBef>
                <a:spcPct val="0"/>
              </a:spcBef>
              <a:spcAft>
                <a:spcPct val="0"/>
              </a:spcAft>
              <a:defRPr sz="3200">
                <a:solidFill>
                  <a:schemeClr val="bg1"/>
                </a:solidFill>
                <a:latin typeface="Verdana" pitchFamily="34" charset="0"/>
              </a:defRPr>
            </a:lvl6pPr>
            <a:lvl7pPr marL="914400" algn="l" rtl="0" fontAlgn="base">
              <a:spcBef>
                <a:spcPct val="0"/>
              </a:spcBef>
              <a:spcAft>
                <a:spcPct val="0"/>
              </a:spcAft>
              <a:defRPr sz="3200">
                <a:solidFill>
                  <a:schemeClr val="bg1"/>
                </a:solidFill>
                <a:latin typeface="Verdana" pitchFamily="34" charset="0"/>
              </a:defRPr>
            </a:lvl7pPr>
            <a:lvl8pPr marL="1371600" algn="l" rtl="0" fontAlgn="base">
              <a:spcBef>
                <a:spcPct val="0"/>
              </a:spcBef>
              <a:spcAft>
                <a:spcPct val="0"/>
              </a:spcAft>
              <a:defRPr sz="3200">
                <a:solidFill>
                  <a:schemeClr val="bg1"/>
                </a:solidFill>
                <a:latin typeface="Verdana" pitchFamily="34" charset="0"/>
              </a:defRPr>
            </a:lvl8pPr>
            <a:lvl9pPr marL="1828800" algn="l" rtl="0" fontAlgn="base">
              <a:spcBef>
                <a:spcPct val="0"/>
              </a:spcBef>
              <a:spcAft>
                <a:spcPct val="0"/>
              </a:spcAft>
              <a:defRPr sz="3200">
                <a:solidFill>
                  <a:schemeClr val="bg1"/>
                </a:solidFill>
                <a:latin typeface="Verdana" pitchFamily="34" charset="0"/>
              </a:defRPr>
            </a:lvl9pPr>
          </a:lstStyle>
          <a:p>
            <a:r>
              <a:rPr lang="vi-VN" sz="3600" b="1" kern="0" dirty="0">
                <a:solidFill>
                  <a:srgbClr val="C00000"/>
                </a:solidFill>
                <a:latin typeface="Times  New Roman"/>
                <a:cs typeface="Times New Roman" pitchFamily="18" charset="0"/>
              </a:rPr>
              <a:t>2. Khái niệm về k</a:t>
            </a:r>
            <a:r>
              <a:rPr lang="en-US" sz="3600" b="1" dirty="0" err="1">
                <a:solidFill>
                  <a:srgbClr val="C00000"/>
                </a:solidFill>
                <a:latin typeface="Times  New Roman"/>
              </a:rPr>
              <a:t>iểm</a:t>
            </a:r>
            <a:r>
              <a:rPr lang="en-US" sz="3600" b="1" dirty="0">
                <a:solidFill>
                  <a:srgbClr val="C00000"/>
                </a:solidFill>
                <a:latin typeface="Times  New Roman"/>
              </a:rPr>
              <a:t> </a:t>
            </a:r>
            <a:r>
              <a:rPr lang="en-US" sz="3600" b="1" dirty="0" err="1">
                <a:solidFill>
                  <a:srgbClr val="C00000"/>
                </a:solidFill>
                <a:latin typeface="Times  New Roman"/>
              </a:rPr>
              <a:t>thử</a:t>
            </a:r>
            <a:r>
              <a:rPr lang="en-US" sz="3600" b="1" dirty="0">
                <a:solidFill>
                  <a:srgbClr val="C00000"/>
                </a:solidFill>
                <a:latin typeface="Times  New Roman"/>
              </a:rPr>
              <a:t> </a:t>
            </a:r>
            <a:r>
              <a:rPr lang="vi-VN" sz="3600" b="1" dirty="0">
                <a:solidFill>
                  <a:srgbClr val="C00000"/>
                </a:solidFill>
                <a:latin typeface="Times  New Roman"/>
              </a:rPr>
              <a:t>đơn vị(Unit test)</a:t>
            </a:r>
          </a:p>
          <a:p>
            <a:endParaRPr lang="en-US" b="1" dirty="0">
              <a:solidFill>
                <a:srgbClr val="C00000"/>
              </a:solidFill>
              <a:latin typeface="Times  New Roman"/>
            </a:endParaRPr>
          </a:p>
        </p:txBody>
      </p:sp>
      <p:cxnSp>
        <p:nvCxnSpPr>
          <p:cNvPr id="4" name="Đường nối Thẳng 3">
            <a:extLst>
              <a:ext uri="{FF2B5EF4-FFF2-40B4-BE49-F238E27FC236}">
                <a16:creationId xmlns:a16="http://schemas.microsoft.com/office/drawing/2014/main" id="{DF260134-6CAC-4556-B3D4-92D8F9F67A0E}"/>
              </a:ext>
            </a:extLst>
          </p:cNvPr>
          <p:cNvCxnSpPr/>
          <p:nvPr/>
        </p:nvCxnSpPr>
        <p:spPr>
          <a:xfrm>
            <a:off x="762000" y="1752600"/>
            <a:ext cx="4724400" cy="0"/>
          </a:xfrm>
          <a:prstGeom prst="line">
            <a:avLst/>
          </a:prstGeom>
          <a:ln>
            <a:solidFill>
              <a:srgbClr val="FF0000"/>
            </a:solidFill>
          </a:ln>
        </p:spPr>
        <p:style>
          <a:lnRef idx="3">
            <a:schemeClr val="accent1"/>
          </a:lnRef>
          <a:fillRef idx="0">
            <a:schemeClr val="accent1"/>
          </a:fillRef>
          <a:effectRef idx="2">
            <a:schemeClr val="accent1"/>
          </a:effectRef>
          <a:fontRef idx="minor">
            <a:schemeClr val="tx1"/>
          </a:fontRef>
        </p:style>
      </p:cxnSp>
      <p:sp>
        <p:nvSpPr>
          <p:cNvPr id="7" name="TextBox 6">
            <a:extLst>
              <a:ext uri="{FF2B5EF4-FFF2-40B4-BE49-F238E27FC236}">
                <a16:creationId xmlns:a16="http://schemas.microsoft.com/office/drawing/2014/main" id="{F1BDD8BF-C0C9-5F11-C7E6-D5127DE6352E}"/>
              </a:ext>
            </a:extLst>
          </p:cNvPr>
          <p:cNvSpPr txBox="1"/>
          <p:nvPr/>
        </p:nvSpPr>
        <p:spPr>
          <a:xfrm>
            <a:off x="0" y="2133473"/>
            <a:ext cx="9144000" cy="336656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vi-VN" dirty="0">
                <a:latin typeface="Times  New Roman"/>
              </a:rPr>
              <a:t>Kiểm thử đơn vị là hoạt động kiểm thử nhỏ nhất. Kiểm thử thực hiện trên các hàm hay thành phần riêng lẻ.</a:t>
            </a:r>
          </a:p>
          <a:p>
            <a:pPr marL="285750" indent="-285750">
              <a:lnSpc>
                <a:spcPct val="150000"/>
              </a:lnSpc>
              <a:buFont typeface="Arial" panose="020B0604020202020204" pitchFamily="34" charset="0"/>
              <a:buChar char="•"/>
            </a:pPr>
            <a:r>
              <a:rPr lang="vi-VN" dirty="0">
                <a:latin typeface="Times  New Roman"/>
              </a:rPr>
              <a:t>Đây là 1 công việc mà để thực hiện được nó thì người kiểm thử sẽ phải hiểu biết về code, về chương trình, các hàm, ...Nếu bạn đang lo lắng vì bạn không có nhiều kiến thức về code thì không sao cả, vì bạn sẽ không phải thực hiện bước kiểm thử này, lập trình viên sẽ làm nó trước khi giao cho bạn.</a:t>
            </a:r>
          </a:p>
          <a:p>
            <a:pPr marL="285750" indent="-285750">
              <a:lnSpc>
                <a:spcPct val="150000"/>
              </a:lnSpc>
              <a:buFont typeface="Arial" panose="020B0604020202020204" pitchFamily="34" charset="0"/>
              <a:buChar char="•"/>
            </a:pPr>
            <a:r>
              <a:rPr lang="vi-VN" dirty="0">
                <a:latin typeface="Times  New Roman"/>
              </a:rPr>
              <a:t>Mục đích của việc thực hiện kiểm thử đơn vị là cô lập từng thành phần của chương trình và chứng minh các bộ phận riêng lẻ chính xác về các yêu cầu chức năng.</a:t>
            </a:r>
          </a:p>
        </p:txBody>
      </p:sp>
    </p:spTree>
    <p:extLst>
      <p:ext uri="{BB962C8B-B14F-4D97-AF65-F5344CB8AC3E}">
        <p14:creationId xmlns:p14="http://schemas.microsoft.com/office/powerpoint/2010/main" val="13728857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iêu đề 1">
            <a:extLst>
              <a:ext uri="{FF2B5EF4-FFF2-40B4-BE49-F238E27FC236}">
                <a16:creationId xmlns:a16="http://schemas.microsoft.com/office/drawing/2014/main" id="{B020DB59-D48F-451B-AE41-2DFD4EB0F708}"/>
              </a:ext>
            </a:extLst>
          </p:cNvPr>
          <p:cNvSpPr>
            <a:spLocks noGrp="1" noChangeArrowheads="1"/>
          </p:cNvSpPr>
          <p:nvPr>
            <p:ph type="title"/>
          </p:nvPr>
        </p:nvSpPr>
        <p:spPr>
          <a:xfrm>
            <a:off x="1143000" y="381000"/>
            <a:ext cx="7772400" cy="563563"/>
          </a:xfrm>
        </p:spPr>
        <p:txBody>
          <a:bodyPr/>
          <a:lstStyle/>
          <a:p>
            <a:r>
              <a:rPr lang="vi-VN" altLang="en-US" sz="2000" b="1" dirty="0"/>
              <a:t>Phần II: Một số khái niệm trong kiểm thử phần mềm</a:t>
            </a:r>
          </a:p>
        </p:txBody>
      </p:sp>
      <p:sp>
        <p:nvSpPr>
          <p:cNvPr id="6" name="Title 1">
            <a:extLst>
              <a:ext uri="{FF2B5EF4-FFF2-40B4-BE49-F238E27FC236}">
                <a16:creationId xmlns:a16="http://schemas.microsoft.com/office/drawing/2014/main" id="{8D6668BB-13A6-4167-AD5C-E3046E5A694F}"/>
              </a:ext>
            </a:extLst>
          </p:cNvPr>
          <p:cNvSpPr txBox="1">
            <a:spLocks/>
          </p:cNvSpPr>
          <p:nvPr/>
        </p:nvSpPr>
        <p:spPr bwMode="white">
          <a:xfrm>
            <a:off x="609600" y="1219200"/>
            <a:ext cx="860425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a:solidFill>
                  <a:schemeClr val="bg1"/>
                </a:solidFill>
                <a:latin typeface="+mj-lt"/>
                <a:ea typeface="+mj-ea"/>
                <a:cs typeface="+mj-cs"/>
              </a:defRPr>
            </a:lvl1pPr>
            <a:lvl2pPr algn="l" rtl="0" eaLnBrk="0" fontAlgn="base" hangingPunct="0">
              <a:spcBef>
                <a:spcPct val="0"/>
              </a:spcBef>
              <a:spcAft>
                <a:spcPct val="0"/>
              </a:spcAft>
              <a:defRPr sz="3200">
                <a:solidFill>
                  <a:schemeClr val="bg1"/>
                </a:solidFill>
                <a:latin typeface="Verdana" pitchFamily="34" charset="0"/>
              </a:defRPr>
            </a:lvl2pPr>
            <a:lvl3pPr algn="l" rtl="0" eaLnBrk="0" fontAlgn="base" hangingPunct="0">
              <a:spcBef>
                <a:spcPct val="0"/>
              </a:spcBef>
              <a:spcAft>
                <a:spcPct val="0"/>
              </a:spcAft>
              <a:defRPr sz="3200">
                <a:solidFill>
                  <a:schemeClr val="bg1"/>
                </a:solidFill>
                <a:latin typeface="Verdana" pitchFamily="34" charset="0"/>
              </a:defRPr>
            </a:lvl3pPr>
            <a:lvl4pPr algn="l" rtl="0" eaLnBrk="0" fontAlgn="base" hangingPunct="0">
              <a:spcBef>
                <a:spcPct val="0"/>
              </a:spcBef>
              <a:spcAft>
                <a:spcPct val="0"/>
              </a:spcAft>
              <a:defRPr sz="3200">
                <a:solidFill>
                  <a:schemeClr val="bg1"/>
                </a:solidFill>
                <a:latin typeface="Verdana" pitchFamily="34" charset="0"/>
              </a:defRPr>
            </a:lvl4pPr>
            <a:lvl5pPr algn="l" rtl="0" eaLnBrk="0" fontAlgn="base" hangingPunct="0">
              <a:spcBef>
                <a:spcPct val="0"/>
              </a:spcBef>
              <a:spcAft>
                <a:spcPct val="0"/>
              </a:spcAft>
              <a:defRPr sz="3200">
                <a:solidFill>
                  <a:schemeClr val="bg1"/>
                </a:solidFill>
                <a:latin typeface="Verdana" pitchFamily="34" charset="0"/>
              </a:defRPr>
            </a:lvl5pPr>
            <a:lvl6pPr marL="457200" algn="l" rtl="0" fontAlgn="base">
              <a:spcBef>
                <a:spcPct val="0"/>
              </a:spcBef>
              <a:spcAft>
                <a:spcPct val="0"/>
              </a:spcAft>
              <a:defRPr sz="3200">
                <a:solidFill>
                  <a:schemeClr val="bg1"/>
                </a:solidFill>
                <a:latin typeface="Verdana" pitchFamily="34" charset="0"/>
              </a:defRPr>
            </a:lvl6pPr>
            <a:lvl7pPr marL="914400" algn="l" rtl="0" fontAlgn="base">
              <a:spcBef>
                <a:spcPct val="0"/>
              </a:spcBef>
              <a:spcAft>
                <a:spcPct val="0"/>
              </a:spcAft>
              <a:defRPr sz="3200">
                <a:solidFill>
                  <a:schemeClr val="bg1"/>
                </a:solidFill>
                <a:latin typeface="Verdana" pitchFamily="34" charset="0"/>
              </a:defRPr>
            </a:lvl7pPr>
            <a:lvl8pPr marL="1371600" algn="l" rtl="0" fontAlgn="base">
              <a:spcBef>
                <a:spcPct val="0"/>
              </a:spcBef>
              <a:spcAft>
                <a:spcPct val="0"/>
              </a:spcAft>
              <a:defRPr sz="3200">
                <a:solidFill>
                  <a:schemeClr val="bg1"/>
                </a:solidFill>
                <a:latin typeface="Verdana" pitchFamily="34" charset="0"/>
              </a:defRPr>
            </a:lvl8pPr>
            <a:lvl9pPr marL="1828800" algn="l" rtl="0" fontAlgn="base">
              <a:spcBef>
                <a:spcPct val="0"/>
              </a:spcBef>
              <a:spcAft>
                <a:spcPct val="0"/>
              </a:spcAft>
              <a:defRPr sz="3200">
                <a:solidFill>
                  <a:schemeClr val="bg1"/>
                </a:solidFill>
                <a:latin typeface="Verdana" pitchFamily="34" charset="0"/>
              </a:defRPr>
            </a:lvl9pPr>
          </a:lstStyle>
          <a:p>
            <a:r>
              <a:rPr lang="vi-VN" sz="3600" b="1" kern="0" dirty="0">
                <a:solidFill>
                  <a:srgbClr val="C00000"/>
                </a:solidFill>
                <a:latin typeface="Times  New Roman"/>
                <a:cs typeface="Times New Roman" pitchFamily="18" charset="0"/>
              </a:rPr>
              <a:t>3. </a:t>
            </a:r>
            <a:r>
              <a:rPr lang="en-US" sz="3600" b="1" dirty="0">
                <a:solidFill>
                  <a:srgbClr val="C00000"/>
                </a:solidFill>
                <a:latin typeface="Times  New Roman"/>
              </a:rPr>
              <a:t>Testcase</a:t>
            </a:r>
          </a:p>
          <a:p>
            <a:endParaRPr lang="en-US" b="1" dirty="0">
              <a:solidFill>
                <a:srgbClr val="C00000"/>
              </a:solidFill>
              <a:latin typeface="Times  New Roman"/>
            </a:endParaRPr>
          </a:p>
        </p:txBody>
      </p:sp>
      <p:cxnSp>
        <p:nvCxnSpPr>
          <p:cNvPr id="4" name="Đường nối Thẳng 3">
            <a:extLst>
              <a:ext uri="{FF2B5EF4-FFF2-40B4-BE49-F238E27FC236}">
                <a16:creationId xmlns:a16="http://schemas.microsoft.com/office/drawing/2014/main" id="{DF260134-6CAC-4556-B3D4-92D8F9F67A0E}"/>
              </a:ext>
            </a:extLst>
          </p:cNvPr>
          <p:cNvCxnSpPr/>
          <p:nvPr/>
        </p:nvCxnSpPr>
        <p:spPr>
          <a:xfrm>
            <a:off x="762000" y="1752600"/>
            <a:ext cx="4724400" cy="0"/>
          </a:xfrm>
          <a:prstGeom prst="line">
            <a:avLst/>
          </a:prstGeom>
          <a:ln>
            <a:solidFill>
              <a:srgbClr val="FF0000"/>
            </a:solidFill>
          </a:ln>
        </p:spPr>
        <p:style>
          <a:lnRef idx="3">
            <a:schemeClr val="accent1"/>
          </a:lnRef>
          <a:fillRef idx="0">
            <a:schemeClr val="accent1"/>
          </a:fillRef>
          <a:effectRef idx="2">
            <a:schemeClr val="accent1"/>
          </a:effectRef>
          <a:fontRef idx="minor">
            <a:schemeClr val="tx1"/>
          </a:fontRef>
        </p:style>
      </p:cxnSp>
      <p:sp>
        <p:nvSpPr>
          <p:cNvPr id="7" name="TextBox 6">
            <a:extLst>
              <a:ext uri="{FF2B5EF4-FFF2-40B4-BE49-F238E27FC236}">
                <a16:creationId xmlns:a16="http://schemas.microsoft.com/office/drawing/2014/main" id="{F1BDD8BF-C0C9-5F11-C7E6-D5127DE6352E}"/>
              </a:ext>
            </a:extLst>
          </p:cNvPr>
          <p:cNvSpPr txBox="1"/>
          <p:nvPr/>
        </p:nvSpPr>
        <p:spPr>
          <a:xfrm>
            <a:off x="0" y="2133473"/>
            <a:ext cx="9144000" cy="378206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vi-VN" dirty="0">
                <a:latin typeface="Times  New Roman"/>
              </a:rPr>
              <a:t>Test case là mô tả một dữ liệu đầu vào, hành động và một kết quả mong đợi (expected result) để xác định một chức năng của ứng dụng phần mềm hoạt động đúng hay không.</a:t>
            </a:r>
          </a:p>
          <a:p>
            <a:pPr marL="285750" indent="-285750">
              <a:lnSpc>
                <a:spcPct val="150000"/>
              </a:lnSpc>
              <a:buFont typeface="Arial" panose="020B0604020202020204" pitchFamily="34" charset="0"/>
              <a:buChar char="•"/>
            </a:pPr>
            <a:r>
              <a:rPr lang="vi-VN" dirty="0">
                <a:latin typeface="Times  New Roman"/>
              </a:rPr>
              <a:t>Test case thường được viết trên excel. Một file Testcase cơ bản cần có các trường sau: TestcaseID, mục tiêu test, các bước thực hiện test, và kết quả trả về (expected result) có đúng với yêu cầu test không.Ngoài ra còn có thể có thêm điều kiện tiên quyết và dữ liệu test.</a:t>
            </a:r>
          </a:p>
          <a:p>
            <a:pPr marL="285750" indent="-285750">
              <a:lnSpc>
                <a:spcPct val="150000"/>
              </a:lnSpc>
              <a:buFont typeface="Arial" panose="020B0604020202020204" pitchFamily="34" charset="0"/>
              <a:buChar char="•"/>
            </a:pPr>
            <a:r>
              <a:rPr lang="vi-VN" dirty="0">
                <a:latin typeface="Times  New Roman"/>
              </a:rPr>
              <a:t>Để viết được testcases có hiệu quả bao phủ hết các trường hợp cần test thì testcases phải có đầy đủ hết các Nghiệp vụ mà hệ thống yêu cầu (các yêu cầu trong tài liệu Đặc tả ko được bỏ sót, sử dụng các kỹ thuật thiết kế test case (các kỹ thuật test hộp đen) để viết được test case có độ bao phủ tối đa.</a:t>
            </a:r>
          </a:p>
        </p:txBody>
      </p:sp>
    </p:spTree>
    <p:extLst>
      <p:ext uri="{BB962C8B-B14F-4D97-AF65-F5344CB8AC3E}">
        <p14:creationId xmlns:p14="http://schemas.microsoft.com/office/powerpoint/2010/main" val="226686534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theme/theme1.xml><?xml version="1.0" encoding="utf-8"?>
<a:theme xmlns:a="http://schemas.openxmlformats.org/drawingml/2006/main" name="cdb2004146l">
  <a:themeElements>
    <a:clrScheme name="cdb2004146l 3">
      <a:dk1>
        <a:srgbClr val="003366"/>
      </a:dk1>
      <a:lt1>
        <a:srgbClr val="FFFFFF"/>
      </a:lt1>
      <a:dk2>
        <a:srgbClr val="5086C2"/>
      </a:dk2>
      <a:lt2>
        <a:srgbClr val="C0C0C0"/>
      </a:lt2>
      <a:accent1>
        <a:srgbClr val="DE8848"/>
      </a:accent1>
      <a:accent2>
        <a:srgbClr val="85BA54"/>
      </a:accent2>
      <a:accent3>
        <a:srgbClr val="FFFFFF"/>
      </a:accent3>
      <a:accent4>
        <a:srgbClr val="002A56"/>
      </a:accent4>
      <a:accent5>
        <a:srgbClr val="ECC3B1"/>
      </a:accent5>
      <a:accent6>
        <a:srgbClr val="78A84B"/>
      </a:accent6>
      <a:hlink>
        <a:srgbClr val="4C59D2"/>
      </a:hlink>
      <a:folHlink>
        <a:srgbClr val="A0B5C4"/>
      </a:folHlink>
    </a:clrScheme>
    <a:fontScheme name="cdb2004146l">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db2004146l 1">
        <a:dk1>
          <a:srgbClr val="48806B"/>
        </a:dk1>
        <a:lt1>
          <a:srgbClr val="FFFFFF"/>
        </a:lt1>
        <a:dk2>
          <a:srgbClr val="77956D"/>
        </a:dk2>
        <a:lt2>
          <a:srgbClr val="C0C0C0"/>
        </a:lt2>
        <a:accent1>
          <a:srgbClr val="6BB9C3"/>
        </a:accent1>
        <a:accent2>
          <a:srgbClr val="E7BA15"/>
        </a:accent2>
        <a:accent3>
          <a:srgbClr val="FFFFFF"/>
        </a:accent3>
        <a:accent4>
          <a:srgbClr val="3C6C5A"/>
        </a:accent4>
        <a:accent5>
          <a:srgbClr val="BAD9DE"/>
        </a:accent5>
        <a:accent6>
          <a:srgbClr val="D1A812"/>
        </a:accent6>
        <a:hlink>
          <a:srgbClr val="76C14D"/>
        </a:hlink>
        <a:folHlink>
          <a:srgbClr val="B0C29C"/>
        </a:folHlink>
      </a:clrScheme>
      <a:clrMap bg1="lt1" tx1="dk1" bg2="lt2" tx2="dk2" accent1="accent1" accent2="accent2" accent3="accent3" accent4="accent4" accent5="accent5" accent6="accent6" hlink="hlink" folHlink="folHlink"/>
    </a:extraClrScheme>
    <a:extraClrScheme>
      <a:clrScheme name="cdb2004146l 2">
        <a:dk1>
          <a:srgbClr val="5F5F5F"/>
        </a:dk1>
        <a:lt1>
          <a:srgbClr val="FFFFFF"/>
        </a:lt1>
        <a:dk2>
          <a:srgbClr val="8D8D8D"/>
        </a:dk2>
        <a:lt2>
          <a:srgbClr val="C0C0C0"/>
        </a:lt2>
        <a:accent1>
          <a:srgbClr val="8EC072"/>
        </a:accent1>
        <a:accent2>
          <a:srgbClr val="5DB8CD"/>
        </a:accent2>
        <a:accent3>
          <a:srgbClr val="FFFFFF"/>
        </a:accent3>
        <a:accent4>
          <a:srgbClr val="505050"/>
        </a:accent4>
        <a:accent5>
          <a:srgbClr val="C6DCBC"/>
        </a:accent5>
        <a:accent6>
          <a:srgbClr val="53A6BA"/>
        </a:accent6>
        <a:hlink>
          <a:srgbClr val="D68B40"/>
        </a:hlink>
        <a:folHlink>
          <a:srgbClr val="D5D179"/>
        </a:folHlink>
      </a:clrScheme>
      <a:clrMap bg1="lt1" tx1="dk1" bg2="lt2" tx2="dk2" accent1="accent1" accent2="accent2" accent3="accent3" accent4="accent4" accent5="accent5" accent6="accent6" hlink="hlink" folHlink="folHlink"/>
    </a:extraClrScheme>
    <a:extraClrScheme>
      <a:clrScheme name="cdb2004146l 3">
        <a:dk1>
          <a:srgbClr val="003366"/>
        </a:dk1>
        <a:lt1>
          <a:srgbClr val="FFFFFF"/>
        </a:lt1>
        <a:dk2>
          <a:srgbClr val="5086C2"/>
        </a:dk2>
        <a:lt2>
          <a:srgbClr val="C0C0C0"/>
        </a:lt2>
        <a:accent1>
          <a:srgbClr val="DE8848"/>
        </a:accent1>
        <a:accent2>
          <a:srgbClr val="85BA54"/>
        </a:accent2>
        <a:accent3>
          <a:srgbClr val="FFFFFF"/>
        </a:accent3>
        <a:accent4>
          <a:srgbClr val="002A56"/>
        </a:accent4>
        <a:accent5>
          <a:srgbClr val="ECC3B1"/>
        </a:accent5>
        <a:accent6>
          <a:srgbClr val="78A84B"/>
        </a:accent6>
        <a:hlink>
          <a:srgbClr val="4C59D2"/>
        </a:hlink>
        <a:folHlink>
          <a:srgbClr val="A0B5C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db2004146l">
  <a:themeElements>
    <a:clrScheme name="cdb2004146l 3">
      <a:dk1>
        <a:srgbClr val="003366"/>
      </a:dk1>
      <a:lt1>
        <a:srgbClr val="FFFFFF"/>
      </a:lt1>
      <a:dk2>
        <a:srgbClr val="5086C2"/>
      </a:dk2>
      <a:lt2>
        <a:srgbClr val="C0C0C0"/>
      </a:lt2>
      <a:accent1>
        <a:srgbClr val="DE8848"/>
      </a:accent1>
      <a:accent2>
        <a:srgbClr val="85BA54"/>
      </a:accent2>
      <a:accent3>
        <a:srgbClr val="FFFFFF"/>
      </a:accent3>
      <a:accent4>
        <a:srgbClr val="002A56"/>
      </a:accent4>
      <a:accent5>
        <a:srgbClr val="ECC3B1"/>
      </a:accent5>
      <a:accent6>
        <a:srgbClr val="78A84B"/>
      </a:accent6>
      <a:hlink>
        <a:srgbClr val="4C59D2"/>
      </a:hlink>
      <a:folHlink>
        <a:srgbClr val="A0B5C4"/>
      </a:folHlink>
    </a:clrScheme>
    <a:fontScheme name="cdb2004146l">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db2004146l 1">
        <a:dk1>
          <a:srgbClr val="48806B"/>
        </a:dk1>
        <a:lt1>
          <a:srgbClr val="FFFFFF"/>
        </a:lt1>
        <a:dk2>
          <a:srgbClr val="77956D"/>
        </a:dk2>
        <a:lt2>
          <a:srgbClr val="C0C0C0"/>
        </a:lt2>
        <a:accent1>
          <a:srgbClr val="6BB9C3"/>
        </a:accent1>
        <a:accent2>
          <a:srgbClr val="E7BA15"/>
        </a:accent2>
        <a:accent3>
          <a:srgbClr val="FFFFFF"/>
        </a:accent3>
        <a:accent4>
          <a:srgbClr val="3C6C5A"/>
        </a:accent4>
        <a:accent5>
          <a:srgbClr val="BAD9DE"/>
        </a:accent5>
        <a:accent6>
          <a:srgbClr val="D1A812"/>
        </a:accent6>
        <a:hlink>
          <a:srgbClr val="76C14D"/>
        </a:hlink>
        <a:folHlink>
          <a:srgbClr val="B0C29C"/>
        </a:folHlink>
      </a:clrScheme>
      <a:clrMap bg1="lt1" tx1="dk1" bg2="lt2" tx2="dk2" accent1="accent1" accent2="accent2" accent3="accent3" accent4="accent4" accent5="accent5" accent6="accent6" hlink="hlink" folHlink="folHlink"/>
    </a:extraClrScheme>
    <a:extraClrScheme>
      <a:clrScheme name="cdb2004146l 2">
        <a:dk1>
          <a:srgbClr val="5F5F5F"/>
        </a:dk1>
        <a:lt1>
          <a:srgbClr val="FFFFFF"/>
        </a:lt1>
        <a:dk2>
          <a:srgbClr val="8D8D8D"/>
        </a:dk2>
        <a:lt2>
          <a:srgbClr val="C0C0C0"/>
        </a:lt2>
        <a:accent1>
          <a:srgbClr val="8EC072"/>
        </a:accent1>
        <a:accent2>
          <a:srgbClr val="5DB8CD"/>
        </a:accent2>
        <a:accent3>
          <a:srgbClr val="FFFFFF"/>
        </a:accent3>
        <a:accent4>
          <a:srgbClr val="505050"/>
        </a:accent4>
        <a:accent5>
          <a:srgbClr val="C6DCBC"/>
        </a:accent5>
        <a:accent6>
          <a:srgbClr val="53A6BA"/>
        </a:accent6>
        <a:hlink>
          <a:srgbClr val="D68B40"/>
        </a:hlink>
        <a:folHlink>
          <a:srgbClr val="D5D179"/>
        </a:folHlink>
      </a:clrScheme>
      <a:clrMap bg1="lt1" tx1="dk1" bg2="lt2" tx2="dk2" accent1="accent1" accent2="accent2" accent3="accent3" accent4="accent4" accent5="accent5" accent6="accent6" hlink="hlink" folHlink="folHlink"/>
    </a:extraClrScheme>
    <a:extraClrScheme>
      <a:clrScheme name="cdb2004146l 3">
        <a:dk1>
          <a:srgbClr val="003366"/>
        </a:dk1>
        <a:lt1>
          <a:srgbClr val="FFFFFF"/>
        </a:lt1>
        <a:dk2>
          <a:srgbClr val="5086C2"/>
        </a:dk2>
        <a:lt2>
          <a:srgbClr val="C0C0C0"/>
        </a:lt2>
        <a:accent1>
          <a:srgbClr val="DE8848"/>
        </a:accent1>
        <a:accent2>
          <a:srgbClr val="85BA54"/>
        </a:accent2>
        <a:accent3>
          <a:srgbClr val="FFFFFF"/>
        </a:accent3>
        <a:accent4>
          <a:srgbClr val="002A56"/>
        </a:accent4>
        <a:accent5>
          <a:srgbClr val="ECC3B1"/>
        </a:accent5>
        <a:accent6>
          <a:srgbClr val="78A84B"/>
        </a:accent6>
        <a:hlink>
          <a:srgbClr val="4C59D2"/>
        </a:hlink>
        <a:folHlink>
          <a:srgbClr val="A0B5C4"/>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TM10001114[[fn=Gallery]]</Template>
  <TotalTime>805</TotalTime>
  <Words>1526</Words>
  <Application>Microsoft Office PowerPoint</Application>
  <PresentationFormat>On-screen Show (4:3)</PresentationFormat>
  <Paragraphs>86</Paragraphs>
  <Slides>13</Slides>
  <Notes>0</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13</vt:i4>
      </vt:variant>
    </vt:vector>
  </HeadingPairs>
  <TitlesOfParts>
    <vt:vector size="24" baseType="lpstr">
      <vt:lpstr>Gulim</vt:lpstr>
      <vt:lpstr>Arial</vt:lpstr>
      <vt:lpstr>Calibri</vt:lpstr>
      <vt:lpstr>Cordia New</vt:lpstr>
      <vt:lpstr>Symbol</vt:lpstr>
      <vt:lpstr>Times  New Roman</vt:lpstr>
      <vt:lpstr>Times New Roman</vt:lpstr>
      <vt:lpstr>Verdana</vt:lpstr>
      <vt:lpstr>Wingdings</vt:lpstr>
      <vt:lpstr>cdb2004146l</vt:lpstr>
      <vt:lpstr>cdb2004146l</vt:lpstr>
      <vt:lpstr>BÁO CÁO MÔN KIỂM THỬ PHẦN MỀM</vt:lpstr>
      <vt:lpstr>Khái quát nội dung thực hiện</vt:lpstr>
      <vt:lpstr> Phần I: Mô tả Website</vt:lpstr>
      <vt:lpstr> Phần I: Mô tả Website</vt:lpstr>
      <vt:lpstr> Phần I: Mô tả Website</vt:lpstr>
      <vt:lpstr> Phần I: Mô tả Website</vt:lpstr>
      <vt:lpstr>Phần II: Một số khái niệm trong kiểm thử phần mềm</vt:lpstr>
      <vt:lpstr>Phần II: Một số khái niệm trong kiểm thử phần mềm</vt:lpstr>
      <vt:lpstr>Phần II: Một số khái niệm trong kiểm thử phần mềm</vt:lpstr>
      <vt:lpstr>Phần II: Một số khái niệm trong kiểm thử phần mềm</vt:lpstr>
      <vt:lpstr>Phần II: Ứng dụng Xunit trong kiểm thử phần mềm</vt:lpstr>
      <vt:lpstr>Phần II: Ứng dụng Xunit trong kiểm thử phần mềm</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Chu Manh Cuong</cp:lastModifiedBy>
  <cp:revision>149</cp:revision>
  <dcterms:created xsi:type="dcterms:W3CDTF">2006-08-16T00:00:00Z</dcterms:created>
  <dcterms:modified xsi:type="dcterms:W3CDTF">2023-01-05T15:37:41Z</dcterms:modified>
</cp:coreProperties>
</file>