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38" r:id="rId2"/>
  </p:sldMasterIdLst>
  <p:notesMasterIdLst>
    <p:notesMasterId r:id="rId27"/>
  </p:notesMasterIdLst>
  <p:sldIdLst>
    <p:sldId id="289" r:id="rId3"/>
    <p:sldId id="290" r:id="rId4"/>
    <p:sldId id="294" r:id="rId5"/>
    <p:sldId id="318" r:id="rId6"/>
    <p:sldId id="319" r:id="rId7"/>
    <p:sldId id="299" r:id="rId8"/>
    <p:sldId id="300" r:id="rId9"/>
    <p:sldId id="301" r:id="rId10"/>
    <p:sldId id="306" r:id="rId11"/>
    <p:sldId id="314" r:id="rId12"/>
    <p:sldId id="315" r:id="rId13"/>
    <p:sldId id="316" r:id="rId14"/>
    <p:sldId id="317" r:id="rId15"/>
    <p:sldId id="332" r:id="rId16"/>
    <p:sldId id="320" r:id="rId17"/>
    <p:sldId id="334" r:id="rId18"/>
    <p:sldId id="326" r:id="rId19"/>
    <p:sldId id="335" r:id="rId20"/>
    <p:sldId id="336" r:id="rId21"/>
    <p:sldId id="337" r:id="rId22"/>
    <p:sldId id="338" r:id="rId23"/>
    <p:sldId id="339" r:id="rId24"/>
    <p:sldId id="340" r:id="rId25"/>
    <p:sldId id="31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A7B49-C17F-40C4-BED9-3E7205D90CAB}" v="340" dt="2023-01-04T16:30:31.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16BF8-6568-4972-948B-2EFFBACBD275}" type="doc">
      <dgm:prSet loTypeId="urn:microsoft.com/office/officeart/2005/8/layout/hierarchy5" loCatId="hierarchy" qsTypeId="urn:microsoft.com/office/officeart/2005/8/quickstyle/simple1" qsCatId="simple" csTypeId="urn:microsoft.com/office/officeart/2005/8/colors/accent4_2" csCatId="accent4" phldr="1"/>
      <dgm:spPr/>
      <dgm:t>
        <a:bodyPr/>
        <a:lstStyle/>
        <a:p>
          <a:endParaRPr lang="vi-VN"/>
        </a:p>
      </dgm:t>
    </dgm:pt>
    <dgm:pt modelId="{D1E0BE59-DB49-4841-BC63-B127BD38979D}">
      <dgm:prSet phldrT="[Text]" custT="1"/>
      <dgm:spPr/>
      <dgm:t>
        <a:bodyPr/>
        <a:lstStyle/>
        <a:p>
          <a:r>
            <a:rPr lang="vi-VN" sz="2000" dirty="0"/>
            <a:t>Nội dung thực hiện</a:t>
          </a:r>
        </a:p>
      </dgm:t>
    </dgm:pt>
    <dgm:pt modelId="{422B6CF3-D428-4C58-8441-70FA5E1D5AEB}" type="parTrans" cxnId="{CBC1D29B-A88F-4982-A269-9BE1AF1343EA}">
      <dgm:prSet/>
      <dgm:spPr/>
      <dgm:t>
        <a:bodyPr/>
        <a:lstStyle/>
        <a:p>
          <a:endParaRPr lang="vi-VN"/>
        </a:p>
      </dgm:t>
    </dgm:pt>
    <dgm:pt modelId="{4012000F-6013-4FA8-9601-DB159F1BCA35}" type="sibTrans" cxnId="{CBC1D29B-A88F-4982-A269-9BE1AF1343EA}">
      <dgm:prSet/>
      <dgm:spPr/>
      <dgm:t>
        <a:bodyPr/>
        <a:lstStyle/>
        <a:p>
          <a:endParaRPr lang="vi-VN"/>
        </a:p>
      </dgm:t>
    </dgm:pt>
    <dgm:pt modelId="{19FCAA86-2DDF-44E5-A488-258259AC93E5}">
      <dgm:prSet custT="1"/>
      <dgm:spPr/>
      <dgm:t>
        <a:bodyPr/>
        <a:lstStyle/>
        <a:p>
          <a:pPr algn="ctr"/>
          <a:r>
            <a:rPr lang="en-US" sz="1200" dirty="0" err="1"/>
            <a:t>Phần</a:t>
          </a:r>
          <a:r>
            <a:rPr lang="en-US" sz="1200" dirty="0"/>
            <a:t> III : </a:t>
          </a:r>
          <a:r>
            <a:rPr lang="en-US" sz="1200" dirty="0" err="1"/>
            <a:t>Mô</a:t>
          </a:r>
          <a:r>
            <a:rPr lang="en-US" sz="1200" dirty="0"/>
            <a:t> </a:t>
          </a:r>
          <a:r>
            <a:rPr lang="en-US" sz="1200" dirty="0" err="1"/>
            <a:t>hình</a:t>
          </a:r>
          <a:r>
            <a:rPr lang="en-US" sz="1200" dirty="0"/>
            <a:t> context</a:t>
          </a:r>
          <a:endParaRPr lang="vi-VN" sz="1200" dirty="0"/>
        </a:p>
      </dgm:t>
    </dgm:pt>
    <dgm:pt modelId="{7FE1F0B2-CBFD-4070-AAE0-8060472022C1}" type="parTrans" cxnId="{3301657B-D875-439B-AF5F-D04332E7EF1C}">
      <dgm:prSet/>
      <dgm:spPr/>
      <dgm:t>
        <a:bodyPr/>
        <a:lstStyle/>
        <a:p>
          <a:endParaRPr lang="en-US"/>
        </a:p>
      </dgm:t>
    </dgm:pt>
    <dgm:pt modelId="{A5598E3D-4A8A-405A-9588-AFC954F5A996}" type="sibTrans" cxnId="{3301657B-D875-439B-AF5F-D04332E7EF1C}">
      <dgm:prSet/>
      <dgm:spPr/>
      <dgm:t>
        <a:bodyPr/>
        <a:lstStyle/>
        <a:p>
          <a:endParaRPr lang="en-US"/>
        </a:p>
      </dgm:t>
    </dgm:pt>
    <dgm:pt modelId="{189FC561-4B05-45F6-B78B-5303F3C647B3}">
      <dgm:prSet custT="1"/>
      <dgm:spPr/>
      <dgm:t>
        <a:bodyPr/>
        <a:lstStyle/>
        <a:p>
          <a:pPr algn="ctr"/>
          <a:r>
            <a:rPr lang="en-US" sz="1200" dirty="0" err="1"/>
            <a:t>Phần</a:t>
          </a:r>
          <a:r>
            <a:rPr lang="en-US" sz="1200" dirty="0"/>
            <a:t> IV: </a:t>
          </a:r>
          <a:r>
            <a:rPr lang="en-US" sz="1200" dirty="0" err="1"/>
            <a:t>Mô</a:t>
          </a:r>
          <a:r>
            <a:rPr lang="en-US" sz="1200" dirty="0"/>
            <a:t> </a:t>
          </a:r>
          <a:r>
            <a:rPr lang="en-US" sz="1200" dirty="0" err="1"/>
            <a:t>hình</a:t>
          </a:r>
          <a:r>
            <a:rPr lang="en-US" sz="1200" dirty="0"/>
            <a:t> container</a:t>
          </a:r>
          <a:endParaRPr lang="vi-VN" sz="1200" dirty="0"/>
        </a:p>
      </dgm:t>
    </dgm:pt>
    <dgm:pt modelId="{93B59A2F-6F64-4C95-B01B-367DD549EFD9}" type="parTrans" cxnId="{BAD56D56-3B93-4ABF-85EB-80ECC019B246}">
      <dgm:prSet/>
      <dgm:spPr/>
      <dgm:t>
        <a:bodyPr/>
        <a:lstStyle/>
        <a:p>
          <a:endParaRPr lang="en-US"/>
        </a:p>
      </dgm:t>
    </dgm:pt>
    <dgm:pt modelId="{1A875C60-9949-41D6-9A4A-17401BC9595A}" type="sibTrans" cxnId="{BAD56D56-3B93-4ABF-85EB-80ECC019B246}">
      <dgm:prSet/>
      <dgm:spPr/>
      <dgm:t>
        <a:bodyPr/>
        <a:lstStyle/>
        <a:p>
          <a:endParaRPr lang="en-US"/>
        </a:p>
      </dgm:t>
    </dgm:pt>
    <dgm:pt modelId="{85A1F226-67E2-4B4F-8604-9A7E9E7499C9}">
      <dgm:prSet phldr="0" custT="1"/>
      <dgm:spPr/>
      <dgm:t>
        <a:bodyPr/>
        <a:lstStyle/>
        <a:p>
          <a:pPr algn="ctr" rtl="0"/>
          <a:r>
            <a:rPr lang="vi-VN" sz="1200" dirty="0">
              <a:latin typeface="Verdana"/>
            </a:rPr>
            <a:t>   Phần I: Lý do chọn đ</a:t>
          </a:r>
          <a:r>
            <a:rPr lang="vi-VN" sz="1200" b="1" dirty="0">
              <a:latin typeface="Verdana"/>
            </a:rPr>
            <a:t>ề</a:t>
          </a:r>
          <a:r>
            <a:rPr lang="vi-VN" sz="1200" dirty="0">
              <a:latin typeface="Verdana"/>
            </a:rPr>
            <a:t> tài, khảo sát yêu cầu</a:t>
          </a:r>
        </a:p>
      </dgm:t>
    </dgm:pt>
    <dgm:pt modelId="{3065D91A-23C5-4C48-812B-EE7EE45327A4}" type="parTrans" cxnId="{7A7D5FC0-F7FB-4BC9-BC6E-CBA2D3EB363D}">
      <dgm:prSet/>
      <dgm:spPr/>
      <dgm:t>
        <a:bodyPr/>
        <a:lstStyle/>
        <a:p>
          <a:endParaRPr lang="en-US"/>
        </a:p>
      </dgm:t>
    </dgm:pt>
    <dgm:pt modelId="{6C07C502-468A-41DB-9543-494E35C2C20E}" type="sibTrans" cxnId="{7A7D5FC0-F7FB-4BC9-BC6E-CBA2D3EB363D}">
      <dgm:prSet/>
      <dgm:spPr/>
      <dgm:t>
        <a:bodyPr/>
        <a:lstStyle/>
        <a:p>
          <a:endParaRPr lang="vi-VN"/>
        </a:p>
      </dgm:t>
    </dgm:pt>
    <dgm:pt modelId="{DE2BD9E0-509F-46D1-A5B7-F8C0B89C3A49}">
      <dgm:prSet custT="1"/>
      <dgm:spPr/>
      <dgm:t>
        <a:bodyPr/>
        <a:lstStyle/>
        <a:p>
          <a:pPr algn="ctr"/>
          <a:r>
            <a:rPr lang="vi-VN" sz="1200" dirty="0"/>
            <a:t>Phần V: Mô hình c</a:t>
          </a:r>
          <a:r>
            <a:rPr lang="vi-VN" sz="1200" b="0" i="0" dirty="0"/>
            <a:t>omponent</a:t>
          </a:r>
          <a:endParaRPr lang="vi-VN" sz="1200" dirty="0"/>
        </a:p>
      </dgm:t>
    </dgm:pt>
    <dgm:pt modelId="{F7DCD467-E452-47BF-8284-C331CC6D70F4}" type="parTrans" cxnId="{1486AC0B-611C-41C5-8827-806DBA4BDF73}">
      <dgm:prSet/>
      <dgm:spPr/>
      <dgm:t>
        <a:bodyPr/>
        <a:lstStyle/>
        <a:p>
          <a:endParaRPr lang="vi-VN"/>
        </a:p>
      </dgm:t>
    </dgm:pt>
    <dgm:pt modelId="{7DC08B0C-AD38-40B6-8CC6-9A7CD2EBF240}" type="sibTrans" cxnId="{1486AC0B-611C-41C5-8827-806DBA4BDF73}">
      <dgm:prSet/>
      <dgm:spPr/>
      <dgm:t>
        <a:bodyPr/>
        <a:lstStyle/>
        <a:p>
          <a:endParaRPr lang="vi-VN"/>
        </a:p>
      </dgm:t>
    </dgm:pt>
    <dgm:pt modelId="{6956D483-A70E-42D9-B011-CE1FE7E3AADD}">
      <dgm:prSet custT="1"/>
      <dgm:spPr>
        <a:noFill/>
      </dgm:spPr>
      <dgm:t>
        <a:bodyPr/>
        <a:lstStyle/>
        <a:p>
          <a:endParaRPr lang="vi-VN" sz="1200" dirty="0"/>
        </a:p>
      </dgm:t>
    </dgm:pt>
    <dgm:pt modelId="{A8E00173-CC6E-4479-99DB-15DE6E206E88}" type="parTrans" cxnId="{B3C7F9A8-10ED-4E43-AA81-A4C2F61D9AD0}">
      <dgm:prSet/>
      <dgm:spPr/>
      <dgm:t>
        <a:bodyPr/>
        <a:lstStyle/>
        <a:p>
          <a:endParaRPr lang="vi-VN"/>
        </a:p>
      </dgm:t>
    </dgm:pt>
    <dgm:pt modelId="{954CC85E-027E-4103-A121-8DFAD5DDC77D}" type="sibTrans" cxnId="{B3C7F9A8-10ED-4E43-AA81-A4C2F61D9AD0}">
      <dgm:prSet/>
      <dgm:spPr/>
      <dgm:t>
        <a:bodyPr/>
        <a:lstStyle/>
        <a:p>
          <a:endParaRPr lang="vi-VN"/>
        </a:p>
      </dgm:t>
    </dgm:pt>
    <dgm:pt modelId="{1EC64706-410D-40F4-BBA8-824B618E8C5F}">
      <dgm:prSet custT="1"/>
      <dgm:spPr/>
      <dgm:t>
        <a:bodyPr/>
        <a:lstStyle/>
        <a:p>
          <a:pPr algn="ctr"/>
          <a:r>
            <a:rPr lang="vi-VN" sz="1200" dirty="0"/>
            <a:t>Phần I</a:t>
          </a:r>
          <a:r>
            <a:rPr lang="en-US" sz="1200" dirty="0"/>
            <a:t>I</a:t>
          </a:r>
          <a:r>
            <a:rPr lang="vi-VN" sz="1200" dirty="0"/>
            <a:t>: </a:t>
          </a:r>
          <a:r>
            <a:rPr lang="en-US" sz="1200" dirty="0" err="1"/>
            <a:t>Mô</a:t>
          </a:r>
          <a:r>
            <a:rPr lang="en-US" sz="1200" dirty="0"/>
            <a:t> </a:t>
          </a:r>
          <a:r>
            <a:rPr lang="en-US" sz="1200" dirty="0" err="1"/>
            <a:t>tả</a:t>
          </a:r>
          <a:r>
            <a:rPr lang="en-US" sz="1200" dirty="0"/>
            <a:t> </a:t>
          </a:r>
          <a:r>
            <a:rPr lang="vi-VN" sz="1200" dirty="0"/>
            <a:t>website</a:t>
          </a:r>
        </a:p>
      </dgm:t>
    </dgm:pt>
    <dgm:pt modelId="{BF61FA35-42B6-4CBD-9D02-81671FAC5043}" type="sibTrans" cxnId="{010CB578-732F-4346-9220-A263C7CF8D30}">
      <dgm:prSet/>
      <dgm:spPr/>
      <dgm:t>
        <a:bodyPr/>
        <a:lstStyle/>
        <a:p>
          <a:endParaRPr lang="vi-VN"/>
        </a:p>
      </dgm:t>
    </dgm:pt>
    <dgm:pt modelId="{7E83E83C-C7B9-4674-8498-CD4994795C89}" type="parTrans" cxnId="{010CB578-732F-4346-9220-A263C7CF8D30}">
      <dgm:prSet/>
      <dgm:spPr/>
      <dgm:t>
        <a:bodyPr/>
        <a:lstStyle/>
        <a:p>
          <a:endParaRPr lang="vi-VN"/>
        </a:p>
      </dgm:t>
    </dgm:pt>
    <dgm:pt modelId="{6B9FDBF5-4EF4-481B-BA96-459EB82BA779}" type="pres">
      <dgm:prSet presAssocID="{57916BF8-6568-4972-948B-2EFFBACBD275}" presName="mainComposite" presStyleCnt="0">
        <dgm:presLayoutVars>
          <dgm:chPref val="1"/>
          <dgm:dir/>
          <dgm:animOne val="branch"/>
          <dgm:animLvl val="lvl"/>
          <dgm:resizeHandles val="exact"/>
        </dgm:presLayoutVars>
      </dgm:prSet>
      <dgm:spPr/>
    </dgm:pt>
    <dgm:pt modelId="{1F7C03F4-2D9D-43B3-BC7B-D01954B70122}" type="pres">
      <dgm:prSet presAssocID="{57916BF8-6568-4972-948B-2EFFBACBD275}" presName="hierFlow" presStyleCnt="0"/>
      <dgm:spPr/>
    </dgm:pt>
    <dgm:pt modelId="{BAB55A29-2057-4636-BA15-664B65FE9FC5}" type="pres">
      <dgm:prSet presAssocID="{57916BF8-6568-4972-948B-2EFFBACBD275}" presName="firstBuf" presStyleCnt="0"/>
      <dgm:spPr/>
    </dgm:pt>
    <dgm:pt modelId="{494493B1-66F8-4AA7-B577-EBC0AB5693CA}" type="pres">
      <dgm:prSet presAssocID="{57916BF8-6568-4972-948B-2EFFBACBD275}" presName="hierChild1" presStyleCnt="0">
        <dgm:presLayoutVars>
          <dgm:chPref val="1"/>
          <dgm:animOne val="branch"/>
          <dgm:animLvl val="lvl"/>
        </dgm:presLayoutVars>
      </dgm:prSet>
      <dgm:spPr/>
    </dgm:pt>
    <dgm:pt modelId="{44859810-D370-4229-BAE1-D3AD818ED634}" type="pres">
      <dgm:prSet presAssocID="{D1E0BE59-DB49-4841-BC63-B127BD38979D}" presName="Name17" presStyleCnt="0"/>
      <dgm:spPr/>
    </dgm:pt>
    <dgm:pt modelId="{D3D6C1A8-F2E5-4716-A452-D07E07B820B4}" type="pres">
      <dgm:prSet presAssocID="{D1E0BE59-DB49-4841-BC63-B127BD38979D}" presName="level1Shape" presStyleLbl="node0" presStyleIdx="0" presStyleCnt="1" custScaleX="835655" custScaleY="939891" custLinFactX="-100000" custLinFactY="-200000" custLinFactNeighborX="-137842" custLinFactNeighborY="-231995">
        <dgm:presLayoutVars>
          <dgm:chPref val="3"/>
        </dgm:presLayoutVars>
      </dgm:prSet>
      <dgm:spPr/>
    </dgm:pt>
    <dgm:pt modelId="{C5E16652-6950-45CF-90CD-86B08B06ED13}" type="pres">
      <dgm:prSet presAssocID="{D1E0BE59-DB49-4841-BC63-B127BD38979D}" presName="hierChild2" presStyleCnt="0"/>
      <dgm:spPr/>
    </dgm:pt>
    <dgm:pt modelId="{64CFC2FA-A864-4062-87FE-8A4357E39896}" type="pres">
      <dgm:prSet presAssocID="{3065D91A-23C5-4C48-812B-EE7EE45327A4}" presName="Name25" presStyleLbl="parChTrans1D2" presStyleIdx="0" presStyleCnt="5"/>
      <dgm:spPr/>
    </dgm:pt>
    <dgm:pt modelId="{3DC26D2D-73D2-4FE2-8A11-389A6BAFD188}" type="pres">
      <dgm:prSet presAssocID="{3065D91A-23C5-4C48-812B-EE7EE45327A4}" presName="connTx" presStyleLbl="parChTrans1D2" presStyleIdx="0" presStyleCnt="5"/>
      <dgm:spPr/>
    </dgm:pt>
    <dgm:pt modelId="{2BB8E5DE-6D0C-4AA1-BF78-3CD66DCD3F65}" type="pres">
      <dgm:prSet presAssocID="{85A1F226-67E2-4B4F-8604-9A7E9E7499C9}" presName="Name30" presStyleCnt="0"/>
      <dgm:spPr/>
    </dgm:pt>
    <dgm:pt modelId="{0E56AF5B-4F0E-4CC6-A697-52B8EFBED001}" type="pres">
      <dgm:prSet presAssocID="{85A1F226-67E2-4B4F-8604-9A7E9E7499C9}" presName="level2Shape" presStyleLbl="node2" presStyleIdx="0" presStyleCnt="5" custScaleX="937441" custScaleY="290454" custLinFactX="102626" custLinFactY="-300000" custLinFactNeighborX="200000" custLinFactNeighborY="-315643"/>
      <dgm:spPr/>
    </dgm:pt>
    <dgm:pt modelId="{852AF985-AFD4-4562-A5E4-8CFFD1708E65}" type="pres">
      <dgm:prSet presAssocID="{85A1F226-67E2-4B4F-8604-9A7E9E7499C9}" presName="hierChild3" presStyleCnt="0"/>
      <dgm:spPr/>
    </dgm:pt>
    <dgm:pt modelId="{59B1704E-1BF8-4A2A-A079-BA9EAAC99FEF}" type="pres">
      <dgm:prSet presAssocID="{7E83E83C-C7B9-4674-8498-CD4994795C89}" presName="Name25" presStyleLbl="parChTrans1D2" presStyleIdx="1" presStyleCnt="5"/>
      <dgm:spPr/>
    </dgm:pt>
    <dgm:pt modelId="{7149F303-4A29-4341-AEF4-96370A928340}" type="pres">
      <dgm:prSet presAssocID="{7E83E83C-C7B9-4674-8498-CD4994795C89}" presName="connTx" presStyleLbl="parChTrans1D2" presStyleIdx="1" presStyleCnt="5"/>
      <dgm:spPr/>
    </dgm:pt>
    <dgm:pt modelId="{9E925CDB-AE6C-4444-B9DE-00FAFC4A1FF9}" type="pres">
      <dgm:prSet presAssocID="{1EC64706-410D-40F4-BBA8-824B618E8C5F}" presName="Name30" presStyleCnt="0"/>
      <dgm:spPr/>
    </dgm:pt>
    <dgm:pt modelId="{E77348AA-DE2E-4131-A02D-66B95F3C3268}" type="pres">
      <dgm:prSet presAssocID="{1EC64706-410D-40F4-BBA8-824B618E8C5F}" presName="level2Shape" presStyleLbl="node2" presStyleIdx="1" presStyleCnt="5" custScaleX="938597" custScaleY="245253" custLinFactX="102626" custLinFactY="-200000" custLinFactNeighborX="200000" custLinFactNeighborY="-243545"/>
      <dgm:spPr/>
    </dgm:pt>
    <dgm:pt modelId="{35B19E65-F738-48FE-B660-C5F125A78BDC}" type="pres">
      <dgm:prSet presAssocID="{1EC64706-410D-40F4-BBA8-824B618E8C5F}" presName="hierChild3" presStyleCnt="0"/>
      <dgm:spPr/>
    </dgm:pt>
    <dgm:pt modelId="{096A589B-3330-4EDF-93CB-D0626D203FE9}" type="pres">
      <dgm:prSet presAssocID="{7FE1F0B2-CBFD-4070-AAE0-8060472022C1}" presName="Name25" presStyleLbl="parChTrans1D2" presStyleIdx="2" presStyleCnt="5"/>
      <dgm:spPr/>
    </dgm:pt>
    <dgm:pt modelId="{ED2DFFBD-2F67-4F32-8CF6-879B98C8799A}" type="pres">
      <dgm:prSet presAssocID="{7FE1F0B2-CBFD-4070-AAE0-8060472022C1}" presName="connTx" presStyleLbl="parChTrans1D2" presStyleIdx="2" presStyleCnt="5"/>
      <dgm:spPr/>
    </dgm:pt>
    <dgm:pt modelId="{A8E7B3B3-42DE-4E9E-9806-4EAE762A47D2}" type="pres">
      <dgm:prSet presAssocID="{19FCAA86-2DDF-44E5-A488-258259AC93E5}" presName="Name30" presStyleCnt="0"/>
      <dgm:spPr/>
    </dgm:pt>
    <dgm:pt modelId="{4E24CEF6-316A-420C-AC07-1CCB084018C8}" type="pres">
      <dgm:prSet presAssocID="{19FCAA86-2DDF-44E5-A488-258259AC93E5}" presName="level2Shape" presStyleLbl="node2" presStyleIdx="2" presStyleCnt="5" custScaleX="940940" custScaleY="274438" custLinFactX="102626" custLinFactY="-125098" custLinFactNeighborX="200000" custLinFactNeighborY="-200000"/>
      <dgm:spPr/>
    </dgm:pt>
    <dgm:pt modelId="{8F0ED5EC-CFB4-4A18-87D5-7C5AF40F278B}" type="pres">
      <dgm:prSet presAssocID="{19FCAA86-2DDF-44E5-A488-258259AC93E5}" presName="hierChild3" presStyleCnt="0"/>
      <dgm:spPr/>
    </dgm:pt>
    <dgm:pt modelId="{F299AC64-14C1-45D9-9B91-1635F8A7F061}" type="pres">
      <dgm:prSet presAssocID="{93B59A2F-6F64-4C95-B01B-367DD549EFD9}" presName="Name25" presStyleLbl="parChTrans1D2" presStyleIdx="3" presStyleCnt="5"/>
      <dgm:spPr/>
    </dgm:pt>
    <dgm:pt modelId="{F8E2B400-E6C7-4057-9AE1-4556C8303ACA}" type="pres">
      <dgm:prSet presAssocID="{93B59A2F-6F64-4C95-B01B-367DD549EFD9}" presName="connTx" presStyleLbl="parChTrans1D2" presStyleIdx="3" presStyleCnt="5"/>
      <dgm:spPr/>
    </dgm:pt>
    <dgm:pt modelId="{E0BE8D68-A268-4EF8-ADAB-E77C4CE5CC3A}" type="pres">
      <dgm:prSet presAssocID="{189FC561-4B05-45F6-B78B-5303F3C647B3}" presName="Name30" presStyleCnt="0"/>
      <dgm:spPr/>
    </dgm:pt>
    <dgm:pt modelId="{F91C9FAD-5B5C-425B-B5DF-E625ECC1CF42}" type="pres">
      <dgm:prSet presAssocID="{189FC561-4B05-45F6-B78B-5303F3C647B3}" presName="level2Shape" presStyleLbl="node2" presStyleIdx="3" presStyleCnt="5" custScaleX="936601" custScaleY="266925" custLinFactX="102626" custLinFactY="-100000" custLinFactNeighborX="200000" custLinFactNeighborY="-125294"/>
      <dgm:spPr/>
    </dgm:pt>
    <dgm:pt modelId="{E14D5586-F249-4290-9991-DB34801499C0}" type="pres">
      <dgm:prSet presAssocID="{189FC561-4B05-45F6-B78B-5303F3C647B3}" presName="hierChild3" presStyleCnt="0"/>
      <dgm:spPr/>
    </dgm:pt>
    <dgm:pt modelId="{A69984FF-FC09-49D3-9270-EEAC6948DAA9}" type="pres">
      <dgm:prSet presAssocID="{F7DCD467-E452-47BF-8284-C331CC6D70F4}" presName="Name25" presStyleLbl="parChTrans1D2" presStyleIdx="4" presStyleCnt="5"/>
      <dgm:spPr/>
    </dgm:pt>
    <dgm:pt modelId="{6C9CEACB-B94A-4E0C-A445-EB7C3F346674}" type="pres">
      <dgm:prSet presAssocID="{F7DCD467-E452-47BF-8284-C331CC6D70F4}" presName="connTx" presStyleLbl="parChTrans1D2" presStyleIdx="4" presStyleCnt="5"/>
      <dgm:spPr/>
    </dgm:pt>
    <dgm:pt modelId="{D79258D3-F7D2-4C88-B5AE-0863B99A208F}" type="pres">
      <dgm:prSet presAssocID="{DE2BD9E0-509F-46D1-A5B7-F8C0B89C3A49}" presName="Name30" presStyleCnt="0"/>
      <dgm:spPr/>
    </dgm:pt>
    <dgm:pt modelId="{BA236A22-66FA-4A41-BEF0-C7E813D1C96E}" type="pres">
      <dgm:prSet presAssocID="{DE2BD9E0-509F-46D1-A5B7-F8C0B89C3A49}" presName="level2Shape" presStyleLbl="node2" presStyleIdx="4" presStyleCnt="5" custScaleX="920757" custScaleY="288106" custLinFactX="102626" custLinFactY="-7095" custLinFactNeighborX="200000" custLinFactNeighborY="-100000"/>
      <dgm:spPr/>
    </dgm:pt>
    <dgm:pt modelId="{D1CFF20F-93D5-41F5-B814-67BF94D69C3C}" type="pres">
      <dgm:prSet presAssocID="{DE2BD9E0-509F-46D1-A5B7-F8C0B89C3A49}" presName="hierChild3" presStyleCnt="0"/>
      <dgm:spPr/>
    </dgm:pt>
    <dgm:pt modelId="{80520D2F-72FD-47A9-A997-3C154B228ABC}" type="pres">
      <dgm:prSet presAssocID="{57916BF8-6568-4972-948B-2EFFBACBD275}" presName="bgShapesFlow" presStyleCnt="0"/>
      <dgm:spPr/>
    </dgm:pt>
    <dgm:pt modelId="{88F8909C-092B-4153-867F-9A190F7A97B4}" type="pres">
      <dgm:prSet presAssocID="{6956D483-A70E-42D9-B011-CE1FE7E3AADD}" presName="rectComp" presStyleCnt="0"/>
      <dgm:spPr/>
    </dgm:pt>
    <dgm:pt modelId="{E1B19760-9552-452B-ADBD-99EB885DE927}" type="pres">
      <dgm:prSet presAssocID="{6956D483-A70E-42D9-B011-CE1FE7E3AADD}" presName="bgRect" presStyleLbl="bgShp" presStyleIdx="0" presStyleCnt="1" custScaleX="2000000" custScaleY="99672" custLinFactX="-100000" custLinFactNeighborX="-134288" custLinFactNeighborY="-1242"/>
      <dgm:spPr/>
    </dgm:pt>
    <dgm:pt modelId="{9F6788B3-951A-473A-82B3-5C0362053449}" type="pres">
      <dgm:prSet presAssocID="{6956D483-A70E-42D9-B011-CE1FE7E3AADD}" presName="bgRectTx" presStyleLbl="bgShp" presStyleIdx="0" presStyleCnt="1">
        <dgm:presLayoutVars>
          <dgm:bulletEnabled val="1"/>
        </dgm:presLayoutVars>
      </dgm:prSet>
      <dgm:spPr/>
    </dgm:pt>
  </dgm:ptLst>
  <dgm:cxnLst>
    <dgm:cxn modelId="{1486AC0B-611C-41C5-8827-806DBA4BDF73}" srcId="{D1E0BE59-DB49-4841-BC63-B127BD38979D}" destId="{DE2BD9E0-509F-46D1-A5B7-F8C0B89C3A49}" srcOrd="4" destOrd="0" parTransId="{F7DCD467-E452-47BF-8284-C331CC6D70F4}" sibTransId="{7DC08B0C-AD38-40B6-8CC6-9A7CD2EBF240}"/>
    <dgm:cxn modelId="{DA74100F-804B-4879-A48D-0C2F4A776B78}" type="presOf" srcId="{85A1F226-67E2-4B4F-8604-9A7E9E7499C9}" destId="{0E56AF5B-4F0E-4CC6-A697-52B8EFBED001}" srcOrd="0" destOrd="0" presId="urn:microsoft.com/office/officeart/2005/8/layout/hierarchy5"/>
    <dgm:cxn modelId="{F6904720-D2A2-44FE-80C9-48A8F0A197C0}" type="presOf" srcId="{93B59A2F-6F64-4C95-B01B-367DD549EFD9}" destId="{F8E2B400-E6C7-4057-9AE1-4556C8303ACA}" srcOrd="1" destOrd="0" presId="urn:microsoft.com/office/officeart/2005/8/layout/hierarchy5"/>
    <dgm:cxn modelId="{7BD2C621-B75C-47D7-9D05-48690FBD1535}" type="presOf" srcId="{7FE1F0B2-CBFD-4070-AAE0-8060472022C1}" destId="{ED2DFFBD-2F67-4F32-8CF6-879B98C8799A}" srcOrd="1" destOrd="0" presId="urn:microsoft.com/office/officeart/2005/8/layout/hierarchy5"/>
    <dgm:cxn modelId="{B9D1FE21-3725-4BD9-81C2-13CD4DC20207}" type="presOf" srcId="{DE2BD9E0-509F-46D1-A5B7-F8C0B89C3A49}" destId="{BA236A22-66FA-4A41-BEF0-C7E813D1C96E}" srcOrd="0" destOrd="0" presId="urn:microsoft.com/office/officeart/2005/8/layout/hierarchy5"/>
    <dgm:cxn modelId="{E027B124-2B5D-4776-9558-74384BD762BE}" type="presOf" srcId="{93B59A2F-6F64-4C95-B01B-367DD549EFD9}" destId="{F299AC64-14C1-45D9-9B91-1635F8A7F061}" srcOrd="0" destOrd="0" presId="urn:microsoft.com/office/officeart/2005/8/layout/hierarchy5"/>
    <dgm:cxn modelId="{8192A731-1A43-4148-9E21-B8BDAF17EAEB}" type="presOf" srcId="{3065D91A-23C5-4C48-812B-EE7EE45327A4}" destId="{64CFC2FA-A864-4062-87FE-8A4357E39896}" srcOrd="0" destOrd="0" presId="urn:microsoft.com/office/officeart/2005/8/layout/hierarchy5"/>
    <dgm:cxn modelId="{C2717C33-11DE-44A3-BF64-81382B72FE53}" type="presOf" srcId="{57916BF8-6568-4972-948B-2EFFBACBD275}" destId="{6B9FDBF5-4EF4-481B-BA96-459EB82BA779}" srcOrd="0" destOrd="0" presId="urn:microsoft.com/office/officeart/2005/8/layout/hierarchy5"/>
    <dgm:cxn modelId="{683BB168-CC47-475B-BE0E-E99D63273C3C}" type="presOf" srcId="{7E83E83C-C7B9-4674-8498-CD4994795C89}" destId="{7149F303-4A29-4341-AEF4-96370A928340}" srcOrd="1" destOrd="0" presId="urn:microsoft.com/office/officeart/2005/8/layout/hierarchy5"/>
    <dgm:cxn modelId="{BAD56D56-3B93-4ABF-85EB-80ECC019B246}" srcId="{D1E0BE59-DB49-4841-BC63-B127BD38979D}" destId="{189FC561-4B05-45F6-B78B-5303F3C647B3}" srcOrd="3" destOrd="0" parTransId="{93B59A2F-6F64-4C95-B01B-367DD549EFD9}" sibTransId="{1A875C60-9949-41D6-9A4A-17401BC9595A}"/>
    <dgm:cxn modelId="{010CB578-732F-4346-9220-A263C7CF8D30}" srcId="{D1E0BE59-DB49-4841-BC63-B127BD38979D}" destId="{1EC64706-410D-40F4-BBA8-824B618E8C5F}" srcOrd="1" destOrd="0" parTransId="{7E83E83C-C7B9-4674-8498-CD4994795C89}" sibTransId="{BF61FA35-42B6-4CBD-9D02-81671FAC5043}"/>
    <dgm:cxn modelId="{3301657B-D875-439B-AF5F-D04332E7EF1C}" srcId="{D1E0BE59-DB49-4841-BC63-B127BD38979D}" destId="{19FCAA86-2DDF-44E5-A488-258259AC93E5}" srcOrd="2" destOrd="0" parTransId="{7FE1F0B2-CBFD-4070-AAE0-8060472022C1}" sibTransId="{A5598E3D-4A8A-405A-9588-AFC954F5A996}"/>
    <dgm:cxn modelId="{6704ED7C-264D-44D1-8F5C-E5EF754E962A}" type="presOf" srcId="{6956D483-A70E-42D9-B011-CE1FE7E3AADD}" destId="{9F6788B3-951A-473A-82B3-5C0362053449}" srcOrd="1" destOrd="0" presId="urn:microsoft.com/office/officeart/2005/8/layout/hierarchy5"/>
    <dgm:cxn modelId="{0CE7D98F-E76C-4320-BC66-AFD8FD020B0E}" type="presOf" srcId="{6956D483-A70E-42D9-B011-CE1FE7E3AADD}" destId="{E1B19760-9552-452B-ADBD-99EB885DE927}" srcOrd="0" destOrd="0" presId="urn:microsoft.com/office/officeart/2005/8/layout/hierarchy5"/>
    <dgm:cxn modelId="{DB4C3193-88C1-4D0E-8057-29FD631C8FB2}" type="presOf" srcId="{F7DCD467-E452-47BF-8284-C331CC6D70F4}" destId="{6C9CEACB-B94A-4E0C-A445-EB7C3F346674}" srcOrd="1" destOrd="0" presId="urn:microsoft.com/office/officeart/2005/8/layout/hierarchy5"/>
    <dgm:cxn modelId="{DF658998-6D68-4F66-ADF3-2EA5506B58E6}" type="presOf" srcId="{19FCAA86-2DDF-44E5-A488-258259AC93E5}" destId="{4E24CEF6-316A-420C-AC07-1CCB084018C8}" srcOrd="0" destOrd="0" presId="urn:microsoft.com/office/officeart/2005/8/layout/hierarchy5"/>
    <dgm:cxn modelId="{CBC1D29B-A88F-4982-A269-9BE1AF1343EA}" srcId="{57916BF8-6568-4972-948B-2EFFBACBD275}" destId="{D1E0BE59-DB49-4841-BC63-B127BD38979D}" srcOrd="0" destOrd="0" parTransId="{422B6CF3-D428-4C58-8441-70FA5E1D5AEB}" sibTransId="{4012000F-6013-4FA8-9601-DB159F1BCA35}"/>
    <dgm:cxn modelId="{6819579D-DF7F-4A47-9EE5-4224EDBA6838}" type="presOf" srcId="{3065D91A-23C5-4C48-812B-EE7EE45327A4}" destId="{3DC26D2D-73D2-4FE2-8A11-389A6BAFD188}" srcOrd="1" destOrd="0" presId="urn:microsoft.com/office/officeart/2005/8/layout/hierarchy5"/>
    <dgm:cxn modelId="{B3C7F9A8-10ED-4E43-AA81-A4C2F61D9AD0}" srcId="{57916BF8-6568-4972-948B-2EFFBACBD275}" destId="{6956D483-A70E-42D9-B011-CE1FE7E3AADD}" srcOrd="1" destOrd="0" parTransId="{A8E00173-CC6E-4479-99DB-15DE6E206E88}" sibTransId="{954CC85E-027E-4103-A121-8DFAD5DDC77D}"/>
    <dgm:cxn modelId="{C0B1B5AB-9E84-485C-A35E-C1F9B364D48D}" type="presOf" srcId="{189FC561-4B05-45F6-B78B-5303F3C647B3}" destId="{F91C9FAD-5B5C-425B-B5DF-E625ECC1CF42}" srcOrd="0" destOrd="0" presId="urn:microsoft.com/office/officeart/2005/8/layout/hierarchy5"/>
    <dgm:cxn modelId="{7A7D5FC0-F7FB-4BC9-BC6E-CBA2D3EB363D}" srcId="{D1E0BE59-DB49-4841-BC63-B127BD38979D}" destId="{85A1F226-67E2-4B4F-8604-9A7E9E7499C9}" srcOrd="0" destOrd="0" parTransId="{3065D91A-23C5-4C48-812B-EE7EE45327A4}" sibTransId="{6C07C502-468A-41DB-9543-494E35C2C20E}"/>
    <dgm:cxn modelId="{8341F2D1-099B-49C3-80FF-5EE4997FA70F}" type="presOf" srcId="{7FE1F0B2-CBFD-4070-AAE0-8060472022C1}" destId="{096A589B-3330-4EDF-93CB-D0626D203FE9}" srcOrd="0" destOrd="0" presId="urn:microsoft.com/office/officeart/2005/8/layout/hierarchy5"/>
    <dgm:cxn modelId="{6BAF79D3-CF9C-4862-9081-6A9B63103FD6}" type="presOf" srcId="{D1E0BE59-DB49-4841-BC63-B127BD38979D}" destId="{D3D6C1A8-F2E5-4716-A452-D07E07B820B4}" srcOrd="0" destOrd="0" presId="urn:microsoft.com/office/officeart/2005/8/layout/hierarchy5"/>
    <dgm:cxn modelId="{2FE50CE7-2A98-4182-A71F-4C2671878B98}" type="presOf" srcId="{7E83E83C-C7B9-4674-8498-CD4994795C89}" destId="{59B1704E-1BF8-4A2A-A079-BA9EAAC99FEF}" srcOrd="0" destOrd="0" presId="urn:microsoft.com/office/officeart/2005/8/layout/hierarchy5"/>
    <dgm:cxn modelId="{1A5AD0E7-B85D-4873-97A3-5571C026F294}" type="presOf" srcId="{F7DCD467-E452-47BF-8284-C331CC6D70F4}" destId="{A69984FF-FC09-49D3-9270-EEAC6948DAA9}" srcOrd="0" destOrd="0" presId="urn:microsoft.com/office/officeart/2005/8/layout/hierarchy5"/>
    <dgm:cxn modelId="{40F774FC-C202-4D3C-B34C-E7CAFB2EF286}" type="presOf" srcId="{1EC64706-410D-40F4-BBA8-824B618E8C5F}" destId="{E77348AA-DE2E-4131-A02D-66B95F3C3268}" srcOrd="0" destOrd="0" presId="urn:microsoft.com/office/officeart/2005/8/layout/hierarchy5"/>
    <dgm:cxn modelId="{1C021F08-2EDF-48B1-A9DB-5911178338C8}" type="presParOf" srcId="{6B9FDBF5-4EF4-481B-BA96-459EB82BA779}" destId="{1F7C03F4-2D9D-43B3-BC7B-D01954B70122}" srcOrd="0" destOrd="0" presId="urn:microsoft.com/office/officeart/2005/8/layout/hierarchy5"/>
    <dgm:cxn modelId="{9FE9DF0D-7D6E-47E1-86FD-EE326B69D6D6}" type="presParOf" srcId="{1F7C03F4-2D9D-43B3-BC7B-D01954B70122}" destId="{BAB55A29-2057-4636-BA15-664B65FE9FC5}" srcOrd="0" destOrd="0" presId="urn:microsoft.com/office/officeart/2005/8/layout/hierarchy5"/>
    <dgm:cxn modelId="{42462C29-F7D7-4B95-9037-5D9002F0C865}" type="presParOf" srcId="{1F7C03F4-2D9D-43B3-BC7B-D01954B70122}" destId="{494493B1-66F8-4AA7-B577-EBC0AB5693CA}" srcOrd="1" destOrd="0" presId="urn:microsoft.com/office/officeart/2005/8/layout/hierarchy5"/>
    <dgm:cxn modelId="{E001CE23-34F9-472E-8E10-BB5DC5201ECF}" type="presParOf" srcId="{494493B1-66F8-4AA7-B577-EBC0AB5693CA}" destId="{44859810-D370-4229-BAE1-D3AD818ED634}" srcOrd="0" destOrd="0" presId="urn:microsoft.com/office/officeart/2005/8/layout/hierarchy5"/>
    <dgm:cxn modelId="{CCAEAC13-09CE-478A-B769-E261E5710EE6}" type="presParOf" srcId="{44859810-D370-4229-BAE1-D3AD818ED634}" destId="{D3D6C1A8-F2E5-4716-A452-D07E07B820B4}" srcOrd="0" destOrd="0" presId="urn:microsoft.com/office/officeart/2005/8/layout/hierarchy5"/>
    <dgm:cxn modelId="{8BEBB73C-1C02-4167-9B5A-5B94606AC8AB}" type="presParOf" srcId="{44859810-D370-4229-BAE1-D3AD818ED634}" destId="{C5E16652-6950-45CF-90CD-86B08B06ED13}" srcOrd="1" destOrd="0" presId="urn:microsoft.com/office/officeart/2005/8/layout/hierarchy5"/>
    <dgm:cxn modelId="{F2A176E4-FB0A-4B95-B48A-7BE015652BCD}" type="presParOf" srcId="{C5E16652-6950-45CF-90CD-86B08B06ED13}" destId="{64CFC2FA-A864-4062-87FE-8A4357E39896}" srcOrd="0" destOrd="0" presId="urn:microsoft.com/office/officeart/2005/8/layout/hierarchy5"/>
    <dgm:cxn modelId="{938769D5-554E-469C-BA91-3F0E1362A486}" type="presParOf" srcId="{64CFC2FA-A864-4062-87FE-8A4357E39896}" destId="{3DC26D2D-73D2-4FE2-8A11-389A6BAFD188}" srcOrd="0" destOrd="0" presId="urn:microsoft.com/office/officeart/2005/8/layout/hierarchy5"/>
    <dgm:cxn modelId="{14F75C0B-BA97-498C-94E0-975DEEFF4B7A}" type="presParOf" srcId="{C5E16652-6950-45CF-90CD-86B08B06ED13}" destId="{2BB8E5DE-6D0C-4AA1-BF78-3CD66DCD3F65}" srcOrd="1" destOrd="0" presId="urn:microsoft.com/office/officeart/2005/8/layout/hierarchy5"/>
    <dgm:cxn modelId="{6593A2CB-CA06-4BB8-ACCF-B6EBC9C7C7FA}" type="presParOf" srcId="{2BB8E5DE-6D0C-4AA1-BF78-3CD66DCD3F65}" destId="{0E56AF5B-4F0E-4CC6-A697-52B8EFBED001}" srcOrd="0" destOrd="0" presId="urn:microsoft.com/office/officeart/2005/8/layout/hierarchy5"/>
    <dgm:cxn modelId="{4DDA635B-2806-4521-8F45-707FA4ADC971}" type="presParOf" srcId="{2BB8E5DE-6D0C-4AA1-BF78-3CD66DCD3F65}" destId="{852AF985-AFD4-4562-A5E4-8CFFD1708E65}" srcOrd="1" destOrd="0" presId="urn:microsoft.com/office/officeart/2005/8/layout/hierarchy5"/>
    <dgm:cxn modelId="{BA6BA558-E147-4AF4-80A1-A17CA88C72C8}" type="presParOf" srcId="{C5E16652-6950-45CF-90CD-86B08B06ED13}" destId="{59B1704E-1BF8-4A2A-A079-BA9EAAC99FEF}" srcOrd="2" destOrd="0" presId="urn:microsoft.com/office/officeart/2005/8/layout/hierarchy5"/>
    <dgm:cxn modelId="{5A352CD9-AE71-47CD-9F42-8424D539C88C}" type="presParOf" srcId="{59B1704E-1BF8-4A2A-A079-BA9EAAC99FEF}" destId="{7149F303-4A29-4341-AEF4-96370A928340}" srcOrd="0" destOrd="0" presId="urn:microsoft.com/office/officeart/2005/8/layout/hierarchy5"/>
    <dgm:cxn modelId="{950A5411-3C12-45D1-9A0D-03D2A7DEC9DE}" type="presParOf" srcId="{C5E16652-6950-45CF-90CD-86B08B06ED13}" destId="{9E925CDB-AE6C-4444-B9DE-00FAFC4A1FF9}" srcOrd="3" destOrd="0" presId="urn:microsoft.com/office/officeart/2005/8/layout/hierarchy5"/>
    <dgm:cxn modelId="{A58142E3-1224-47A6-819F-93A1DD9E5FD9}" type="presParOf" srcId="{9E925CDB-AE6C-4444-B9DE-00FAFC4A1FF9}" destId="{E77348AA-DE2E-4131-A02D-66B95F3C3268}" srcOrd="0" destOrd="0" presId="urn:microsoft.com/office/officeart/2005/8/layout/hierarchy5"/>
    <dgm:cxn modelId="{06E5DC43-75D3-48A9-8242-6A9A87CB4482}" type="presParOf" srcId="{9E925CDB-AE6C-4444-B9DE-00FAFC4A1FF9}" destId="{35B19E65-F738-48FE-B660-C5F125A78BDC}" srcOrd="1" destOrd="0" presId="urn:microsoft.com/office/officeart/2005/8/layout/hierarchy5"/>
    <dgm:cxn modelId="{F048C68A-6609-4A44-B896-4CBEC2535735}" type="presParOf" srcId="{C5E16652-6950-45CF-90CD-86B08B06ED13}" destId="{096A589B-3330-4EDF-93CB-D0626D203FE9}" srcOrd="4" destOrd="0" presId="urn:microsoft.com/office/officeart/2005/8/layout/hierarchy5"/>
    <dgm:cxn modelId="{5906FAC8-6B6F-4F44-B72E-A893EDCBC1A4}" type="presParOf" srcId="{096A589B-3330-4EDF-93CB-D0626D203FE9}" destId="{ED2DFFBD-2F67-4F32-8CF6-879B98C8799A}" srcOrd="0" destOrd="0" presId="urn:microsoft.com/office/officeart/2005/8/layout/hierarchy5"/>
    <dgm:cxn modelId="{5ACEE990-59E3-43A5-93B6-B4DBC3FA26A1}" type="presParOf" srcId="{C5E16652-6950-45CF-90CD-86B08B06ED13}" destId="{A8E7B3B3-42DE-4E9E-9806-4EAE762A47D2}" srcOrd="5" destOrd="0" presId="urn:microsoft.com/office/officeart/2005/8/layout/hierarchy5"/>
    <dgm:cxn modelId="{A6C3239A-DF51-418F-9377-41DD29003767}" type="presParOf" srcId="{A8E7B3B3-42DE-4E9E-9806-4EAE762A47D2}" destId="{4E24CEF6-316A-420C-AC07-1CCB084018C8}" srcOrd="0" destOrd="0" presId="urn:microsoft.com/office/officeart/2005/8/layout/hierarchy5"/>
    <dgm:cxn modelId="{FCEE42AA-950A-4BF4-9872-CA1A806577C0}" type="presParOf" srcId="{A8E7B3B3-42DE-4E9E-9806-4EAE762A47D2}" destId="{8F0ED5EC-CFB4-4A18-87D5-7C5AF40F278B}" srcOrd="1" destOrd="0" presId="urn:microsoft.com/office/officeart/2005/8/layout/hierarchy5"/>
    <dgm:cxn modelId="{6051D78F-CC40-4C85-A120-D1E9ABF9A6F9}" type="presParOf" srcId="{C5E16652-6950-45CF-90CD-86B08B06ED13}" destId="{F299AC64-14C1-45D9-9B91-1635F8A7F061}" srcOrd="6" destOrd="0" presId="urn:microsoft.com/office/officeart/2005/8/layout/hierarchy5"/>
    <dgm:cxn modelId="{E6567C96-9A4F-4F94-8FD2-27348DB0EF14}" type="presParOf" srcId="{F299AC64-14C1-45D9-9B91-1635F8A7F061}" destId="{F8E2B400-E6C7-4057-9AE1-4556C8303ACA}" srcOrd="0" destOrd="0" presId="urn:microsoft.com/office/officeart/2005/8/layout/hierarchy5"/>
    <dgm:cxn modelId="{F5A736DB-F1EE-4032-BBDE-6B3D0F4B6104}" type="presParOf" srcId="{C5E16652-6950-45CF-90CD-86B08B06ED13}" destId="{E0BE8D68-A268-4EF8-ADAB-E77C4CE5CC3A}" srcOrd="7" destOrd="0" presId="urn:microsoft.com/office/officeart/2005/8/layout/hierarchy5"/>
    <dgm:cxn modelId="{4FA061C2-3541-4BBB-9A5A-8977DAD5D71D}" type="presParOf" srcId="{E0BE8D68-A268-4EF8-ADAB-E77C4CE5CC3A}" destId="{F91C9FAD-5B5C-425B-B5DF-E625ECC1CF42}" srcOrd="0" destOrd="0" presId="urn:microsoft.com/office/officeart/2005/8/layout/hierarchy5"/>
    <dgm:cxn modelId="{1C84EADF-828F-4A47-869A-F3B6FADA3D6D}" type="presParOf" srcId="{E0BE8D68-A268-4EF8-ADAB-E77C4CE5CC3A}" destId="{E14D5586-F249-4290-9991-DB34801499C0}" srcOrd="1" destOrd="0" presId="urn:microsoft.com/office/officeart/2005/8/layout/hierarchy5"/>
    <dgm:cxn modelId="{9B2A97AA-E59A-4BFC-BDBA-8FB464572B4C}" type="presParOf" srcId="{C5E16652-6950-45CF-90CD-86B08B06ED13}" destId="{A69984FF-FC09-49D3-9270-EEAC6948DAA9}" srcOrd="8" destOrd="0" presId="urn:microsoft.com/office/officeart/2005/8/layout/hierarchy5"/>
    <dgm:cxn modelId="{F7C3D571-1667-4E34-8E93-D94789416064}" type="presParOf" srcId="{A69984FF-FC09-49D3-9270-EEAC6948DAA9}" destId="{6C9CEACB-B94A-4E0C-A445-EB7C3F346674}" srcOrd="0" destOrd="0" presId="urn:microsoft.com/office/officeart/2005/8/layout/hierarchy5"/>
    <dgm:cxn modelId="{F2402B2B-D1E2-460C-9824-002FDA7D5AE3}" type="presParOf" srcId="{C5E16652-6950-45CF-90CD-86B08B06ED13}" destId="{D79258D3-F7D2-4C88-B5AE-0863B99A208F}" srcOrd="9" destOrd="0" presId="urn:microsoft.com/office/officeart/2005/8/layout/hierarchy5"/>
    <dgm:cxn modelId="{5471CE73-B510-4204-989B-70328ED7B787}" type="presParOf" srcId="{D79258D3-F7D2-4C88-B5AE-0863B99A208F}" destId="{BA236A22-66FA-4A41-BEF0-C7E813D1C96E}" srcOrd="0" destOrd="0" presId="urn:microsoft.com/office/officeart/2005/8/layout/hierarchy5"/>
    <dgm:cxn modelId="{AF5A3C01-7D74-452D-A438-68CA811A7EDA}" type="presParOf" srcId="{D79258D3-F7D2-4C88-B5AE-0863B99A208F}" destId="{D1CFF20F-93D5-41F5-B814-67BF94D69C3C}" srcOrd="1" destOrd="0" presId="urn:microsoft.com/office/officeart/2005/8/layout/hierarchy5"/>
    <dgm:cxn modelId="{47C877A5-5F69-4E52-91FB-FF56E4DDBD82}" type="presParOf" srcId="{6B9FDBF5-4EF4-481B-BA96-459EB82BA779}" destId="{80520D2F-72FD-47A9-A997-3C154B228ABC}" srcOrd="1" destOrd="0" presId="urn:microsoft.com/office/officeart/2005/8/layout/hierarchy5"/>
    <dgm:cxn modelId="{98264A4C-3764-46D3-A5FF-E7ED710E91B5}" type="presParOf" srcId="{80520D2F-72FD-47A9-A997-3C154B228ABC}" destId="{88F8909C-092B-4153-867F-9A190F7A97B4}" srcOrd="0" destOrd="0" presId="urn:microsoft.com/office/officeart/2005/8/layout/hierarchy5"/>
    <dgm:cxn modelId="{2D5125C6-953D-4161-9AF4-4420F2D17CE1}" type="presParOf" srcId="{88F8909C-092B-4153-867F-9A190F7A97B4}" destId="{E1B19760-9552-452B-ADBD-99EB885DE927}" srcOrd="0" destOrd="0" presId="urn:microsoft.com/office/officeart/2005/8/layout/hierarchy5"/>
    <dgm:cxn modelId="{8DD557E6-08EA-4F60-A866-46138FFBB1DE}" type="presParOf" srcId="{88F8909C-092B-4153-867F-9A190F7A97B4}" destId="{9F6788B3-951A-473A-82B3-5C0362053449}"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19760-9552-452B-ADBD-99EB885DE927}">
      <dsp:nvSpPr>
        <dsp:cNvPr id="0" name=""/>
        <dsp:cNvSpPr/>
      </dsp:nvSpPr>
      <dsp:spPr>
        <a:xfrm>
          <a:off x="0" y="0"/>
          <a:ext cx="9137883" cy="4141811"/>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vi-VN" sz="1200" kern="1200" dirty="0"/>
        </a:p>
      </dsp:txBody>
      <dsp:txXfrm>
        <a:off x="0" y="0"/>
        <a:ext cx="9137883" cy="1238467"/>
      </dsp:txXfrm>
    </dsp:sp>
    <dsp:sp modelId="{D3D6C1A8-F2E5-4716-A452-D07E07B820B4}">
      <dsp:nvSpPr>
        <dsp:cNvPr id="0" name=""/>
        <dsp:cNvSpPr/>
      </dsp:nvSpPr>
      <dsp:spPr>
        <a:xfrm>
          <a:off x="0" y="883947"/>
          <a:ext cx="3213093" cy="180694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t>Nội dung thực hiện</a:t>
          </a:r>
        </a:p>
      </dsp:txBody>
      <dsp:txXfrm>
        <a:off x="52923" y="936870"/>
        <a:ext cx="3107247" cy="1701094"/>
      </dsp:txXfrm>
    </dsp:sp>
    <dsp:sp modelId="{64CFC2FA-A864-4062-87FE-8A4357E39896}">
      <dsp:nvSpPr>
        <dsp:cNvPr id="0" name=""/>
        <dsp:cNvSpPr/>
      </dsp:nvSpPr>
      <dsp:spPr>
        <a:xfrm rot="18795884">
          <a:off x="2901180" y="1061346"/>
          <a:ext cx="1982731" cy="8327"/>
        </a:xfrm>
        <a:custGeom>
          <a:avLst/>
          <a:gdLst/>
          <a:ahLst/>
          <a:cxnLst/>
          <a:rect l="0" t="0" r="0" b="0"/>
          <a:pathLst>
            <a:path>
              <a:moveTo>
                <a:pt x="0" y="4163"/>
              </a:moveTo>
              <a:lnTo>
                <a:pt x="1982731"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842978" y="1015941"/>
        <a:ext cx="99136" cy="99136"/>
      </dsp:txXfrm>
    </dsp:sp>
    <dsp:sp modelId="{0E56AF5B-4F0E-4CC6-A697-52B8EFBED001}">
      <dsp:nvSpPr>
        <dsp:cNvPr id="0" name=""/>
        <dsp:cNvSpPr/>
      </dsp:nvSpPr>
      <dsp:spPr>
        <a:xfrm>
          <a:off x="4571999" y="64403"/>
          <a:ext cx="3604460" cy="55839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vi-VN" sz="1200" kern="1200" dirty="0">
              <a:latin typeface="Verdana"/>
            </a:rPr>
            <a:t>   Phần I: Lý do chọn đ</a:t>
          </a:r>
          <a:r>
            <a:rPr lang="vi-VN" sz="1200" b="1" kern="1200" dirty="0">
              <a:latin typeface="Verdana"/>
            </a:rPr>
            <a:t>ề</a:t>
          </a:r>
          <a:r>
            <a:rPr lang="vi-VN" sz="1200" kern="1200" dirty="0">
              <a:latin typeface="Verdana"/>
            </a:rPr>
            <a:t> tài, khảo sát yêu cầu</a:t>
          </a:r>
        </a:p>
      </dsp:txBody>
      <dsp:txXfrm>
        <a:off x="4588354" y="80758"/>
        <a:ext cx="3571750" cy="525687"/>
      </dsp:txXfrm>
    </dsp:sp>
    <dsp:sp modelId="{59B1704E-1BF8-4A2A-A079-BA9EAAC99FEF}">
      <dsp:nvSpPr>
        <dsp:cNvPr id="0" name=""/>
        <dsp:cNvSpPr/>
      </dsp:nvSpPr>
      <dsp:spPr>
        <a:xfrm rot="20236432">
          <a:off x="3155902" y="1498668"/>
          <a:ext cx="1473288" cy="8327"/>
        </a:xfrm>
        <a:custGeom>
          <a:avLst/>
          <a:gdLst/>
          <a:ahLst/>
          <a:cxnLst/>
          <a:rect l="0" t="0" r="0" b="0"/>
          <a:pathLst>
            <a:path>
              <a:moveTo>
                <a:pt x="0" y="4163"/>
              </a:moveTo>
              <a:lnTo>
                <a:pt x="1473288"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vi-VN" sz="500" kern="1200"/>
        </a:p>
      </dsp:txBody>
      <dsp:txXfrm>
        <a:off x="3855714" y="1465999"/>
        <a:ext cx="73664" cy="73664"/>
      </dsp:txXfrm>
    </dsp:sp>
    <dsp:sp modelId="{E77348AA-DE2E-4131-A02D-66B95F3C3268}">
      <dsp:nvSpPr>
        <dsp:cNvPr id="0" name=""/>
        <dsp:cNvSpPr/>
      </dsp:nvSpPr>
      <dsp:spPr>
        <a:xfrm>
          <a:off x="4571999" y="982497"/>
          <a:ext cx="3608905" cy="47149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vi-VN" sz="1200" kern="1200" dirty="0"/>
            <a:t>Phần I</a:t>
          </a:r>
          <a:r>
            <a:rPr lang="en-US" sz="1200" kern="1200" dirty="0"/>
            <a:t>I</a:t>
          </a:r>
          <a:r>
            <a:rPr lang="vi-VN" sz="1200" kern="1200" dirty="0"/>
            <a:t>: </a:t>
          </a:r>
          <a:r>
            <a:rPr lang="en-US" sz="1200" kern="1200" dirty="0" err="1"/>
            <a:t>Mô</a:t>
          </a:r>
          <a:r>
            <a:rPr lang="en-US" sz="1200" kern="1200" dirty="0"/>
            <a:t> </a:t>
          </a:r>
          <a:r>
            <a:rPr lang="en-US" sz="1200" kern="1200" dirty="0" err="1"/>
            <a:t>tả</a:t>
          </a:r>
          <a:r>
            <a:rPr lang="en-US" sz="1200" kern="1200" dirty="0"/>
            <a:t> </a:t>
          </a:r>
          <a:r>
            <a:rPr lang="vi-VN" sz="1200" kern="1200" dirty="0"/>
            <a:t>website</a:t>
          </a:r>
        </a:p>
      </dsp:txBody>
      <dsp:txXfrm>
        <a:off x="4585809" y="996307"/>
        <a:ext cx="3581285" cy="443878"/>
      </dsp:txXfrm>
    </dsp:sp>
    <dsp:sp modelId="{096A589B-3330-4EDF-93CB-D0626D203FE9}">
      <dsp:nvSpPr>
        <dsp:cNvPr id="0" name=""/>
        <dsp:cNvSpPr/>
      </dsp:nvSpPr>
      <dsp:spPr>
        <a:xfrm rot="469955">
          <a:off x="3206695" y="1876720"/>
          <a:ext cx="1371702" cy="8327"/>
        </a:xfrm>
        <a:custGeom>
          <a:avLst/>
          <a:gdLst/>
          <a:ahLst/>
          <a:cxnLst/>
          <a:rect l="0" t="0" r="0" b="0"/>
          <a:pathLst>
            <a:path>
              <a:moveTo>
                <a:pt x="0" y="4163"/>
              </a:moveTo>
              <a:lnTo>
                <a:pt x="1371702"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8253" y="1846591"/>
        <a:ext cx="68585" cy="68585"/>
      </dsp:txXfrm>
    </dsp:sp>
    <dsp:sp modelId="{4E24CEF6-316A-420C-AC07-1CCB084018C8}">
      <dsp:nvSpPr>
        <dsp:cNvPr id="0" name=""/>
        <dsp:cNvSpPr/>
      </dsp:nvSpPr>
      <dsp:spPr>
        <a:xfrm>
          <a:off x="4571999" y="1710548"/>
          <a:ext cx="3617914" cy="52760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Phần</a:t>
          </a:r>
          <a:r>
            <a:rPr lang="en-US" sz="1200" kern="1200" dirty="0"/>
            <a:t> III : </a:t>
          </a:r>
          <a:r>
            <a:rPr lang="en-US" sz="1200" kern="1200" dirty="0" err="1"/>
            <a:t>Mô</a:t>
          </a:r>
          <a:r>
            <a:rPr lang="en-US" sz="1200" kern="1200" dirty="0"/>
            <a:t> </a:t>
          </a:r>
          <a:r>
            <a:rPr lang="en-US" sz="1200" kern="1200" dirty="0" err="1"/>
            <a:t>hình</a:t>
          </a:r>
          <a:r>
            <a:rPr lang="en-US" sz="1200" kern="1200" dirty="0"/>
            <a:t> context</a:t>
          </a:r>
          <a:endParaRPr lang="vi-VN" sz="1200" kern="1200" dirty="0"/>
        </a:p>
      </dsp:txBody>
      <dsp:txXfrm>
        <a:off x="4587452" y="1726001"/>
        <a:ext cx="3587008" cy="496701"/>
      </dsp:txXfrm>
    </dsp:sp>
    <dsp:sp modelId="{F299AC64-14C1-45D9-9B91-1635F8A7F061}">
      <dsp:nvSpPr>
        <dsp:cNvPr id="0" name=""/>
        <dsp:cNvSpPr/>
      </dsp:nvSpPr>
      <dsp:spPr>
        <a:xfrm rot="2059808">
          <a:off x="3069767" y="2247268"/>
          <a:ext cx="1645558" cy="8327"/>
        </a:xfrm>
        <a:custGeom>
          <a:avLst/>
          <a:gdLst/>
          <a:ahLst/>
          <a:cxnLst/>
          <a:rect l="0" t="0" r="0" b="0"/>
          <a:pathLst>
            <a:path>
              <a:moveTo>
                <a:pt x="0" y="4163"/>
              </a:moveTo>
              <a:lnTo>
                <a:pt x="1645558"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51407" y="2210293"/>
        <a:ext cx="82277" cy="82277"/>
      </dsp:txXfrm>
    </dsp:sp>
    <dsp:sp modelId="{F91C9FAD-5B5C-425B-B5DF-E625ECC1CF42}">
      <dsp:nvSpPr>
        <dsp:cNvPr id="0" name=""/>
        <dsp:cNvSpPr/>
      </dsp:nvSpPr>
      <dsp:spPr>
        <a:xfrm>
          <a:off x="4571999" y="2458865"/>
          <a:ext cx="3601231" cy="51316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Phần</a:t>
          </a:r>
          <a:r>
            <a:rPr lang="en-US" sz="1200" kern="1200" dirty="0"/>
            <a:t> IV: </a:t>
          </a:r>
          <a:r>
            <a:rPr lang="en-US" sz="1200" kern="1200" dirty="0" err="1"/>
            <a:t>Mô</a:t>
          </a:r>
          <a:r>
            <a:rPr lang="en-US" sz="1200" kern="1200" dirty="0"/>
            <a:t> </a:t>
          </a:r>
          <a:r>
            <a:rPr lang="en-US" sz="1200" kern="1200" dirty="0" err="1"/>
            <a:t>hình</a:t>
          </a:r>
          <a:r>
            <a:rPr lang="en-US" sz="1200" kern="1200" dirty="0"/>
            <a:t> container</a:t>
          </a:r>
          <a:endParaRPr lang="vi-VN" sz="1200" kern="1200" dirty="0"/>
        </a:p>
      </dsp:txBody>
      <dsp:txXfrm>
        <a:off x="4587029" y="2473895"/>
        <a:ext cx="3571171" cy="483103"/>
      </dsp:txXfrm>
    </dsp:sp>
    <dsp:sp modelId="{A69984FF-FC09-49D3-9270-EEAC6948DAA9}">
      <dsp:nvSpPr>
        <dsp:cNvPr id="0" name=""/>
        <dsp:cNvSpPr/>
      </dsp:nvSpPr>
      <dsp:spPr>
        <a:xfrm rot="3099039">
          <a:off x="2797458" y="2642068"/>
          <a:ext cx="2190176" cy="8327"/>
        </a:xfrm>
        <a:custGeom>
          <a:avLst/>
          <a:gdLst/>
          <a:ahLst/>
          <a:cxnLst/>
          <a:rect l="0" t="0" r="0" b="0"/>
          <a:pathLst>
            <a:path>
              <a:moveTo>
                <a:pt x="0" y="4163"/>
              </a:moveTo>
              <a:lnTo>
                <a:pt x="2190176" y="4163"/>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vi-VN" sz="700" kern="1200"/>
        </a:p>
      </dsp:txBody>
      <dsp:txXfrm>
        <a:off x="3837791" y="2591477"/>
        <a:ext cx="109508" cy="109508"/>
      </dsp:txXfrm>
    </dsp:sp>
    <dsp:sp modelId="{BA236A22-66FA-4A41-BEF0-C7E813D1C96E}">
      <dsp:nvSpPr>
        <dsp:cNvPr id="0" name=""/>
        <dsp:cNvSpPr/>
      </dsp:nvSpPr>
      <dsp:spPr>
        <a:xfrm>
          <a:off x="4571999" y="3228104"/>
          <a:ext cx="3540310" cy="55388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vi-VN" sz="1200" kern="1200" dirty="0"/>
            <a:t>Phần V: Mô hình c</a:t>
          </a:r>
          <a:r>
            <a:rPr lang="vi-VN" sz="1200" b="0" i="0" kern="1200" dirty="0"/>
            <a:t>omponent</a:t>
          </a:r>
          <a:endParaRPr lang="vi-VN" sz="1200" kern="1200" dirty="0"/>
        </a:p>
      </dsp:txBody>
      <dsp:txXfrm>
        <a:off x="4588222" y="3244327"/>
        <a:ext cx="3507864" cy="5214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0761C-5BD3-4194-9F73-32EF970AB485}" type="datetimeFigureOut">
              <a:rPr lang="en-US" smtClean="0"/>
              <a:t>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DD629-8CE1-4127-9D0B-A676FD3983F5}" type="slidenum">
              <a:rPr lang="en-US" smtClean="0"/>
              <a:t>‹#›</a:t>
            </a:fld>
            <a:endParaRPr lang="en-US"/>
          </a:p>
        </p:txBody>
      </p:sp>
    </p:spTree>
    <p:extLst>
      <p:ext uri="{BB962C8B-B14F-4D97-AF65-F5344CB8AC3E}">
        <p14:creationId xmlns:p14="http://schemas.microsoft.com/office/powerpoint/2010/main" val="1230887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0DD629-8CE1-4127-9D0B-A676FD3983F5}" type="slidenum">
              <a:rPr lang="en-US" smtClean="0"/>
              <a:t>1</a:t>
            </a:fld>
            <a:endParaRPr lang="en-US"/>
          </a:p>
        </p:txBody>
      </p:sp>
    </p:spTree>
    <p:extLst>
      <p:ext uri="{BB962C8B-B14F-4D97-AF65-F5344CB8AC3E}">
        <p14:creationId xmlns:p14="http://schemas.microsoft.com/office/powerpoint/2010/main" val="248305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A20933C-9B83-4D9D-BCCC-016F52B51A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8C4231-5CD5-4B85-A287-15AF7A0A24E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326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837EA96-100D-4755-880D-ED2F24D078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8209B9F-54E9-4755-8E63-A458EE3CAFB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1809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Freeform 15">
            <a:extLst>
              <a:ext uri="{FF2B5EF4-FFF2-40B4-BE49-F238E27FC236}">
                <a16:creationId xmlns:a16="http://schemas.microsoft.com/office/drawing/2014/main" id="{2F745CD5-5203-4848-9214-E5013369AE98}"/>
              </a:ext>
            </a:extLst>
          </p:cNvPr>
          <p:cNvSpPr>
            <a:spLocks/>
          </p:cNvSpPr>
          <p:nvPr/>
        </p:nvSpPr>
        <p:spPr bwMode="gray">
          <a:xfrm>
            <a:off x="0" y="304800"/>
            <a:ext cx="9144000" cy="633413"/>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Rectangle 3">
            <a:extLst>
              <a:ext uri="{FF2B5EF4-FFF2-40B4-BE49-F238E27FC236}">
                <a16:creationId xmlns:a16="http://schemas.microsoft.com/office/drawing/2014/main" id="{E2EDD3E8-891C-4CCC-8DAC-F2CFB2D3861E}"/>
              </a:ext>
            </a:extLst>
          </p:cNvPr>
          <p:cNvSpPr>
            <a:spLocks noGrp="1" noChangeArrowheads="1"/>
          </p:cNvSpPr>
          <p:nvPr>
            <p:ph type="body" idx="1"/>
          </p:nvPr>
        </p:nvSpPr>
        <p:spPr bwMode="auto">
          <a:xfrm>
            <a:off x="533400" y="12192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C17E802-D75B-433C-8478-C0462B2FC9C7}"/>
              </a:ext>
            </a:extLst>
          </p:cNvPr>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F43E488A-4371-4E60-B953-2912A64702C8}"/>
              </a:ext>
            </a:extLst>
          </p:cNvPr>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endParaRPr lang="en-US"/>
          </a:p>
        </p:txBody>
      </p:sp>
      <p:grpSp>
        <p:nvGrpSpPr>
          <p:cNvPr id="1030" name="Group 22">
            <a:extLst>
              <a:ext uri="{FF2B5EF4-FFF2-40B4-BE49-F238E27FC236}">
                <a16:creationId xmlns:a16="http://schemas.microsoft.com/office/drawing/2014/main" id="{DACAF7AE-2592-4634-8FFE-F70D38CA35EB}"/>
              </a:ext>
            </a:extLst>
          </p:cNvPr>
          <p:cNvGrpSpPr>
            <a:grpSpLocks/>
          </p:cNvGrpSpPr>
          <p:nvPr/>
        </p:nvGrpSpPr>
        <p:grpSpPr bwMode="auto">
          <a:xfrm>
            <a:off x="152400" y="228600"/>
            <a:ext cx="838200" cy="838200"/>
            <a:chOff x="18" y="144"/>
            <a:chExt cx="510" cy="480"/>
          </a:xfrm>
        </p:grpSpPr>
        <p:sp>
          <p:nvSpPr>
            <p:cNvPr id="1033" name="AutoShape 23">
              <a:extLst>
                <a:ext uri="{FF2B5EF4-FFF2-40B4-BE49-F238E27FC236}">
                  <a16:creationId xmlns:a16="http://schemas.microsoft.com/office/drawing/2014/main" id="{1F7B679A-C639-4227-8BA0-0A34D6DD19DE}"/>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H</a:t>
              </a:r>
            </a:p>
          </p:txBody>
        </p:sp>
        <p:sp>
          <p:nvSpPr>
            <p:cNvPr id="1034" name="AutoShape 24">
              <a:extLst>
                <a:ext uri="{FF2B5EF4-FFF2-40B4-BE49-F238E27FC236}">
                  <a16:creationId xmlns:a16="http://schemas.microsoft.com/office/drawing/2014/main" id="{AB6CC6E5-4D79-4E00-AF55-C78BDB7B5FF9}"/>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N</a:t>
              </a:r>
            </a:p>
          </p:txBody>
        </p:sp>
        <p:sp>
          <p:nvSpPr>
            <p:cNvPr id="1035" name="AutoShape 25">
              <a:extLst>
                <a:ext uri="{FF2B5EF4-FFF2-40B4-BE49-F238E27FC236}">
                  <a16:creationId xmlns:a16="http://schemas.microsoft.com/office/drawing/2014/main" id="{646FE2AF-F20B-4A8F-A24D-54E6BD42E538}"/>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T</a:t>
              </a:r>
            </a:p>
          </p:txBody>
        </p:sp>
      </p:grpSp>
      <p:sp>
        <p:nvSpPr>
          <p:cNvPr id="1031" name="Rectangle 2">
            <a:extLst>
              <a:ext uri="{FF2B5EF4-FFF2-40B4-BE49-F238E27FC236}">
                <a16:creationId xmlns:a16="http://schemas.microsoft.com/office/drawing/2014/main" id="{6C705F4D-3C4E-4F6D-856C-BADA8C0C1202}"/>
              </a:ext>
            </a:extLst>
          </p:cNvPr>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Thiết kế web với HTML</a:t>
            </a:r>
          </a:p>
        </p:txBody>
      </p:sp>
      <p:sp>
        <p:nvSpPr>
          <p:cNvPr id="1050" name="Text Box 26">
            <a:extLst>
              <a:ext uri="{FF2B5EF4-FFF2-40B4-BE49-F238E27FC236}">
                <a16:creationId xmlns:a16="http://schemas.microsoft.com/office/drawing/2014/main" id="{69EB3C92-8B4D-4102-A1D0-B779660D9FE3}"/>
              </a:ext>
            </a:extLst>
          </p:cNvPr>
          <p:cNvSpPr txBox="1">
            <a:spLocks noChangeArrowheads="1"/>
          </p:cNvSpPr>
          <p:nvPr userDrawn="1"/>
        </p:nvSpPr>
        <p:spPr bwMode="auto">
          <a:xfrm>
            <a:off x="8153400" y="6324600"/>
            <a:ext cx="762000" cy="366713"/>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fld id="{F8FA4F57-E4AE-40AA-A08C-7921085DEF4B}" type="slidenum">
              <a:rPr lang="en-US" altLang="en-US" smtClean="0"/>
              <a:pPr eaLnBrk="1" hangingPunct="1">
                <a:spcBef>
                  <a:spcPct val="50000"/>
                </a:spcBef>
                <a:defRPr/>
              </a:pPr>
              <a:t>‹#›</a:t>
            </a:fld>
            <a:endParaRPr lang="en-US" altLang="en-US"/>
          </a:p>
        </p:txBody>
      </p:sp>
    </p:spTree>
  </p:cSld>
  <p:clrMap bg1="lt1" tx1="dk1" bg2="lt2" tx2="dk2" accent1="accent1" accent2="accent2" accent3="accent3" accent4="accent4" accent5="accent5" accent6="accent6" hlink="hlink" folHlink="folHlink"/>
  <p:sldLayoutIdLst>
    <p:sldLayoutId id="2147483925" r:id="rId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026" name="Freeform 15">
            <a:extLst>
              <a:ext uri="{FF2B5EF4-FFF2-40B4-BE49-F238E27FC236}">
                <a16:creationId xmlns:a16="http://schemas.microsoft.com/office/drawing/2014/main" id="{2E6FC4B2-6E30-4F5A-BB14-4FB66A29633D}"/>
              </a:ext>
            </a:extLst>
          </p:cNvPr>
          <p:cNvSpPr>
            <a:spLocks/>
          </p:cNvSpPr>
          <p:nvPr/>
        </p:nvSpPr>
        <p:spPr bwMode="gray">
          <a:xfrm>
            <a:off x="0" y="304800"/>
            <a:ext cx="9144000" cy="633413"/>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Rectangle 3">
            <a:extLst>
              <a:ext uri="{FF2B5EF4-FFF2-40B4-BE49-F238E27FC236}">
                <a16:creationId xmlns:a16="http://schemas.microsoft.com/office/drawing/2014/main" id="{D6AAEF2D-3FCB-46B8-A5D5-E25E8093B52B}"/>
              </a:ext>
            </a:extLst>
          </p:cNvPr>
          <p:cNvSpPr>
            <a:spLocks noGrp="1" noChangeArrowheads="1"/>
          </p:cNvSpPr>
          <p:nvPr>
            <p:ph type="body" idx="1"/>
          </p:nvPr>
        </p:nvSpPr>
        <p:spPr bwMode="auto">
          <a:xfrm>
            <a:off x="533400" y="1219200"/>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07D9649-5C7B-490A-BBF2-9F8EB41B9102}"/>
              </a:ext>
            </a:extLst>
          </p:cNvPr>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29FC29F4-3BD1-42A9-B99A-138A9D29D731}"/>
              </a:ext>
            </a:extLst>
          </p:cNvPr>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endParaRPr lang="en-US"/>
          </a:p>
        </p:txBody>
      </p:sp>
      <p:grpSp>
        <p:nvGrpSpPr>
          <p:cNvPr id="1030" name="Group 22">
            <a:extLst>
              <a:ext uri="{FF2B5EF4-FFF2-40B4-BE49-F238E27FC236}">
                <a16:creationId xmlns:a16="http://schemas.microsoft.com/office/drawing/2014/main" id="{F7343068-07BE-4252-9908-2E96EDF082D5}"/>
              </a:ext>
            </a:extLst>
          </p:cNvPr>
          <p:cNvGrpSpPr>
            <a:grpSpLocks/>
          </p:cNvGrpSpPr>
          <p:nvPr/>
        </p:nvGrpSpPr>
        <p:grpSpPr bwMode="auto">
          <a:xfrm>
            <a:off x="152400" y="228600"/>
            <a:ext cx="838200" cy="838200"/>
            <a:chOff x="18" y="144"/>
            <a:chExt cx="510" cy="480"/>
          </a:xfrm>
        </p:grpSpPr>
        <p:sp>
          <p:nvSpPr>
            <p:cNvPr id="1033" name="AutoShape 23">
              <a:extLst>
                <a:ext uri="{FF2B5EF4-FFF2-40B4-BE49-F238E27FC236}">
                  <a16:creationId xmlns:a16="http://schemas.microsoft.com/office/drawing/2014/main" id="{7D800C0D-75DE-4EB4-ABCA-ECAAA0444EA3}"/>
                </a:ext>
              </a:extLst>
            </p:cNvPr>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H</a:t>
              </a:r>
            </a:p>
          </p:txBody>
        </p:sp>
        <p:sp>
          <p:nvSpPr>
            <p:cNvPr id="1034" name="AutoShape 24">
              <a:extLst>
                <a:ext uri="{FF2B5EF4-FFF2-40B4-BE49-F238E27FC236}">
                  <a16:creationId xmlns:a16="http://schemas.microsoft.com/office/drawing/2014/main" id="{40683EB6-B495-40D5-AE80-B4CBCEF392B4}"/>
                </a:ext>
              </a:extLst>
            </p:cNvPr>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N</a:t>
              </a:r>
            </a:p>
          </p:txBody>
        </p:sp>
        <p:sp>
          <p:nvSpPr>
            <p:cNvPr id="1035" name="AutoShape 25">
              <a:extLst>
                <a:ext uri="{FF2B5EF4-FFF2-40B4-BE49-F238E27FC236}">
                  <a16:creationId xmlns:a16="http://schemas.microsoft.com/office/drawing/2014/main" id="{DA25DD9F-B416-4510-B975-BC288D5D61EA}"/>
                </a:ext>
              </a:extLst>
            </p:cNvPr>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a:solidFill>
                    <a:schemeClr val="bg1"/>
                  </a:solidFill>
                </a:rPr>
                <a:t>T</a:t>
              </a:r>
            </a:p>
          </p:txBody>
        </p:sp>
      </p:grpSp>
      <p:sp>
        <p:nvSpPr>
          <p:cNvPr id="1031" name="Rectangle 2">
            <a:extLst>
              <a:ext uri="{FF2B5EF4-FFF2-40B4-BE49-F238E27FC236}">
                <a16:creationId xmlns:a16="http://schemas.microsoft.com/office/drawing/2014/main" id="{2F173564-A17B-4F81-9CAA-934841CBFA66}"/>
              </a:ext>
            </a:extLst>
          </p:cNvPr>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Thiết kế web với HTML</a:t>
            </a:r>
          </a:p>
        </p:txBody>
      </p:sp>
      <p:sp>
        <p:nvSpPr>
          <p:cNvPr id="1050" name="Text Box 26">
            <a:extLst>
              <a:ext uri="{FF2B5EF4-FFF2-40B4-BE49-F238E27FC236}">
                <a16:creationId xmlns:a16="http://schemas.microsoft.com/office/drawing/2014/main" id="{255E25DD-03FE-47A5-BBC6-4BD29189D95B}"/>
              </a:ext>
            </a:extLst>
          </p:cNvPr>
          <p:cNvSpPr txBox="1">
            <a:spLocks noChangeArrowheads="1"/>
          </p:cNvSpPr>
          <p:nvPr userDrawn="1"/>
        </p:nvSpPr>
        <p:spPr bwMode="auto">
          <a:xfrm>
            <a:off x="8153400" y="6324600"/>
            <a:ext cx="762000" cy="366713"/>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22623758-344B-4301-9CCC-A28BB12F7A3F}" type="slidenum">
              <a:rPr lang="en-US" altLang="en-US"/>
              <a:pPr eaLnBrk="1" hangingPunct="1">
                <a:spcBef>
                  <a:spcPct val="500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937" r:id="rId1"/>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Box 4">
            <a:extLst>
              <a:ext uri="{FF2B5EF4-FFF2-40B4-BE49-F238E27FC236}">
                <a16:creationId xmlns:a16="http://schemas.microsoft.com/office/drawing/2014/main" id="{15E45126-F3F8-4FB5-86AD-06DBAEEDEE82}"/>
              </a:ext>
            </a:extLst>
          </p:cNvPr>
          <p:cNvSpPr txBox="1">
            <a:spLocks noChangeArrowheads="1"/>
          </p:cNvSpPr>
          <p:nvPr/>
        </p:nvSpPr>
        <p:spPr bwMode="auto">
          <a:xfrm>
            <a:off x="0" y="2227153"/>
            <a:ext cx="91440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 typeface="Wingdings" panose="05000000000000000000" pitchFamily="2" charset="2"/>
              <a:buNone/>
              <a:defRPr/>
            </a:pPr>
            <a:r>
              <a:rPr lang="en-US" altLang="en-US" sz="2400" b="0" dirty="0">
                <a:latin typeface="Arial" panose="020B0604020202020204" pitchFamily="34" charset="0"/>
              </a:rPr>
              <a:t>CHỦ ĐỀ:</a:t>
            </a:r>
            <a:endParaRPr lang="vi-VN" altLang="en-US" sz="2400" b="0" dirty="0">
              <a:latin typeface="Arial" panose="020B0604020202020204" pitchFamily="34" charset="0"/>
            </a:endParaRPr>
          </a:p>
          <a:p>
            <a:pPr algn="ctr">
              <a:buNone/>
              <a:defRPr/>
            </a:pPr>
            <a:r>
              <a:rPr lang="en-US" altLang="en-US" sz="2400" dirty="0">
                <a:latin typeface="Arial"/>
                <a:cs typeface="Arial"/>
              </a:rPr>
              <a:t>PHÂN TÍCH</a:t>
            </a:r>
            <a:r>
              <a:rPr lang="vi-VN" altLang="en-US" sz="2400" dirty="0">
                <a:latin typeface="Arial"/>
                <a:cs typeface="Arial"/>
              </a:rPr>
              <a:t> VÀ </a:t>
            </a:r>
            <a:r>
              <a:rPr lang="en-US" altLang="en-US" sz="2400" dirty="0">
                <a:latin typeface="Arial"/>
                <a:cs typeface="Arial"/>
              </a:rPr>
              <a:t>THIẾT KẾ HỆ THỐNG WEBSITE BÁN GIÀY</a:t>
            </a:r>
          </a:p>
        </p:txBody>
      </p:sp>
      <p:grpSp>
        <p:nvGrpSpPr>
          <p:cNvPr id="3076" name="Group 116">
            <a:extLst>
              <a:ext uri="{FF2B5EF4-FFF2-40B4-BE49-F238E27FC236}">
                <a16:creationId xmlns:a16="http://schemas.microsoft.com/office/drawing/2014/main" id="{F5522BA1-A3FA-42C2-BB91-EF2248E526E9}"/>
              </a:ext>
            </a:extLst>
          </p:cNvPr>
          <p:cNvGrpSpPr>
            <a:grpSpLocks/>
          </p:cNvGrpSpPr>
          <p:nvPr/>
        </p:nvGrpSpPr>
        <p:grpSpPr bwMode="auto">
          <a:xfrm>
            <a:off x="7305675" y="4202113"/>
            <a:ext cx="1695450" cy="1695450"/>
            <a:chOff x="120" y="1464"/>
            <a:chExt cx="2064" cy="2088"/>
          </a:xfrm>
        </p:grpSpPr>
        <p:sp>
          <p:nvSpPr>
            <p:cNvPr id="3080" name="AutoShape 113" descr="gdd01">
              <a:extLst>
                <a:ext uri="{FF2B5EF4-FFF2-40B4-BE49-F238E27FC236}">
                  <a16:creationId xmlns:a16="http://schemas.microsoft.com/office/drawing/2014/main" id="{C6E4B64E-1764-4F47-82B5-7385B2072E64}"/>
                </a:ext>
              </a:extLst>
            </p:cNvPr>
            <p:cNvSpPr>
              <a:spLocks noChangeArrowheads="1"/>
            </p:cNvSpPr>
            <p:nvPr/>
          </p:nvSpPr>
          <p:spPr bwMode="gray">
            <a:xfrm>
              <a:off x="120" y="1992"/>
              <a:ext cx="1104" cy="1008"/>
            </a:xfrm>
            <a:prstGeom prst="hexagon">
              <a:avLst>
                <a:gd name="adj" fmla="val 2738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sp>
          <p:nvSpPr>
            <p:cNvPr id="3081" name="AutoShape 114" descr="gdd04">
              <a:extLst>
                <a:ext uri="{FF2B5EF4-FFF2-40B4-BE49-F238E27FC236}">
                  <a16:creationId xmlns:a16="http://schemas.microsoft.com/office/drawing/2014/main" id="{6AB257E7-5E56-48EE-B412-81B21F503F47}"/>
                </a:ext>
              </a:extLst>
            </p:cNvPr>
            <p:cNvSpPr>
              <a:spLocks noChangeArrowheads="1"/>
            </p:cNvSpPr>
            <p:nvPr/>
          </p:nvSpPr>
          <p:spPr bwMode="gray">
            <a:xfrm>
              <a:off x="1032" y="146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sp>
          <p:nvSpPr>
            <p:cNvPr id="3082" name="AutoShape 115" descr="gdd03">
              <a:extLst>
                <a:ext uri="{FF2B5EF4-FFF2-40B4-BE49-F238E27FC236}">
                  <a16:creationId xmlns:a16="http://schemas.microsoft.com/office/drawing/2014/main" id="{679499B3-C89C-4D7A-AC80-F006105F0160}"/>
                </a:ext>
              </a:extLst>
            </p:cNvPr>
            <p:cNvSpPr>
              <a:spLocks noChangeArrowheads="1"/>
            </p:cNvSpPr>
            <p:nvPr/>
          </p:nvSpPr>
          <p:spPr bwMode="gray">
            <a:xfrm>
              <a:off x="1008" y="2544"/>
              <a:ext cx="1152" cy="1008"/>
            </a:xfrm>
            <a:prstGeom prst="hexagon">
              <a:avLst>
                <a:gd name="adj" fmla="val 28571"/>
                <a:gd name="vf" fmla="val 115470"/>
              </a:avLst>
            </a:prstGeom>
            <a:blipFill dpi="0" rotWithShape="1">
              <a:blip r:embed="rId5"/>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ko-KR" altLang="en-US">
                <a:latin typeface="Times New Roman" panose="02020603050405020304" pitchFamily="18" charset="0"/>
                <a:ea typeface="Gulim" panose="020B0600000101010101" pitchFamily="34" charset="-127"/>
              </a:endParaRPr>
            </a:p>
          </p:txBody>
        </p:sp>
      </p:grpSp>
      <p:sp>
        <p:nvSpPr>
          <p:cNvPr id="3077" name="TextBox 1">
            <a:extLst>
              <a:ext uri="{FF2B5EF4-FFF2-40B4-BE49-F238E27FC236}">
                <a16:creationId xmlns:a16="http://schemas.microsoft.com/office/drawing/2014/main" id="{A72D0F9F-EF43-46F3-B299-E3537B27D25C}"/>
              </a:ext>
            </a:extLst>
          </p:cNvPr>
          <p:cNvSpPr txBox="1">
            <a:spLocks noChangeArrowheads="1"/>
          </p:cNvSpPr>
          <p:nvPr/>
        </p:nvSpPr>
        <p:spPr bwMode="auto">
          <a:xfrm>
            <a:off x="747870" y="946928"/>
            <a:ext cx="7696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200"/>
              <a:t>TRƯỜNG ĐẠI HỌC SƯ PHẠM – ĐẠI HỌC ĐÀ NẴNG</a:t>
            </a:r>
          </a:p>
          <a:p>
            <a:pPr algn="ctr"/>
            <a:r>
              <a:rPr lang="en-US" altLang="en-US" sz="2400" b="1"/>
              <a:t>KHOA TIN HỌC</a:t>
            </a:r>
          </a:p>
        </p:txBody>
      </p:sp>
      <p:cxnSp>
        <p:nvCxnSpPr>
          <p:cNvPr id="4" name="Straight Connector 3">
            <a:extLst>
              <a:ext uri="{FF2B5EF4-FFF2-40B4-BE49-F238E27FC236}">
                <a16:creationId xmlns:a16="http://schemas.microsoft.com/office/drawing/2014/main" id="{D308B408-FCF5-45AD-9CEF-0599942BAE8A}"/>
              </a:ext>
            </a:extLst>
          </p:cNvPr>
          <p:cNvCxnSpPr/>
          <p:nvPr/>
        </p:nvCxnSpPr>
        <p:spPr>
          <a:xfrm>
            <a:off x="3886200" y="1763713"/>
            <a:ext cx="1752600" cy="0"/>
          </a:xfrm>
          <a:prstGeom prst="line">
            <a:avLst/>
          </a:prstGeom>
        </p:spPr>
        <p:style>
          <a:lnRef idx="1">
            <a:schemeClr val="accent4"/>
          </a:lnRef>
          <a:fillRef idx="0">
            <a:schemeClr val="accent4"/>
          </a:fillRef>
          <a:effectRef idx="0">
            <a:schemeClr val="accent4"/>
          </a:effectRef>
          <a:fontRef idx="minor">
            <a:schemeClr val="tx1"/>
          </a:fontRef>
        </p:style>
      </p:cxnSp>
      <p:sp>
        <p:nvSpPr>
          <p:cNvPr id="3079" name="TextBox 1">
            <a:extLst>
              <a:ext uri="{FF2B5EF4-FFF2-40B4-BE49-F238E27FC236}">
                <a16:creationId xmlns:a16="http://schemas.microsoft.com/office/drawing/2014/main" id="{4F59DC6E-BDD1-4E8A-8B2C-409CC6B804FD}"/>
              </a:ext>
            </a:extLst>
          </p:cNvPr>
          <p:cNvSpPr txBox="1">
            <a:spLocks noChangeArrowheads="1"/>
          </p:cNvSpPr>
          <p:nvPr/>
        </p:nvSpPr>
        <p:spPr bwMode="auto">
          <a:xfrm>
            <a:off x="1209675" y="3505200"/>
            <a:ext cx="60960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dirty="0">
                <a:latin typeface="Arial"/>
                <a:cs typeface="Arial"/>
              </a:rPr>
              <a:t>GVHD		:   </a:t>
            </a:r>
            <a:r>
              <a:rPr lang="vi-VN" altLang="en-US" sz="2200" dirty="0">
                <a:latin typeface="Arial"/>
                <a:cs typeface="Arial"/>
              </a:rPr>
              <a:t>Nguyễn </a:t>
            </a:r>
            <a:r>
              <a:rPr lang="en-US" altLang="en-US" sz="2200" dirty="0" err="1">
                <a:latin typeface="Arial"/>
                <a:cs typeface="Arial"/>
              </a:rPr>
              <a:t>Văn</a:t>
            </a:r>
            <a:r>
              <a:rPr lang="en-US" altLang="en-US" sz="2200" dirty="0">
                <a:latin typeface="Arial"/>
                <a:cs typeface="Arial"/>
              </a:rPr>
              <a:t> </a:t>
            </a:r>
            <a:r>
              <a:rPr lang="en-US" altLang="en-US" sz="2200" dirty="0" err="1">
                <a:latin typeface="Arial"/>
                <a:cs typeface="Arial"/>
              </a:rPr>
              <a:t>Vương</a:t>
            </a:r>
            <a:endParaRPr lang="en-US" altLang="en-US" sz="2200" dirty="0">
              <a:latin typeface="Arial"/>
              <a:cs typeface="Arial"/>
            </a:endParaRPr>
          </a:p>
          <a:p>
            <a:r>
              <a:rPr lang="vi-VN" altLang="en-US" sz="2200" dirty="0">
                <a:latin typeface="Arial"/>
                <a:cs typeface="Arial"/>
              </a:rPr>
              <a:t>Sinh viên	:   Chu Mạnh Cường</a:t>
            </a:r>
          </a:p>
          <a:p>
            <a:r>
              <a:rPr lang="vi-VN" altLang="en-US" sz="2200" dirty="0">
                <a:latin typeface="Arial"/>
                <a:cs typeface="Arial"/>
              </a:rPr>
              <a:t>		    Hà Đỗ Ngọc Thịnh</a:t>
            </a:r>
          </a:p>
          <a:p>
            <a:r>
              <a:rPr lang="vi-VN" altLang="en-US" sz="2200" dirty="0">
                <a:latin typeface="Arial"/>
                <a:cs typeface="Arial"/>
              </a:rPr>
              <a:t>		    </a:t>
            </a:r>
            <a:r>
              <a:rPr lang="en-US" altLang="en-US" sz="2200" dirty="0">
                <a:latin typeface="Arial"/>
                <a:cs typeface="Arial"/>
              </a:rPr>
              <a:t>Phạm </a:t>
            </a:r>
            <a:r>
              <a:rPr lang="en-US" altLang="en-US" sz="2200" dirty="0" err="1">
                <a:latin typeface="Arial"/>
                <a:cs typeface="Arial"/>
              </a:rPr>
              <a:t>Đức</a:t>
            </a:r>
            <a:r>
              <a:rPr lang="en-US" altLang="en-US" sz="2200" dirty="0">
                <a:latin typeface="Arial"/>
                <a:cs typeface="Arial"/>
              </a:rPr>
              <a:t> Linh</a:t>
            </a:r>
            <a:r>
              <a:rPr lang="vi-VN" altLang="en-US" sz="2200" dirty="0">
                <a:latin typeface="Arial"/>
                <a:cs typeface="Arial"/>
              </a:rPr>
              <a:t>		    		    Nguyễn </a:t>
            </a:r>
            <a:r>
              <a:rPr lang="en-US" altLang="en-US" sz="2200" dirty="0">
                <a:latin typeface="Arial"/>
                <a:cs typeface="Arial"/>
              </a:rPr>
              <a:t>Thanh </a:t>
            </a:r>
            <a:r>
              <a:rPr lang="en-US" altLang="en-US" sz="2200" dirty="0" err="1">
                <a:latin typeface="Arial"/>
                <a:cs typeface="Arial"/>
              </a:rPr>
              <a:t>Tài</a:t>
            </a:r>
            <a:endParaRPr lang="vi-VN" altLang="en-US" sz="2200" dirty="0">
              <a:latin typeface="Arial"/>
              <a:cs typeface="Arial"/>
            </a:endParaRPr>
          </a:p>
          <a:p>
            <a:r>
              <a:rPr lang="vi-VN" altLang="en-US" sz="2200" dirty="0">
                <a:latin typeface="Arial"/>
                <a:cs typeface="Arial"/>
              </a:rPr>
              <a:t>		    Hoàng Hữu Tuấn Kiệt</a:t>
            </a:r>
          </a:p>
          <a:p>
            <a:r>
              <a:rPr lang="vi-VN" altLang="en-US" sz="2200" dirty="0">
                <a:latin typeface="Arial"/>
                <a:cs typeface="Arial"/>
              </a:rPr>
              <a:t>Nhóm              :   8</a:t>
            </a:r>
            <a:endParaRPr lang="vi-VN" altLang="en-US" sz="2200" dirty="0">
              <a:cs typeface="Arial"/>
            </a:endParaRPr>
          </a:p>
          <a:p>
            <a:r>
              <a:rPr lang="vi-VN" altLang="en-US" sz="2200" dirty="0">
                <a:latin typeface="Arial"/>
                <a:cs typeface="Arial"/>
              </a:rPr>
              <a:t>Lớp		:   19CNTTD</a:t>
            </a:r>
            <a:endParaRPr lang="en-US" altLang="en-US" sz="2200" dirty="0">
              <a:latin typeface="Arial"/>
              <a:cs typeface="Arial"/>
            </a:endParaRPr>
          </a:p>
          <a:p>
            <a:r>
              <a:rPr lang="en-US" altLang="en-US" dirty="0"/>
              <a:t>                 </a:t>
            </a:r>
          </a:p>
        </p:txBody>
      </p:sp>
    </p:spTree>
    <p:extLst>
      <p:ext uri="{BB962C8B-B14F-4D97-AF65-F5344CB8AC3E}">
        <p14:creationId xmlns:p14="http://schemas.microsoft.com/office/powerpoint/2010/main" val="11700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III: </a:t>
            </a:r>
            <a:r>
              <a:rPr lang="en-US" altLang="en-US" sz="2400" b="1" dirty="0" err="1"/>
              <a:t>MÔ</a:t>
            </a:r>
            <a:r>
              <a:rPr lang="en-US" altLang="en-US" sz="2400" b="1" dirty="0"/>
              <a:t> </a:t>
            </a:r>
            <a:r>
              <a:rPr lang="en-US" altLang="en-US" sz="2400" b="1" dirty="0" err="1"/>
              <a:t>HÌNH</a:t>
            </a:r>
            <a:r>
              <a:rPr lang="en-US" altLang="en-US" sz="2400" b="1" dirty="0"/>
              <a:t> CONTEXT</a:t>
            </a:r>
            <a:endParaRPr lang="en-US" sz="2400" dirty="0"/>
          </a:p>
        </p:txBody>
      </p:sp>
      <p:sp>
        <p:nvSpPr>
          <p:cNvPr id="4" name="Title 1">
            <a:extLst>
              <a:ext uri="{FF2B5EF4-FFF2-40B4-BE49-F238E27FC236}">
                <a16:creationId xmlns:a16="http://schemas.microsoft.com/office/drawing/2014/main" id="{84E5BB16-29FD-AED8-FD76-948C094FCB32}"/>
              </a:ext>
            </a:extLst>
          </p:cNvPr>
          <p:cNvSpPr txBox="1">
            <a:spLocks/>
          </p:cNvSpPr>
          <p:nvPr/>
        </p:nvSpPr>
        <p:spPr bwMode="white">
          <a:xfrm>
            <a:off x="533400" y="960753"/>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3600" b="1" kern="0">
                <a:solidFill>
                  <a:srgbClr val="C00000"/>
                </a:solidFill>
                <a:latin typeface="Times New Roman" pitchFamily="18" charset="0"/>
                <a:cs typeface="Times New Roman" pitchFamily="18" charset="0"/>
              </a:rPr>
              <a:t>Code </a:t>
            </a:r>
            <a:r>
              <a:rPr lang="en-US" sz="3600" b="1" kern="0" err="1">
                <a:solidFill>
                  <a:srgbClr val="C00000"/>
                </a:solidFill>
                <a:latin typeface="Times New Roman" pitchFamily="18" charset="0"/>
                <a:cs typeface="Times New Roman" pitchFamily="18" charset="0"/>
              </a:rPr>
              <a:t>mô</a:t>
            </a:r>
            <a:r>
              <a:rPr lang="en-US" sz="3600" b="1" kern="0">
                <a:solidFill>
                  <a:srgbClr val="C00000"/>
                </a:solidFill>
                <a:latin typeface="Times New Roman" pitchFamily="18" charset="0"/>
                <a:cs typeface="Times New Roman" pitchFamily="18" charset="0"/>
              </a:rPr>
              <a:t> </a:t>
            </a:r>
            <a:r>
              <a:rPr lang="en-US" sz="3600" b="1" kern="0" err="1">
                <a:solidFill>
                  <a:srgbClr val="C00000"/>
                </a:solidFill>
                <a:latin typeface="Times New Roman" pitchFamily="18" charset="0"/>
                <a:cs typeface="Times New Roman" pitchFamily="18" charset="0"/>
              </a:rPr>
              <a:t>hình</a:t>
            </a:r>
            <a:r>
              <a:rPr lang="en-US" sz="3600" b="1" kern="0">
                <a:solidFill>
                  <a:srgbClr val="C00000"/>
                </a:solidFill>
                <a:latin typeface="Times New Roman" pitchFamily="18" charset="0"/>
                <a:cs typeface="Times New Roman" pitchFamily="18" charset="0"/>
              </a:rPr>
              <a:t> context</a:t>
            </a:r>
          </a:p>
        </p:txBody>
      </p:sp>
      <p:pic>
        <p:nvPicPr>
          <p:cNvPr id="6" name="Content Placeholder 5">
            <a:extLst>
              <a:ext uri="{FF2B5EF4-FFF2-40B4-BE49-F238E27FC236}">
                <a16:creationId xmlns:a16="http://schemas.microsoft.com/office/drawing/2014/main" id="{F7C75764-3B6C-DBB5-6DE5-2C838AD7BBA7}"/>
              </a:ext>
            </a:extLst>
          </p:cNvPr>
          <p:cNvPicPr>
            <a:picLocks noGrp="1" noChangeAspect="1"/>
          </p:cNvPicPr>
          <p:nvPr>
            <p:ph idx="1"/>
          </p:nvPr>
        </p:nvPicPr>
        <p:blipFill>
          <a:blip r:embed="rId2"/>
          <a:stretch>
            <a:fillRect/>
          </a:stretch>
        </p:blipFill>
        <p:spPr>
          <a:xfrm>
            <a:off x="533400" y="1968636"/>
            <a:ext cx="8229600" cy="4056387"/>
          </a:xfrm>
        </p:spPr>
      </p:pic>
    </p:spTree>
    <p:extLst>
      <p:ext uri="{BB962C8B-B14F-4D97-AF65-F5344CB8AC3E}">
        <p14:creationId xmlns:p14="http://schemas.microsoft.com/office/powerpoint/2010/main" val="9801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III: </a:t>
            </a:r>
            <a:r>
              <a:rPr lang="en-US" altLang="en-US" sz="2400" b="1" dirty="0" err="1"/>
              <a:t>MÔ</a:t>
            </a:r>
            <a:r>
              <a:rPr lang="en-US" altLang="en-US" sz="2400" b="1" dirty="0"/>
              <a:t> </a:t>
            </a:r>
            <a:r>
              <a:rPr lang="en-US" altLang="en-US" sz="2400" b="1" dirty="0" err="1"/>
              <a:t>HÌNH</a:t>
            </a:r>
            <a:r>
              <a:rPr lang="en-US" altLang="en-US" sz="2400" b="1" dirty="0"/>
              <a:t> CONTEXT</a:t>
            </a:r>
            <a:endParaRPr lang="en-US" sz="2400" dirty="0"/>
          </a:p>
        </p:txBody>
      </p:sp>
      <p:pic>
        <p:nvPicPr>
          <p:cNvPr id="3" name="Picture 2">
            <a:extLst>
              <a:ext uri="{FF2B5EF4-FFF2-40B4-BE49-F238E27FC236}">
                <a16:creationId xmlns:a16="http://schemas.microsoft.com/office/drawing/2014/main" id="{1FAC030A-F13B-4E72-B0BC-402AB3DE5980}"/>
              </a:ext>
            </a:extLst>
          </p:cNvPr>
          <p:cNvPicPr>
            <a:picLocks noChangeAspect="1"/>
          </p:cNvPicPr>
          <p:nvPr/>
        </p:nvPicPr>
        <p:blipFill>
          <a:blip r:embed="rId2"/>
          <a:stretch>
            <a:fillRect/>
          </a:stretch>
        </p:blipFill>
        <p:spPr>
          <a:xfrm>
            <a:off x="2233813" y="944563"/>
            <a:ext cx="4892461" cy="5913437"/>
          </a:xfrm>
          <a:prstGeom prst="rect">
            <a:avLst/>
          </a:prstGeom>
        </p:spPr>
      </p:pic>
    </p:spTree>
    <p:extLst>
      <p:ext uri="{BB962C8B-B14F-4D97-AF65-F5344CB8AC3E}">
        <p14:creationId xmlns:p14="http://schemas.microsoft.com/office/powerpoint/2010/main" val="281238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a:t>Phần I</a:t>
            </a:r>
            <a:r>
              <a:rPr lang="en-US" altLang="en-US" sz="2400" b="1"/>
              <a:t>V</a:t>
            </a:r>
            <a:r>
              <a:rPr lang="vi-VN" altLang="en-US" sz="2400" b="1"/>
              <a:t>: </a:t>
            </a:r>
            <a:r>
              <a:rPr lang="en-US" altLang="en-US" sz="2400" b="1" err="1"/>
              <a:t>MÔ</a:t>
            </a:r>
            <a:r>
              <a:rPr lang="en-US" altLang="en-US" sz="2400" b="1"/>
              <a:t> </a:t>
            </a:r>
            <a:r>
              <a:rPr lang="en-US" altLang="en-US" sz="2400" b="1" err="1"/>
              <a:t>HÌNH</a:t>
            </a:r>
            <a:r>
              <a:rPr lang="en-US" altLang="en-US" sz="2400" b="1"/>
              <a:t> CONTAINER</a:t>
            </a:r>
            <a:endParaRPr lang="en-US" sz="2400"/>
          </a:p>
        </p:txBody>
      </p:sp>
      <p:sp>
        <p:nvSpPr>
          <p:cNvPr id="5" name="Title 1">
            <a:extLst>
              <a:ext uri="{FF2B5EF4-FFF2-40B4-BE49-F238E27FC236}">
                <a16:creationId xmlns:a16="http://schemas.microsoft.com/office/drawing/2014/main" id="{6E05A511-3B64-AB68-91F0-F82B10FE50BA}"/>
              </a:ext>
            </a:extLst>
          </p:cNvPr>
          <p:cNvSpPr txBox="1">
            <a:spLocks/>
          </p:cNvSpPr>
          <p:nvPr/>
        </p:nvSpPr>
        <p:spPr bwMode="white">
          <a:xfrm>
            <a:off x="609600" y="964988"/>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en-US" sz="3600" b="1" kern="0">
                <a:solidFill>
                  <a:srgbClr val="C00000"/>
                </a:solidFill>
                <a:latin typeface="Times New Roman" pitchFamily="18" charset="0"/>
                <a:cs typeface="Times New Roman" pitchFamily="18" charset="0"/>
              </a:rPr>
              <a:t>Code </a:t>
            </a:r>
            <a:r>
              <a:rPr lang="en-US" sz="3600" b="1" kern="0" err="1">
                <a:solidFill>
                  <a:srgbClr val="C00000"/>
                </a:solidFill>
                <a:latin typeface="Times New Roman" pitchFamily="18" charset="0"/>
                <a:cs typeface="Times New Roman" pitchFamily="18" charset="0"/>
              </a:rPr>
              <a:t>mô</a:t>
            </a:r>
            <a:r>
              <a:rPr lang="en-US" sz="3600" b="1" kern="0">
                <a:solidFill>
                  <a:srgbClr val="C00000"/>
                </a:solidFill>
                <a:latin typeface="Times New Roman" pitchFamily="18" charset="0"/>
                <a:cs typeface="Times New Roman" pitchFamily="18" charset="0"/>
              </a:rPr>
              <a:t> </a:t>
            </a:r>
            <a:r>
              <a:rPr lang="en-US" sz="3600" b="1" kern="0" err="1">
                <a:solidFill>
                  <a:srgbClr val="C00000"/>
                </a:solidFill>
                <a:latin typeface="Times New Roman" pitchFamily="18" charset="0"/>
                <a:cs typeface="Times New Roman" pitchFamily="18" charset="0"/>
              </a:rPr>
              <a:t>hình</a:t>
            </a:r>
            <a:r>
              <a:rPr lang="en-US" sz="3600" b="1" kern="0">
                <a:solidFill>
                  <a:srgbClr val="C00000"/>
                </a:solidFill>
                <a:latin typeface="Times New Roman" pitchFamily="18" charset="0"/>
                <a:cs typeface="Times New Roman" pitchFamily="18" charset="0"/>
              </a:rPr>
              <a:t> container</a:t>
            </a:r>
          </a:p>
        </p:txBody>
      </p:sp>
      <p:pic>
        <p:nvPicPr>
          <p:cNvPr id="4" name="Picture 3">
            <a:extLst>
              <a:ext uri="{FF2B5EF4-FFF2-40B4-BE49-F238E27FC236}">
                <a16:creationId xmlns:a16="http://schemas.microsoft.com/office/drawing/2014/main" id="{50C32436-3BF9-80E6-F937-242C5C755ECD}"/>
              </a:ext>
            </a:extLst>
          </p:cNvPr>
          <p:cNvPicPr>
            <a:picLocks noChangeAspect="1"/>
          </p:cNvPicPr>
          <p:nvPr/>
        </p:nvPicPr>
        <p:blipFill>
          <a:blip r:embed="rId2"/>
          <a:stretch>
            <a:fillRect/>
          </a:stretch>
        </p:blipFill>
        <p:spPr>
          <a:xfrm>
            <a:off x="801580" y="1685645"/>
            <a:ext cx="7388439" cy="4791355"/>
          </a:xfrm>
          <a:prstGeom prst="rect">
            <a:avLst/>
          </a:prstGeom>
        </p:spPr>
      </p:pic>
    </p:spTree>
    <p:extLst>
      <p:ext uri="{BB962C8B-B14F-4D97-AF65-F5344CB8AC3E}">
        <p14:creationId xmlns:p14="http://schemas.microsoft.com/office/powerpoint/2010/main" val="225321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a:t>Phần I</a:t>
            </a:r>
            <a:r>
              <a:rPr lang="en-US" altLang="en-US" sz="2400" b="1"/>
              <a:t>V</a:t>
            </a:r>
            <a:r>
              <a:rPr lang="vi-VN" altLang="en-US" sz="2400" b="1"/>
              <a:t>: </a:t>
            </a:r>
            <a:r>
              <a:rPr lang="en-US" altLang="en-US" sz="2400" b="1" err="1"/>
              <a:t>MÔ</a:t>
            </a:r>
            <a:r>
              <a:rPr lang="en-US" altLang="en-US" sz="2400" b="1"/>
              <a:t> </a:t>
            </a:r>
            <a:r>
              <a:rPr lang="en-US" altLang="en-US" sz="2400" b="1" err="1"/>
              <a:t>HÌNH</a:t>
            </a:r>
            <a:r>
              <a:rPr lang="en-US" altLang="en-US" sz="2400" b="1"/>
              <a:t> CONTAINER</a:t>
            </a:r>
            <a:endParaRPr lang="en-US" sz="2400"/>
          </a:p>
        </p:txBody>
      </p:sp>
      <p:pic>
        <p:nvPicPr>
          <p:cNvPr id="4" name="Picture 3">
            <a:extLst>
              <a:ext uri="{FF2B5EF4-FFF2-40B4-BE49-F238E27FC236}">
                <a16:creationId xmlns:a16="http://schemas.microsoft.com/office/drawing/2014/main" id="{C37D08A9-6E7E-2D0F-C3A3-B236AB279800}"/>
              </a:ext>
            </a:extLst>
          </p:cNvPr>
          <p:cNvPicPr>
            <a:picLocks noChangeAspect="1"/>
          </p:cNvPicPr>
          <p:nvPr/>
        </p:nvPicPr>
        <p:blipFill>
          <a:blip r:embed="rId2"/>
          <a:stretch>
            <a:fillRect/>
          </a:stretch>
        </p:blipFill>
        <p:spPr>
          <a:xfrm>
            <a:off x="2008433" y="944563"/>
            <a:ext cx="5127133" cy="5913437"/>
          </a:xfrm>
          <a:prstGeom prst="rect">
            <a:avLst/>
          </a:prstGeom>
        </p:spPr>
      </p:pic>
    </p:spTree>
    <p:extLst>
      <p:ext uri="{BB962C8B-B14F-4D97-AF65-F5344CB8AC3E}">
        <p14:creationId xmlns:p14="http://schemas.microsoft.com/office/powerpoint/2010/main" val="158008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COMPONENT</a:t>
            </a:r>
            <a:endParaRPr lang="en-US" sz="2400" dirty="0"/>
          </a:p>
        </p:txBody>
      </p:sp>
      <p:sp>
        <p:nvSpPr>
          <p:cNvPr id="13" name="Title 1">
            <a:extLst>
              <a:ext uri="{FF2B5EF4-FFF2-40B4-BE49-F238E27FC236}">
                <a16:creationId xmlns:a16="http://schemas.microsoft.com/office/drawing/2014/main" id="{521F9FE5-9F56-857E-CFFB-9C44BF9300F3}"/>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Add product component</a:t>
            </a:r>
            <a:endParaRPr lang="en-US" sz="3600" b="1" kern="0" dirty="0">
              <a:solidFill>
                <a:srgbClr val="C00000"/>
              </a:solidFill>
              <a:latin typeface="Times New Roman" pitchFamily="18" charset="0"/>
              <a:cs typeface="Times New Roman" pitchFamily="18" charset="0"/>
            </a:endParaRPr>
          </a:p>
        </p:txBody>
      </p:sp>
      <p:cxnSp>
        <p:nvCxnSpPr>
          <p:cNvPr id="14" name="Đường nối Thẳng 3">
            <a:extLst>
              <a:ext uri="{FF2B5EF4-FFF2-40B4-BE49-F238E27FC236}">
                <a16:creationId xmlns:a16="http://schemas.microsoft.com/office/drawing/2014/main" id="{C5272C9C-6B6A-7C56-C605-C5BDB1F8E6D6}"/>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pic>
        <p:nvPicPr>
          <p:cNvPr id="3" name="Picture 2">
            <a:extLst>
              <a:ext uri="{FF2B5EF4-FFF2-40B4-BE49-F238E27FC236}">
                <a16:creationId xmlns:a16="http://schemas.microsoft.com/office/drawing/2014/main" id="{A162561C-0DF4-4AE8-B121-D11DAF491BDD}"/>
              </a:ext>
            </a:extLst>
          </p:cNvPr>
          <p:cNvPicPr>
            <a:picLocks noChangeAspect="1"/>
          </p:cNvPicPr>
          <p:nvPr/>
        </p:nvPicPr>
        <p:blipFill>
          <a:blip r:embed="rId2"/>
          <a:stretch>
            <a:fillRect/>
          </a:stretch>
        </p:blipFill>
        <p:spPr>
          <a:xfrm>
            <a:off x="0" y="1894648"/>
            <a:ext cx="9144000" cy="4963352"/>
          </a:xfrm>
          <a:prstGeom prst="rect">
            <a:avLst/>
          </a:prstGeom>
        </p:spPr>
      </p:pic>
    </p:spTree>
    <p:extLst>
      <p:ext uri="{BB962C8B-B14F-4D97-AF65-F5344CB8AC3E}">
        <p14:creationId xmlns:p14="http://schemas.microsoft.com/office/powerpoint/2010/main" val="274564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COMPONENT</a:t>
            </a:r>
            <a:endParaRPr lang="en-US" sz="2400" dirty="0"/>
          </a:p>
        </p:txBody>
      </p:sp>
      <p:sp>
        <p:nvSpPr>
          <p:cNvPr id="13" name="Title 1">
            <a:extLst>
              <a:ext uri="{FF2B5EF4-FFF2-40B4-BE49-F238E27FC236}">
                <a16:creationId xmlns:a16="http://schemas.microsoft.com/office/drawing/2014/main" id="{521F9FE5-9F56-857E-CFFB-9C44BF9300F3}"/>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Add product component</a:t>
            </a:r>
            <a:endParaRPr lang="en-US" sz="3600" b="1" kern="0" dirty="0">
              <a:solidFill>
                <a:srgbClr val="C00000"/>
              </a:solidFill>
              <a:latin typeface="Times New Roman" pitchFamily="18" charset="0"/>
              <a:cs typeface="Times New Roman" pitchFamily="18" charset="0"/>
            </a:endParaRPr>
          </a:p>
        </p:txBody>
      </p:sp>
      <p:cxnSp>
        <p:nvCxnSpPr>
          <p:cNvPr id="14" name="Đường nối Thẳng 3">
            <a:extLst>
              <a:ext uri="{FF2B5EF4-FFF2-40B4-BE49-F238E27FC236}">
                <a16:creationId xmlns:a16="http://schemas.microsoft.com/office/drawing/2014/main" id="{C5272C9C-6B6A-7C56-C605-C5BDB1F8E6D6}"/>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E5287363-E73D-47F9-9C36-879E1269A307}"/>
              </a:ext>
            </a:extLst>
          </p:cNvPr>
          <p:cNvPicPr>
            <a:picLocks noChangeAspect="1"/>
          </p:cNvPicPr>
          <p:nvPr/>
        </p:nvPicPr>
        <p:blipFill>
          <a:blip r:embed="rId2"/>
          <a:stretch>
            <a:fillRect/>
          </a:stretch>
        </p:blipFill>
        <p:spPr>
          <a:xfrm>
            <a:off x="0" y="2685495"/>
            <a:ext cx="9144000" cy="1487010"/>
          </a:xfrm>
          <a:prstGeom prst="rect">
            <a:avLst/>
          </a:prstGeom>
        </p:spPr>
      </p:pic>
    </p:spTree>
    <p:extLst>
      <p:ext uri="{BB962C8B-B14F-4D97-AF65-F5344CB8AC3E}">
        <p14:creationId xmlns:p14="http://schemas.microsoft.com/office/powerpoint/2010/main" val="420391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Carousels component</a:t>
            </a:r>
            <a:endParaRPr lang="en-US" sz="3600" b="1" kern="0"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FDDE1C48-ACD5-4BF7-8AD0-24EBD2D75C3D}"/>
              </a:ext>
            </a:extLst>
          </p:cNvPr>
          <p:cNvPicPr>
            <a:picLocks noChangeAspect="1"/>
          </p:cNvPicPr>
          <p:nvPr/>
        </p:nvPicPr>
        <p:blipFill>
          <a:blip r:embed="rId2"/>
          <a:stretch>
            <a:fillRect/>
          </a:stretch>
        </p:blipFill>
        <p:spPr>
          <a:xfrm>
            <a:off x="0" y="1873356"/>
            <a:ext cx="9144000" cy="4984643"/>
          </a:xfrm>
          <a:prstGeom prst="rect">
            <a:avLst/>
          </a:prstGeom>
        </p:spPr>
      </p:pic>
    </p:spTree>
    <p:extLst>
      <p:ext uri="{BB962C8B-B14F-4D97-AF65-F5344CB8AC3E}">
        <p14:creationId xmlns:p14="http://schemas.microsoft.com/office/powerpoint/2010/main" val="279161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Carousels component</a:t>
            </a:r>
            <a:endParaRPr lang="en-US" sz="3600" b="1" kern="0" dirty="0">
              <a:solidFill>
                <a:srgbClr val="C0000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4EF204D-D156-44B5-B153-21DA413226D4}"/>
              </a:ext>
            </a:extLst>
          </p:cNvPr>
          <p:cNvPicPr>
            <a:picLocks noChangeAspect="1"/>
          </p:cNvPicPr>
          <p:nvPr/>
        </p:nvPicPr>
        <p:blipFill>
          <a:blip r:embed="rId2"/>
          <a:stretch>
            <a:fillRect/>
          </a:stretch>
        </p:blipFill>
        <p:spPr>
          <a:xfrm>
            <a:off x="-57150" y="3053817"/>
            <a:ext cx="9144000" cy="1481885"/>
          </a:xfrm>
          <a:prstGeom prst="rect">
            <a:avLst/>
          </a:prstGeom>
        </p:spPr>
      </p:pic>
    </p:spTree>
    <p:extLst>
      <p:ext uri="{BB962C8B-B14F-4D97-AF65-F5344CB8AC3E}">
        <p14:creationId xmlns:p14="http://schemas.microsoft.com/office/powerpoint/2010/main" val="307497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HostProducts component</a:t>
            </a:r>
            <a:endParaRPr lang="en-US" sz="3600" b="1" kern="0"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B4F6585E-C175-4521-8173-598F0771452D}"/>
              </a:ext>
            </a:extLst>
          </p:cNvPr>
          <p:cNvPicPr>
            <a:picLocks noChangeAspect="1"/>
          </p:cNvPicPr>
          <p:nvPr/>
        </p:nvPicPr>
        <p:blipFill>
          <a:blip r:embed="rId2"/>
          <a:stretch>
            <a:fillRect/>
          </a:stretch>
        </p:blipFill>
        <p:spPr>
          <a:xfrm>
            <a:off x="0" y="1873356"/>
            <a:ext cx="9144000" cy="4984643"/>
          </a:xfrm>
          <a:prstGeom prst="rect">
            <a:avLst/>
          </a:prstGeom>
        </p:spPr>
      </p:pic>
    </p:spTree>
    <p:extLst>
      <p:ext uri="{BB962C8B-B14F-4D97-AF65-F5344CB8AC3E}">
        <p14:creationId xmlns:p14="http://schemas.microsoft.com/office/powerpoint/2010/main" val="317125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HostProducts component</a:t>
            </a:r>
            <a:endParaRPr lang="en-US" sz="3600" b="1" kern="0"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595D024-D3A6-4C16-8E2B-DE47AEDC457A}"/>
              </a:ext>
            </a:extLst>
          </p:cNvPr>
          <p:cNvPicPr>
            <a:picLocks noChangeAspect="1"/>
          </p:cNvPicPr>
          <p:nvPr/>
        </p:nvPicPr>
        <p:blipFill>
          <a:blip r:embed="rId2"/>
          <a:stretch>
            <a:fillRect/>
          </a:stretch>
        </p:blipFill>
        <p:spPr>
          <a:xfrm>
            <a:off x="0" y="3039398"/>
            <a:ext cx="9144000" cy="1490403"/>
          </a:xfrm>
          <a:prstGeom prst="rect">
            <a:avLst/>
          </a:prstGeom>
        </p:spPr>
      </p:pic>
    </p:spTree>
    <p:extLst>
      <p:ext uri="{BB962C8B-B14F-4D97-AF65-F5344CB8AC3E}">
        <p14:creationId xmlns:p14="http://schemas.microsoft.com/office/powerpoint/2010/main" val="11370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a:xfrm>
            <a:off x="990600" y="368423"/>
            <a:ext cx="6705600" cy="563563"/>
          </a:xfrm>
        </p:spPr>
        <p:txBody>
          <a:bodyPr/>
          <a:lstStyle/>
          <a:p>
            <a:r>
              <a:rPr lang="vi-VN" altLang="en-US" sz="2000" b="1" err="1"/>
              <a:t>Khái</a:t>
            </a:r>
            <a:r>
              <a:rPr lang="vi-VN" altLang="en-US" sz="2000" b="1"/>
              <a:t> </a:t>
            </a:r>
            <a:r>
              <a:rPr lang="vi-VN" altLang="en-US" sz="2000" b="1" err="1"/>
              <a:t>quát</a:t>
            </a:r>
            <a:r>
              <a:rPr lang="vi-VN" altLang="en-US" sz="2000" b="1"/>
              <a:t> </a:t>
            </a:r>
            <a:r>
              <a:rPr lang="vi-VN" altLang="en-US" sz="2000" b="1" err="1"/>
              <a:t>nội</a:t>
            </a:r>
            <a:r>
              <a:rPr lang="vi-VN" altLang="en-US" sz="2000" b="1"/>
              <a:t> dung </a:t>
            </a:r>
            <a:r>
              <a:rPr lang="vi-VN" altLang="en-US" sz="2000" b="1" err="1"/>
              <a:t>thực</a:t>
            </a:r>
            <a:r>
              <a:rPr lang="vi-VN" altLang="en-US" sz="2000" b="1"/>
              <a:t> </a:t>
            </a:r>
            <a:r>
              <a:rPr lang="vi-VN" altLang="en-US" sz="2000" b="1" err="1"/>
              <a:t>hiện</a:t>
            </a:r>
            <a:endParaRPr lang="vi-VN" altLang="en-US" sz="2000" b="1"/>
          </a:p>
        </p:txBody>
      </p:sp>
      <p:graphicFrame>
        <p:nvGraphicFramePr>
          <p:cNvPr id="10" name="Diagram 9">
            <a:extLst>
              <a:ext uri="{FF2B5EF4-FFF2-40B4-BE49-F238E27FC236}">
                <a16:creationId xmlns:a16="http://schemas.microsoft.com/office/drawing/2014/main" id="{09B65682-63B3-2012-8676-0CF3D7DE9E2F}"/>
              </a:ext>
            </a:extLst>
          </p:cNvPr>
          <p:cNvGraphicFramePr/>
          <p:nvPr>
            <p:extLst>
              <p:ext uri="{D42A27DB-BD31-4B8C-83A1-F6EECF244321}">
                <p14:modId xmlns:p14="http://schemas.microsoft.com/office/powerpoint/2010/main" val="1886171634"/>
              </p:ext>
            </p:extLst>
          </p:nvPr>
        </p:nvGraphicFramePr>
        <p:xfrm>
          <a:off x="0" y="1849119"/>
          <a:ext cx="9144000" cy="4155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00492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Payment component</a:t>
            </a:r>
            <a:endParaRPr lang="en-US" sz="3600" b="1" kern="0"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BC3EB169-FB80-486F-A179-9D04630DB099}"/>
              </a:ext>
            </a:extLst>
          </p:cNvPr>
          <p:cNvPicPr>
            <a:picLocks noChangeAspect="1"/>
          </p:cNvPicPr>
          <p:nvPr/>
        </p:nvPicPr>
        <p:blipFill>
          <a:blip r:embed="rId2"/>
          <a:stretch>
            <a:fillRect/>
          </a:stretch>
        </p:blipFill>
        <p:spPr>
          <a:xfrm>
            <a:off x="0" y="2011680"/>
            <a:ext cx="9144000" cy="4846320"/>
          </a:xfrm>
          <a:prstGeom prst="rect">
            <a:avLst/>
          </a:prstGeom>
        </p:spPr>
      </p:pic>
    </p:spTree>
    <p:extLst>
      <p:ext uri="{BB962C8B-B14F-4D97-AF65-F5344CB8AC3E}">
        <p14:creationId xmlns:p14="http://schemas.microsoft.com/office/powerpoint/2010/main" val="389419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Payment component</a:t>
            </a:r>
            <a:endParaRPr lang="en-US" sz="3600" b="1" kern="0" dirty="0">
              <a:solidFill>
                <a:srgbClr val="C0000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1A9A47B-5994-4437-A93D-DEE5986483B0}"/>
              </a:ext>
            </a:extLst>
          </p:cNvPr>
          <p:cNvPicPr>
            <a:picLocks noChangeAspect="1"/>
          </p:cNvPicPr>
          <p:nvPr/>
        </p:nvPicPr>
        <p:blipFill>
          <a:blip r:embed="rId2"/>
          <a:stretch>
            <a:fillRect/>
          </a:stretch>
        </p:blipFill>
        <p:spPr>
          <a:xfrm>
            <a:off x="0" y="2590800"/>
            <a:ext cx="9144000" cy="2795109"/>
          </a:xfrm>
          <a:prstGeom prst="rect">
            <a:avLst/>
          </a:prstGeom>
        </p:spPr>
      </p:pic>
    </p:spTree>
    <p:extLst>
      <p:ext uri="{BB962C8B-B14F-4D97-AF65-F5344CB8AC3E}">
        <p14:creationId xmlns:p14="http://schemas.microsoft.com/office/powerpoint/2010/main" val="1515479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UserCharts component</a:t>
            </a:r>
            <a:endParaRPr lang="en-US" sz="3600" b="1" kern="0"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804C9619-3211-421B-873C-5734913AF435}"/>
              </a:ext>
            </a:extLst>
          </p:cNvPr>
          <p:cNvPicPr>
            <a:picLocks noChangeAspect="1"/>
          </p:cNvPicPr>
          <p:nvPr/>
        </p:nvPicPr>
        <p:blipFill>
          <a:blip r:embed="rId2"/>
          <a:stretch>
            <a:fillRect/>
          </a:stretch>
        </p:blipFill>
        <p:spPr>
          <a:xfrm>
            <a:off x="0" y="1960880"/>
            <a:ext cx="9144000" cy="4897120"/>
          </a:xfrm>
          <a:prstGeom prst="rect">
            <a:avLst/>
          </a:prstGeom>
        </p:spPr>
      </p:pic>
    </p:spTree>
    <p:extLst>
      <p:ext uri="{BB962C8B-B14F-4D97-AF65-F5344CB8AC3E}">
        <p14:creationId xmlns:p14="http://schemas.microsoft.com/office/powerpoint/2010/main" val="54406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25BA-EF76-14F2-E614-FB6DFFF90410}"/>
              </a:ext>
            </a:extLst>
          </p:cNvPr>
          <p:cNvSpPr>
            <a:spLocks noGrp="1"/>
          </p:cNvSpPr>
          <p:nvPr>
            <p:ph type="title"/>
          </p:nvPr>
        </p:nvSpPr>
        <p:spPr/>
        <p:txBody>
          <a:bodyPr/>
          <a:lstStyle/>
          <a:p>
            <a:r>
              <a:rPr lang="vi-VN" altLang="en-US" sz="2400" b="1" dirty="0"/>
              <a:t>Phần </a:t>
            </a:r>
            <a:r>
              <a:rPr lang="en-US" altLang="en-US" sz="2400" b="1" dirty="0"/>
              <a:t>V</a:t>
            </a:r>
            <a:r>
              <a:rPr lang="vi-VN" altLang="en-US" sz="2400" b="1" dirty="0"/>
              <a:t>: </a:t>
            </a: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COMPORNENT</a:t>
            </a:r>
            <a:endParaRPr lang="en-US" sz="2400" dirty="0"/>
          </a:p>
        </p:txBody>
      </p:sp>
      <p:cxnSp>
        <p:nvCxnSpPr>
          <p:cNvPr id="5" name="Đường nối Thẳng 3">
            <a:extLst>
              <a:ext uri="{FF2B5EF4-FFF2-40B4-BE49-F238E27FC236}">
                <a16:creationId xmlns:a16="http://schemas.microsoft.com/office/drawing/2014/main" id="{9E7D717F-959B-6E48-27B2-5A5774615C7B}"/>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9" name="Title 1">
            <a:extLst>
              <a:ext uri="{FF2B5EF4-FFF2-40B4-BE49-F238E27FC236}">
                <a16:creationId xmlns:a16="http://schemas.microsoft.com/office/drawing/2014/main" id="{188445A3-BBB5-45AC-7E91-258516A95468}"/>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UserCharts component</a:t>
            </a:r>
            <a:endParaRPr lang="en-US" sz="3600" b="1" kern="0"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BABBF8C-F13B-44C9-BDAD-59CB5E6BEFA9}"/>
              </a:ext>
            </a:extLst>
          </p:cNvPr>
          <p:cNvPicPr>
            <a:picLocks noChangeAspect="1"/>
          </p:cNvPicPr>
          <p:nvPr/>
        </p:nvPicPr>
        <p:blipFill>
          <a:blip r:embed="rId2"/>
          <a:stretch>
            <a:fillRect/>
          </a:stretch>
        </p:blipFill>
        <p:spPr>
          <a:xfrm>
            <a:off x="0" y="3429000"/>
            <a:ext cx="9144000" cy="1465550"/>
          </a:xfrm>
          <a:prstGeom prst="rect">
            <a:avLst/>
          </a:prstGeom>
        </p:spPr>
      </p:pic>
    </p:spTree>
    <p:extLst>
      <p:ext uri="{BB962C8B-B14F-4D97-AF65-F5344CB8AC3E}">
        <p14:creationId xmlns:p14="http://schemas.microsoft.com/office/powerpoint/2010/main" val="4101188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descr="Ảnh có chứa thiên nhiên&#10;&#10;Mô tả được tạo tự động">
            <a:extLst>
              <a:ext uri="{FF2B5EF4-FFF2-40B4-BE49-F238E27FC236}">
                <a16:creationId xmlns:a16="http://schemas.microsoft.com/office/drawing/2014/main" id="{74953E41-76AB-4A7A-8722-47C72B1E5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29628"/>
          </a:xfrm>
        </p:spPr>
      </p:pic>
      <p:sp>
        <p:nvSpPr>
          <p:cNvPr id="6" name="Hộp Văn bản 5">
            <a:extLst>
              <a:ext uri="{FF2B5EF4-FFF2-40B4-BE49-F238E27FC236}">
                <a16:creationId xmlns:a16="http://schemas.microsoft.com/office/drawing/2014/main" id="{866DC36D-597C-494D-A0D9-CDD181AB44F3}"/>
              </a:ext>
            </a:extLst>
          </p:cNvPr>
          <p:cNvSpPr txBox="1"/>
          <p:nvPr/>
        </p:nvSpPr>
        <p:spPr>
          <a:xfrm>
            <a:off x="1143000" y="2686051"/>
            <a:ext cx="6858000" cy="507831"/>
          </a:xfrm>
          <a:prstGeom prst="rect">
            <a:avLst/>
          </a:prstGeom>
          <a:noFill/>
        </p:spPr>
        <p:txBody>
          <a:bodyPr wrap="square" rtlCol="0">
            <a:spAutoFit/>
          </a:bodyPr>
          <a:lstStyle/>
          <a:p>
            <a:pPr algn="ctr"/>
            <a:r>
              <a:rPr lang="vi-VN" sz="2700" b="1" i="1">
                <a:solidFill>
                  <a:schemeClr val="bg1"/>
                </a:solidFill>
                <a:latin typeface="Times  New Roman"/>
              </a:rPr>
              <a:t>THANK YOU FOR WATCHING</a:t>
            </a:r>
            <a:endParaRPr lang="en-US" sz="2700" b="1" i="1">
              <a:solidFill>
                <a:schemeClr val="bg1"/>
              </a:solidFill>
              <a:latin typeface="Times  New Roman"/>
            </a:endParaRPr>
          </a:p>
        </p:txBody>
      </p:sp>
    </p:spTree>
    <p:extLst>
      <p:ext uri="{BB962C8B-B14F-4D97-AF65-F5344CB8AC3E}">
        <p14:creationId xmlns:p14="http://schemas.microsoft.com/office/powerpoint/2010/main" val="40449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a:t>Phần I: Lý do chọn </a:t>
            </a:r>
            <a:r>
              <a:rPr lang="en-US" altLang="en-US" sz="2000" b="1" err="1"/>
              <a:t>đề</a:t>
            </a:r>
            <a:r>
              <a:rPr lang="en-US" altLang="en-US" sz="2000" b="1"/>
              <a:t> </a:t>
            </a:r>
            <a:r>
              <a:rPr lang="en-US" altLang="en-US" sz="2000" b="1" err="1"/>
              <a:t>tài</a:t>
            </a:r>
            <a:r>
              <a:rPr lang="en-US" altLang="en-US" sz="2000" b="1"/>
              <a:t>, </a:t>
            </a:r>
            <a:r>
              <a:rPr lang="en-US" altLang="en-US" sz="2000" b="1" err="1"/>
              <a:t>khảo</a:t>
            </a:r>
            <a:r>
              <a:rPr lang="en-US" altLang="en-US" sz="2000" b="1"/>
              <a:t> </a:t>
            </a:r>
            <a:r>
              <a:rPr lang="en-US" altLang="en-US" sz="2000" b="1" err="1"/>
              <a:t>sát</a:t>
            </a:r>
            <a:r>
              <a:rPr lang="en-US" altLang="en-US" sz="2000" b="1"/>
              <a:t> </a:t>
            </a:r>
            <a:r>
              <a:rPr lang="en-US" altLang="en-US" sz="2000" b="1" err="1"/>
              <a:t>yêu</a:t>
            </a:r>
            <a:r>
              <a:rPr lang="en-US" altLang="en-US" sz="2000" b="1"/>
              <a:t> </a:t>
            </a:r>
            <a:r>
              <a:rPr lang="en-US" altLang="en-US" sz="2000" b="1" err="1"/>
              <a:t>cầu</a:t>
            </a:r>
            <a:endParaRPr lang="vi-VN" altLang="en-US" sz="2000" b="1" err="1"/>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55320" y="9971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4400" b="1" kern="0" dirty="0">
                <a:solidFill>
                  <a:srgbClr val="C00000"/>
                </a:solidFill>
                <a:latin typeface="Times New Roman" pitchFamily="18" charset="0"/>
                <a:cs typeface="Times New Roman" pitchFamily="18" charset="0"/>
              </a:rPr>
              <a:t>Lý do chọn đề tài</a:t>
            </a:r>
            <a:endParaRPr lang="en-US" sz="4400" b="1" kern="0" dirty="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51840" y="183536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151C1E36-5F04-314B-4861-91751F82E3A4}"/>
              </a:ext>
            </a:extLst>
          </p:cNvPr>
          <p:cNvSpPr txBox="1"/>
          <p:nvPr/>
        </p:nvSpPr>
        <p:spPr>
          <a:xfrm>
            <a:off x="0" y="2116881"/>
            <a:ext cx="9144000" cy="4110741"/>
          </a:xfrm>
          <a:prstGeom prst="rect">
            <a:avLst/>
          </a:prstGeom>
          <a:noFill/>
        </p:spPr>
        <p:txBody>
          <a:bodyPr wrap="square">
            <a:spAutoFit/>
          </a:bodyPr>
          <a:lstStyle/>
          <a:p>
            <a:pPr indent="457200">
              <a:lnSpc>
                <a:spcPct val="150000"/>
              </a:lnSpc>
              <a:spcBef>
                <a:spcPts val="30"/>
              </a:spcBef>
              <a:spcAft>
                <a:spcPts val="30"/>
              </a:spcAft>
            </a:pPr>
            <a:r>
              <a:rPr lang="vi-VN" sz="1600" dirty="0">
                <a:latin typeface="Times  New Roman"/>
              </a:rPr>
              <a:t>Như chúng ta cũng thấy trong thị trường hiện nay thì việc cạnh tranh về kinh doanh ngày càng trở nên quyết liệt và hầu hết những nhà kinh doanh, những công ty, cửa hàng đều rất chú tâm đến việc làm thoả mãn khách hàng một cách tốt nhất. So với kinh doanh truyền thống thì TMDT chi phí thấp hơn, hiệu quả đạt cao hơn. Hơn thế nữa, với lợi thế của công nghệ Internet nên việc truyền tải thông tin về sản phẩm nhanh chóng, thuận tiện. Kết hợp với bộ phận giao hàng tận nơi, là thông qua bưu điện và ngân hàng để thanh toán tiền, càng tăng thêm thuận lợi để loại hình này phát triển. Đó cũng là lí do việc “Xây dựng website bán giày” ra đời để nhằm đáp ứng lại nhu cầu cho các cửa hàng.</a:t>
            </a:r>
          </a:p>
          <a:p>
            <a:pPr indent="457200">
              <a:lnSpc>
                <a:spcPct val="150000"/>
              </a:lnSpc>
              <a:spcBef>
                <a:spcPts val="30"/>
              </a:spcBef>
              <a:spcAft>
                <a:spcPts val="30"/>
              </a:spcAft>
            </a:pPr>
            <a:r>
              <a:rPr lang="vi-VN" sz="1600" dirty="0">
                <a:effectLst/>
                <a:latin typeface="Times  New Roman"/>
                <a:ea typeface="Times New Roman" panose="02020603050405020304" pitchFamily="18" charset="0"/>
                <a:cs typeface="Times New Roman" panose="02020603050405020304" pitchFamily="18" charset="0"/>
              </a:rPr>
              <a:t>Tuy nhiên, để xây dựng một website thì phải lên được ý tưởng, kế hoạch về việc xây dựng như thế nào một cách chi tiết, hoàn hảo nhất và mang đến người dùng một sản phẩm chất lượng nhất. Từ đó, việc phân tích và thiết kế thể hiện một vai trò quan trọng trong việc xây dựng website. </a:t>
            </a:r>
            <a:r>
              <a:rPr lang="vi-VN" sz="1600">
                <a:effectLst/>
                <a:latin typeface="Times  New Roman"/>
                <a:ea typeface="Times New Roman" panose="02020603050405020304" pitchFamily="18" charset="0"/>
                <a:cs typeface="Times New Roman" panose="02020603050405020304" pitchFamily="18" charset="0"/>
              </a:rPr>
              <a:t>Ngoài ra, nhóm tụi em ứng dụng C4 model vào trong phân tích và thiết kế nhằm đưa ra một cái nhìn tổng quát hơn về hệ thống.</a:t>
            </a:r>
            <a:endParaRPr lang="en-US" sz="1600" dirty="0">
              <a:effectLst/>
              <a:latin typeface="Times  New Roman"/>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559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157D-9BBC-17B5-19E1-8406A90EA841}"/>
              </a:ext>
            </a:extLst>
          </p:cNvPr>
          <p:cNvSpPr>
            <a:spLocks noGrp="1"/>
          </p:cNvSpPr>
          <p:nvPr>
            <p:ph type="title"/>
          </p:nvPr>
        </p:nvSpPr>
        <p:spPr/>
        <p:txBody>
          <a:bodyPr/>
          <a:lstStyle/>
          <a:p>
            <a:r>
              <a:rPr lang="en-US" sz="2000" b="1" err="1">
                <a:latin typeface="Verdana"/>
                <a:ea typeface="Verdana"/>
                <a:cs typeface="Times New Roman"/>
              </a:rPr>
              <a:t>Phần</a:t>
            </a:r>
            <a:r>
              <a:rPr lang="en-US" sz="2000" b="1">
                <a:latin typeface="Verdana"/>
                <a:ea typeface="Verdana"/>
                <a:cs typeface="Times New Roman"/>
              </a:rPr>
              <a:t> I: Lý do </a:t>
            </a:r>
            <a:r>
              <a:rPr lang="en-US" sz="2000" b="1" err="1">
                <a:latin typeface="Verdana"/>
                <a:ea typeface="Verdana"/>
                <a:cs typeface="Times New Roman"/>
              </a:rPr>
              <a:t>chọn</a:t>
            </a:r>
            <a:r>
              <a:rPr lang="en-US" sz="2000" b="1">
                <a:latin typeface="Verdana"/>
                <a:ea typeface="Verdana"/>
                <a:cs typeface="Times New Roman"/>
              </a:rPr>
              <a:t> </a:t>
            </a:r>
            <a:r>
              <a:rPr lang="en-US" sz="2000" b="1" err="1">
                <a:latin typeface="Verdana"/>
                <a:ea typeface="Verdana"/>
                <a:cs typeface="Times New Roman"/>
              </a:rPr>
              <a:t>đề</a:t>
            </a:r>
            <a:r>
              <a:rPr lang="en-US" sz="2000" b="1">
                <a:latin typeface="Verdana"/>
                <a:ea typeface="Verdana"/>
                <a:cs typeface="Times New Roman"/>
              </a:rPr>
              <a:t> </a:t>
            </a:r>
            <a:r>
              <a:rPr lang="en-US" sz="2000" b="1" err="1">
                <a:latin typeface="Verdana"/>
                <a:ea typeface="Verdana"/>
                <a:cs typeface="Times New Roman"/>
              </a:rPr>
              <a:t>tài</a:t>
            </a:r>
            <a:r>
              <a:rPr lang="en-US" sz="2000" b="1">
                <a:latin typeface="Verdana"/>
                <a:ea typeface="Verdana"/>
                <a:cs typeface="Times New Roman"/>
              </a:rPr>
              <a:t>, </a:t>
            </a:r>
            <a:r>
              <a:rPr lang="en-US" sz="2000" b="1" err="1">
                <a:latin typeface="Verdana"/>
                <a:ea typeface="Verdana"/>
                <a:cs typeface="Times New Roman"/>
              </a:rPr>
              <a:t>khảo</a:t>
            </a:r>
            <a:r>
              <a:rPr lang="en-US" sz="2000" b="1">
                <a:latin typeface="Verdana"/>
                <a:ea typeface="Verdana"/>
                <a:cs typeface="Times New Roman"/>
              </a:rPr>
              <a:t> </a:t>
            </a:r>
            <a:r>
              <a:rPr lang="en-US" sz="2000" b="1" err="1">
                <a:latin typeface="Verdana"/>
                <a:ea typeface="Verdana"/>
                <a:cs typeface="Times New Roman"/>
              </a:rPr>
              <a:t>sát</a:t>
            </a:r>
            <a:r>
              <a:rPr lang="en-US" sz="2000" b="1">
                <a:latin typeface="Verdana"/>
                <a:ea typeface="Verdana"/>
                <a:cs typeface="Times New Roman"/>
              </a:rPr>
              <a:t> </a:t>
            </a:r>
            <a:r>
              <a:rPr lang="en-US" sz="2000" b="1" err="1">
                <a:latin typeface="Verdana"/>
                <a:ea typeface="Verdana"/>
                <a:cs typeface="Times New Roman"/>
              </a:rPr>
              <a:t>yêu</a:t>
            </a:r>
            <a:r>
              <a:rPr lang="en-US" sz="2000" b="1">
                <a:latin typeface="Verdana"/>
                <a:ea typeface="Verdana"/>
                <a:cs typeface="Times New Roman"/>
              </a:rPr>
              <a:t> </a:t>
            </a:r>
            <a:r>
              <a:rPr lang="en-US" sz="2000" b="1" err="1">
                <a:latin typeface="Verdana"/>
                <a:ea typeface="Verdana"/>
                <a:cs typeface="Times New Roman"/>
              </a:rPr>
              <a:t>cầu</a:t>
            </a:r>
            <a:endParaRPr lang="en-US" sz="2000" b="1">
              <a:latin typeface="Verdana"/>
              <a:ea typeface="Verdana"/>
              <a:cs typeface="Times New Roman"/>
            </a:endParaRPr>
          </a:p>
        </p:txBody>
      </p:sp>
      <p:sp>
        <p:nvSpPr>
          <p:cNvPr id="3" name="Content Placeholder 2">
            <a:extLst>
              <a:ext uri="{FF2B5EF4-FFF2-40B4-BE49-F238E27FC236}">
                <a16:creationId xmlns:a16="http://schemas.microsoft.com/office/drawing/2014/main" id="{77029432-0E29-BA00-4FD8-D5A2D9BFB6FB}"/>
              </a:ext>
            </a:extLst>
          </p:cNvPr>
          <p:cNvSpPr>
            <a:spLocks noGrp="1"/>
          </p:cNvSpPr>
          <p:nvPr>
            <p:ph idx="1"/>
          </p:nvPr>
        </p:nvSpPr>
        <p:spPr>
          <a:xfrm>
            <a:off x="533400" y="2702378"/>
            <a:ext cx="8229600" cy="3765097"/>
          </a:xfrm>
        </p:spPr>
        <p:txBody>
          <a:bodyPr/>
          <a:lstStyle/>
          <a:p>
            <a:pPr marL="0" indent="0">
              <a:buNone/>
            </a:pPr>
            <a:r>
              <a:rPr lang="en-US" sz="2000" b="0" err="1">
                <a:latin typeface="Times New Roman"/>
                <a:ea typeface="Verdana"/>
                <a:cs typeface="Arial"/>
              </a:rPr>
              <a:t>Khảo</a:t>
            </a:r>
            <a:r>
              <a:rPr lang="en-US" sz="2000" b="0">
                <a:latin typeface="Times New Roman"/>
                <a:ea typeface="Verdana"/>
                <a:cs typeface="Arial"/>
              </a:rPr>
              <a:t> </a:t>
            </a:r>
            <a:r>
              <a:rPr lang="en-US" sz="2000" b="0" err="1">
                <a:latin typeface="Times New Roman"/>
                <a:ea typeface="Verdana"/>
                <a:cs typeface="Arial"/>
              </a:rPr>
              <a:t>sát</a:t>
            </a:r>
            <a:r>
              <a:rPr lang="en-US" sz="2000" b="0">
                <a:latin typeface="Times New Roman"/>
                <a:ea typeface="Verdana"/>
                <a:cs typeface="Arial"/>
              </a:rPr>
              <a:t> </a:t>
            </a:r>
            <a:r>
              <a:rPr lang="en-US" sz="2000" b="0" err="1">
                <a:latin typeface="Times New Roman"/>
                <a:ea typeface="Verdana"/>
                <a:cs typeface="Arial"/>
              </a:rPr>
              <a:t>hiện</a:t>
            </a:r>
            <a:r>
              <a:rPr lang="en-US" sz="2000" b="0">
                <a:latin typeface="Times New Roman"/>
                <a:ea typeface="Verdana"/>
                <a:cs typeface="Arial"/>
              </a:rPr>
              <a:t> </a:t>
            </a:r>
            <a:r>
              <a:rPr lang="en-US" sz="2000" b="0" err="1">
                <a:latin typeface="Times New Roman"/>
                <a:ea typeface="Verdana"/>
                <a:cs typeface="Arial"/>
              </a:rPr>
              <a:t>trạng</a:t>
            </a:r>
            <a:r>
              <a:rPr lang="en-US" sz="2000" b="0">
                <a:latin typeface="Times New Roman"/>
                <a:ea typeface="Verdana"/>
                <a:cs typeface="Arial"/>
              </a:rPr>
              <a:t>:</a:t>
            </a:r>
            <a:endParaRPr lang="en-US"/>
          </a:p>
          <a:p>
            <a:pPr marL="0" indent="0">
              <a:buNone/>
            </a:pPr>
            <a:r>
              <a:rPr lang="en-US" sz="2000" b="0" err="1">
                <a:latin typeface="Times New Roman"/>
                <a:ea typeface="Verdana"/>
                <a:cs typeface="Arial"/>
              </a:rPr>
              <a:t>Tại</a:t>
            </a:r>
            <a:r>
              <a:rPr lang="en-US" sz="2000" b="0">
                <a:latin typeface="Times New Roman"/>
                <a:ea typeface="Verdana"/>
                <a:cs typeface="Arial"/>
              </a:rPr>
              <a:t> </a:t>
            </a:r>
            <a:r>
              <a:rPr lang="en-US" sz="2000" b="0" err="1">
                <a:latin typeface="Times New Roman"/>
                <a:ea typeface="Verdana"/>
                <a:cs typeface="Arial"/>
              </a:rPr>
              <a:t>cửa</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 Sneaker Shop </a:t>
            </a:r>
            <a:r>
              <a:rPr lang="en-US" sz="2000" b="0" err="1">
                <a:latin typeface="Times New Roman"/>
                <a:ea typeface="Verdana"/>
                <a:cs typeface="Arial"/>
              </a:rPr>
              <a:t>số</a:t>
            </a:r>
            <a:r>
              <a:rPr lang="en-US" sz="2000" b="0">
                <a:latin typeface="Times New Roman"/>
                <a:ea typeface="Verdana"/>
                <a:cs typeface="Arial"/>
              </a:rPr>
              <a:t> 30 Dũng </a:t>
            </a:r>
            <a:r>
              <a:rPr lang="en-US" sz="2000" b="0" err="1">
                <a:latin typeface="Times New Roman"/>
                <a:ea typeface="Verdana"/>
                <a:cs typeface="Arial"/>
              </a:rPr>
              <a:t>Sĩ</a:t>
            </a:r>
            <a:r>
              <a:rPr lang="en-US" sz="2000" b="0">
                <a:latin typeface="Times New Roman"/>
                <a:ea typeface="Verdana"/>
                <a:cs typeface="Arial"/>
              </a:rPr>
              <a:t> Thanh </a:t>
            </a:r>
            <a:r>
              <a:rPr lang="en-US" sz="2000" b="0" err="1">
                <a:latin typeface="Times New Roman"/>
                <a:ea typeface="Verdana"/>
                <a:cs typeface="Arial"/>
              </a:rPr>
              <a:t>Khê</a:t>
            </a:r>
            <a:r>
              <a:rPr lang="en-US" sz="2000" b="0">
                <a:latin typeface="Times New Roman"/>
                <a:ea typeface="Verdana"/>
                <a:cs typeface="Arial"/>
              </a:rPr>
              <a:t>, TP </a:t>
            </a:r>
            <a:r>
              <a:rPr lang="en-US" sz="2000" b="0" err="1">
                <a:latin typeface="Times New Roman"/>
                <a:ea typeface="Verdana"/>
                <a:cs typeface="Arial"/>
              </a:rPr>
              <a:t>Đà</a:t>
            </a:r>
            <a:r>
              <a:rPr lang="en-US" sz="2000" b="0">
                <a:latin typeface="Times New Roman"/>
                <a:ea typeface="Verdana"/>
                <a:cs typeface="Arial"/>
              </a:rPr>
              <a:t> </a:t>
            </a:r>
            <a:r>
              <a:rPr lang="en-US" sz="2000" b="0" err="1">
                <a:latin typeface="Times New Roman"/>
                <a:ea typeface="Verdana"/>
                <a:cs typeface="Arial"/>
              </a:rPr>
              <a:t>Nẵng</a:t>
            </a:r>
            <a:r>
              <a:rPr lang="en-US" sz="2000" b="0">
                <a:latin typeface="Times New Roman"/>
                <a:ea typeface="Verdana"/>
                <a:cs typeface="Arial"/>
              </a:rPr>
              <a:t>:</a:t>
            </a:r>
          </a:p>
          <a:p>
            <a:pPr marL="0" indent="0">
              <a:buNone/>
            </a:pPr>
            <a:endParaRPr lang="en-US" sz="2000" b="0">
              <a:latin typeface="Times New Roman"/>
              <a:ea typeface="Verdana"/>
              <a:cs typeface="Arial"/>
            </a:endParaRPr>
          </a:p>
          <a:p>
            <a:r>
              <a:rPr lang="en-US" sz="2000" b="0">
                <a:latin typeface="Times New Roman"/>
                <a:ea typeface="Verdana"/>
                <a:cs typeface="Arial"/>
              </a:rPr>
              <a:t>  Admin: Quản </a:t>
            </a:r>
            <a:r>
              <a:rPr lang="en-US" sz="2000" b="0" err="1">
                <a:latin typeface="Times New Roman"/>
                <a:ea typeface="Verdana"/>
                <a:cs typeface="Arial"/>
              </a:rPr>
              <a:t>lí</a:t>
            </a:r>
            <a:r>
              <a:rPr lang="en-US" sz="2000" b="0">
                <a:latin typeface="Times New Roman"/>
                <a:ea typeface="Verdana"/>
                <a:cs typeface="Arial"/>
              </a:rPr>
              <a:t> account KH, </a:t>
            </a:r>
            <a:r>
              <a:rPr lang="en-US" sz="2000" b="0" err="1">
                <a:latin typeface="Times New Roman"/>
                <a:ea typeface="Verdana"/>
                <a:cs typeface="Arial"/>
              </a:rPr>
              <a:t>quản</a:t>
            </a:r>
            <a:r>
              <a:rPr lang="en-US" sz="2000" b="0">
                <a:latin typeface="Times New Roman"/>
                <a:ea typeface="Verdana"/>
                <a:cs typeface="Arial"/>
              </a:rPr>
              <a:t> </a:t>
            </a:r>
            <a:r>
              <a:rPr lang="en-US" sz="2000" b="0" err="1">
                <a:latin typeface="Times New Roman"/>
                <a:ea typeface="Verdana"/>
                <a:cs typeface="Arial"/>
              </a:rPr>
              <a:t>lí</a:t>
            </a:r>
            <a:r>
              <a:rPr lang="en-US" sz="2000" b="0">
                <a:latin typeface="Times New Roman"/>
                <a:ea typeface="Verdana"/>
                <a:cs typeface="Arial"/>
              </a:rPr>
              <a:t>, </a:t>
            </a:r>
            <a:r>
              <a:rPr lang="en-US" sz="2000" b="0" err="1">
                <a:latin typeface="Times New Roman"/>
                <a:ea typeface="Verdana"/>
                <a:cs typeface="Arial"/>
              </a:rPr>
              <a:t>cập</a:t>
            </a:r>
            <a:r>
              <a:rPr lang="en-US" sz="2000" b="0">
                <a:latin typeface="Times New Roman"/>
                <a:ea typeface="Verdana"/>
                <a:cs typeface="Arial"/>
              </a:rPr>
              <a:t> </a:t>
            </a:r>
            <a:r>
              <a:rPr lang="en-US" sz="2000" b="0" err="1">
                <a:latin typeface="Times New Roman"/>
                <a:ea typeface="Verdana"/>
                <a:cs typeface="Arial"/>
              </a:rPr>
              <a:t>nhật</a:t>
            </a:r>
            <a:r>
              <a:rPr lang="en-US" sz="2000" b="0">
                <a:latin typeface="Times New Roman"/>
                <a:ea typeface="Verdana"/>
                <a:cs typeface="Arial"/>
              </a:rPr>
              <a:t> </a:t>
            </a:r>
            <a:r>
              <a:rPr lang="en-US" sz="2000" b="0" err="1">
                <a:latin typeface="Times New Roman"/>
                <a:ea typeface="Verdana"/>
                <a:cs typeface="Arial"/>
              </a:rPr>
              <a:t>sản</a:t>
            </a:r>
            <a:r>
              <a:rPr lang="en-US" sz="2000" b="0">
                <a:latin typeface="Times New Roman"/>
                <a:ea typeface="Verdana"/>
                <a:cs typeface="Arial"/>
              </a:rPr>
              <a:t> </a:t>
            </a:r>
            <a:r>
              <a:rPr lang="en-US" sz="2000" b="0" err="1">
                <a:latin typeface="Times New Roman"/>
                <a:ea typeface="Verdana"/>
                <a:cs typeface="Arial"/>
              </a:rPr>
              <a:t>phẩm</a:t>
            </a:r>
            <a:r>
              <a:rPr lang="en-US" sz="2000" b="0">
                <a:latin typeface="Times New Roman"/>
                <a:ea typeface="Verdana"/>
                <a:cs typeface="Arial"/>
              </a:rPr>
              <a:t>, </a:t>
            </a:r>
            <a:r>
              <a:rPr lang="en-US" sz="2000" b="0" err="1">
                <a:latin typeface="Times New Roman"/>
                <a:ea typeface="Verdana"/>
                <a:cs typeface="Arial"/>
              </a:rPr>
              <a:t>quản</a:t>
            </a:r>
            <a:r>
              <a:rPr lang="en-US" sz="2000" b="0">
                <a:latin typeface="Times New Roman"/>
                <a:ea typeface="Verdana"/>
                <a:cs typeface="Arial"/>
              </a:rPr>
              <a:t> </a:t>
            </a:r>
            <a:r>
              <a:rPr lang="en-US" sz="2000" b="0" err="1">
                <a:latin typeface="Times New Roman"/>
                <a:ea typeface="Verdana"/>
                <a:cs typeface="Arial"/>
              </a:rPr>
              <a:t>lí</a:t>
            </a:r>
            <a:r>
              <a:rPr lang="en-US" sz="2000" b="0">
                <a:latin typeface="Times New Roman"/>
                <a:ea typeface="Verdana"/>
                <a:cs typeface="Arial"/>
              </a:rPr>
              <a:t> </a:t>
            </a:r>
            <a:r>
              <a:rPr lang="en-US" sz="2000" b="0" err="1">
                <a:latin typeface="Times New Roman"/>
                <a:ea typeface="Verdana"/>
                <a:cs typeface="Arial"/>
              </a:rPr>
              <a:t>đơn</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 </a:t>
            </a:r>
            <a:r>
              <a:rPr lang="en-US" sz="2000" b="0" err="1">
                <a:latin typeface="Times New Roman"/>
                <a:ea typeface="Verdana"/>
                <a:cs typeface="Arial"/>
              </a:rPr>
              <a:t>doanh</a:t>
            </a:r>
            <a:r>
              <a:rPr lang="en-US" sz="2000" b="0">
                <a:latin typeface="Times New Roman"/>
                <a:ea typeface="Verdana"/>
                <a:cs typeface="Arial"/>
              </a:rPr>
              <a:t> </a:t>
            </a:r>
            <a:r>
              <a:rPr lang="en-US" sz="2000" b="0" err="1">
                <a:latin typeface="Times New Roman"/>
                <a:ea typeface="Verdana"/>
                <a:cs typeface="Arial"/>
              </a:rPr>
              <a:t>thu</a:t>
            </a:r>
            <a:r>
              <a:rPr lang="en-US" sz="2000" b="0">
                <a:latin typeface="Times New Roman"/>
                <a:ea typeface="Verdana"/>
                <a:cs typeface="Arial"/>
              </a:rPr>
              <a:t>,…</a:t>
            </a:r>
          </a:p>
          <a:p>
            <a:endParaRPr lang="en-US" sz="2000" b="0">
              <a:latin typeface="Times New Roman"/>
              <a:ea typeface="Verdana"/>
              <a:cs typeface="Arial"/>
            </a:endParaRPr>
          </a:p>
          <a:p>
            <a:r>
              <a:rPr lang="en-US" sz="2000" b="0">
                <a:latin typeface="Times New Roman"/>
                <a:ea typeface="Verdana"/>
                <a:cs typeface="Arial"/>
              </a:rPr>
              <a:t>  </a:t>
            </a:r>
            <a:r>
              <a:rPr lang="en-US" sz="2000" b="0" err="1">
                <a:latin typeface="Times New Roman"/>
                <a:ea typeface="Verdana"/>
                <a:cs typeface="Arial"/>
              </a:rPr>
              <a:t>Khách</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 </a:t>
            </a:r>
            <a:r>
              <a:rPr lang="en-US" sz="2000" b="0" err="1">
                <a:latin typeface="Times New Roman"/>
                <a:ea typeface="Verdana"/>
                <a:cs typeface="Arial"/>
              </a:rPr>
              <a:t>xem</a:t>
            </a:r>
            <a:r>
              <a:rPr lang="en-US" sz="2000" b="0">
                <a:latin typeface="Times New Roman"/>
                <a:ea typeface="Verdana"/>
                <a:cs typeface="Arial"/>
              </a:rPr>
              <a:t>, </a:t>
            </a:r>
            <a:r>
              <a:rPr lang="en-US" sz="2000" b="0" err="1">
                <a:latin typeface="Times New Roman"/>
                <a:ea typeface="Verdana"/>
                <a:cs typeface="Arial"/>
              </a:rPr>
              <a:t>mua</a:t>
            </a:r>
            <a:r>
              <a:rPr lang="en-US" sz="2000" b="0">
                <a:latin typeface="Times New Roman"/>
                <a:ea typeface="Verdana"/>
                <a:cs typeface="Arial"/>
              </a:rPr>
              <a:t>, </a:t>
            </a:r>
            <a:r>
              <a:rPr lang="en-US" sz="2000" b="0" err="1">
                <a:latin typeface="Times New Roman"/>
                <a:ea typeface="Verdana"/>
                <a:cs typeface="Arial"/>
              </a:rPr>
              <a:t>đánh</a:t>
            </a:r>
            <a:r>
              <a:rPr lang="en-US" sz="2000" b="0">
                <a:latin typeface="Times New Roman"/>
                <a:ea typeface="Verdana"/>
                <a:cs typeface="Arial"/>
              </a:rPr>
              <a:t> </a:t>
            </a:r>
            <a:r>
              <a:rPr lang="en-US" sz="2000" b="0" err="1">
                <a:latin typeface="Times New Roman"/>
                <a:ea typeface="Verdana"/>
                <a:cs typeface="Arial"/>
              </a:rPr>
              <a:t>giá</a:t>
            </a:r>
            <a:r>
              <a:rPr lang="en-US" sz="2000" b="0">
                <a:latin typeface="Times New Roman"/>
                <a:ea typeface="Verdana"/>
                <a:cs typeface="Arial"/>
              </a:rPr>
              <a:t> </a:t>
            </a:r>
            <a:r>
              <a:rPr lang="en-US" sz="2000" b="0" err="1">
                <a:latin typeface="Times New Roman"/>
                <a:ea typeface="Verdana"/>
                <a:cs typeface="Arial"/>
              </a:rPr>
              <a:t>sản</a:t>
            </a:r>
            <a:r>
              <a:rPr lang="en-US" sz="2000" b="0">
                <a:latin typeface="Times New Roman"/>
                <a:ea typeface="Verdana"/>
                <a:cs typeface="Arial"/>
              </a:rPr>
              <a:t> </a:t>
            </a:r>
            <a:r>
              <a:rPr lang="en-US" sz="2000" b="0" err="1">
                <a:latin typeface="Times New Roman"/>
                <a:ea typeface="Verdana"/>
                <a:cs typeface="Arial"/>
              </a:rPr>
              <a:t>phẩm</a:t>
            </a:r>
            <a:r>
              <a:rPr lang="en-US" sz="2000" b="0">
                <a:latin typeface="Times New Roman"/>
                <a:ea typeface="Verdana"/>
                <a:cs typeface="Arial"/>
              </a:rPr>
              <a:t>, </a:t>
            </a:r>
            <a:r>
              <a:rPr lang="en-US" sz="2000" b="0" err="1">
                <a:latin typeface="Times New Roman"/>
                <a:ea typeface="Verdana"/>
                <a:cs typeface="Arial"/>
              </a:rPr>
              <a:t>thanh</a:t>
            </a:r>
            <a:r>
              <a:rPr lang="en-US" sz="2000" b="0">
                <a:latin typeface="Times New Roman"/>
                <a:ea typeface="Verdana"/>
                <a:cs typeface="Arial"/>
              </a:rPr>
              <a:t> </a:t>
            </a:r>
            <a:r>
              <a:rPr lang="en-US" sz="2000" b="0" err="1">
                <a:latin typeface="Times New Roman"/>
                <a:ea typeface="Verdana"/>
                <a:cs typeface="Arial"/>
              </a:rPr>
              <a:t>toán</a:t>
            </a:r>
            <a:r>
              <a:rPr lang="en-US" sz="2000" b="0">
                <a:latin typeface="Times New Roman"/>
                <a:ea typeface="Verdana"/>
                <a:cs typeface="Arial"/>
              </a:rPr>
              <a:t> </a:t>
            </a:r>
            <a:r>
              <a:rPr lang="en-US" sz="2000" b="0" err="1">
                <a:latin typeface="Times New Roman"/>
                <a:ea typeface="Verdana"/>
                <a:cs typeface="Arial"/>
              </a:rPr>
              <a:t>đơn</a:t>
            </a:r>
            <a:r>
              <a:rPr lang="en-US" sz="2000" b="0">
                <a:latin typeface="Times New Roman"/>
                <a:ea typeface="Verdana"/>
                <a:cs typeface="Arial"/>
              </a:rPr>
              <a:t> </a:t>
            </a:r>
            <a:r>
              <a:rPr lang="en-US" sz="2000" b="0" err="1">
                <a:latin typeface="Times New Roman"/>
                <a:ea typeface="Verdana"/>
                <a:cs typeface="Arial"/>
              </a:rPr>
              <a:t>hàng</a:t>
            </a:r>
            <a:r>
              <a:rPr lang="en-US" sz="2000" b="0">
                <a:latin typeface="Times New Roman"/>
                <a:ea typeface="Verdana"/>
                <a:cs typeface="Arial"/>
              </a:rPr>
              <a:t>,...</a:t>
            </a:r>
          </a:p>
        </p:txBody>
      </p:sp>
      <p:sp>
        <p:nvSpPr>
          <p:cNvPr id="4" name="TextBox 3">
            <a:extLst>
              <a:ext uri="{FF2B5EF4-FFF2-40B4-BE49-F238E27FC236}">
                <a16:creationId xmlns:a16="http://schemas.microsoft.com/office/drawing/2014/main" id="{04BE5188-60D2-917B-1EFE-D129B69AFDC6}"/>
              </a:ext>
            </a:extLst>
          </p:cNvPr>
          <p:cNvSpPr txBox="1"/>
          <p:nvPr/>
        </p:nvSpPr>
        <p:spPr>
          <a:xfrm>
            <a:off x="530678" y="1306285"/>
            <a:ext cx="82323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err="1">
                <a:solidFill>
                  <a:srgbClr val="C00000"/>
                </a:solidFill>
                <a:latin typeface="Times New Roman"/>
                <a:ea typeface="Verdana"/>
                <a:cs typeface="Times New Roman"/>
              </a:rPr>
              <a:t>Khảo</a:t>
            </a:r>
            <a:r>
              <a:rPr lang="en-US" sz="3600" b="1">
                <a:solidFill>
                  <a:srgbClr val="C00000"/>
                </a:solidFill>
                <a:latin typeface="Times New Roman"/>
                <a:ea typeface="Verdana"/>
                <a:cs typeface="Times New Roman"/>
              </a:rPr>
              <a:t> </a:t>
            </a:r>
            <a:r>
              <a:rPr lang="en-US" sz="3600" b="1" err="1">
                <a:solidFill>
                  <a:srgbClr val="C00000"/>
                </a:solidFill>
                <a:latin typeface="Times New Roman"/>
                <a:ea typeface="Verdana"/>
                <a:cs typeface="Times New Roman"/>
              </a:rPr>
              <a:t>sát</a:t>
            </a:r>
            <a:r>
              <a:rPr lang="en-US" sz="3600" b="1">
                <a:solidFill>
                  <a:srgbClr val="C00000"/>
                </a:solidFill>
                <a:latin typeface="Times New Roman"/>
                <a:ea typeface="Verdana"/>
                <a:cs typeface="Times New Roman"/>
              </a:rPr>
              <a:t> </a:t>
            </a:r>
            <a:r>
              <a:rPr lang="en-US" sz="3600" b="1" err="1">
                <a:solidFill>
                  <a:srgbClr val="C00000"/>
                </a:solidFill>
                <a:latin typeface="Times New Roman"/>
                <a:ea typeface="Verdana"/>
                <a:cs typeface="Times New Roman"/>
              </a:rPr>
              <a:t>yêu</a:t>
            </a:r>
            <a:r>
              <a:rPr lang="en-US" sz="3600" b="1">
                <a:solidFill>
                  <a:srgbClr val="C00000"/>
                </a:solidFill>
                <a:latin typeface="Times New Roman"/>
                <a:ea typeface="Verdana"/>
                <a:cs typeface="Times New Roman"/>
              </a:rPr>
              <a:t> </a:t>
            </a:r>
            <a:r>
              <a:rPr lang="en-US" sz="3600" b="1" err="1">
                <a:solidFill>
                  <a:srgbClr val="C00000"/>
                </a:solidFill>
                <a:latin typeface="Times New Roman"/>
                <a:ea typeface="Verdana"/>
                <a:cs typeface="Times New Roman"/>
              </a:rPr>
              <a:t>cầu</a:t>
            </a:r>
            <a:endParaRPr lang="en-US" sz="3600" b="1">
              <a:solidFill>
                <a:srgbClr val="C00000"/>
              </a:solidFill>
              <a:latin typeface="Times New Roman"/>
              <a:ea typeface="Verdana"/>
              <a:cs typeface="Times New Roman"/>
            </a:endParaRPr>
          </a:p>
          <a:p>
            <a:endParaRPr lang="en-US" sz="3600" b="1">
              <a:solidFill>
                <a:srgbClr val="C00000"/>
              </a:solidFill>
              <a:latin typeface="Times New Roman"/>
              <a:ea typeface="Verdana"/>
              <a:cs typeface="Times New Roman"/>
            </a:endParaRPr>
          </a:p>
        </p:txBody>
      </p:sp>
      <p:cxnSp>
        <p:nvCxnSpPr>
          <p:cNvPr id="10" name="Đường nối Thẳng 3">
            <a:extLst>
              <a:ext uri="{FF2B5EF4-FFF2-40B4-BE49-F238E27FC236}">
                <a16:creationId xmlns:a16="http://schemas.microsoft.com/office/drawing/2014/main" id="{500183ED-81B0-F1B6-157A-347AD62EECA4}"/>
              </a:ext>
            </a:extLst>
          </p:cNvPr>
          <p:cNvCxnSpPr/>
          <p:nvPr/>
        </p:nvCxnSpPr>
        <p:spPr>
          <a:xfrm>
            <a:off x="530679" y="2220686"/>
            <a:ext cx="3717473" cy="13607"/>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741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A84E-EC71-2ABF-CF2A-113B3E8CBABD}"/>
              </a:ext>
            </a:extLst>
          </p:cNvPr>
          <p:cNvSpPr>
            <a:spLocks noGrp="1"/>
          </p:cNvSpPr>
          <p:nvPr>
            <p:ph type="title"/>
          </p:nvPr>
        </p:nvSpPr>
        <p:spPr>
          <a:xfrm>
            <a:off x="1143000" y="381000"/>
            <a:ext cx="6705600" cy="804194"/>
          </a:xfrm>
        </p:spPr>
        <p:txBody>
          <a:bodyPr/>
          <a:lstStyle/>
          <a:p>
            <a:r>
              <a:rPr lang="en-US" sz="2000" b="1" err="1">
                <a:latin typeface="Verdana"/>
                <a:ea typeface="Verdana"/>
                <a:cs typeface="Times New Roman"/>
              </a:rPr>
              <a:t>Phần</a:t>
            </a:r>
            <a:r>
              <a:rPr lang="en-US" sz="2000" b="1">
                <a:latin typeface="Verdana"/>
                <a:ea typeface="Verdana"/>
                <a:cs typeface="Times New Roman"/>
              </a:rPr>
              <a:t> I: Lý do </a:t>
            </a:r>
            <a:r>
              <a:rPr lang="en-US" sz="2000" b="1" err="1">
                <a:latin typeface="Verdana"/>
                <a:ea typeface="Verdana"/>
                <a:cs typeface="Times New Roman"/>
              </a:rPr>
              <a:t>chọn</a:t>
            </a:r>
            <a:r>
              <a:rPr lang="en-US" sz="2000" b="1">
                <a:latin typeface="Verdana"/>
                <a:ea typeface="Verdana"/>
                <a:cs typeface="Times New Roman"/>
              </a:rPr>
              <a:t> </a:t>
            </a:r>
            <a:r>
              <a:rPr lang="en-US" sz="2000" b="1" err="1">
                <a:latin typeface="Verdana"/>
                <a:ea typeface="Verdana"/>
                <a:cs typeface="Times New Roman"/>
              </a:rPr>
              <a:t>đề</a:t>
            </a:r>
            <a:r>
              <a:rPr lang="en-US" sz="2000" b="1">
                <a:latin typeface="Verdana"/>
                <a:ea typeface="Verdana"/>
                <a:cs typeface="Times New Roman"/>
              </a:rPr>
              <a:t> </a:t>
            </a:r>
            <a:r>
              <a:rPr lang="en-US" sz="2000" b="1" err="1">
                <a:latin typeface="Verdana"/>
                <a:ea typeface="Verdana"/>
                <a:cs typeface="Times New Roman"/>
              </a:rPr>
              <a:t>tài</a:t>
            </a:r>
            <a:r>
              <a:rPr lang="en-US" sz="2000" b="1">
                <a:latin typeface="Verdana"/>
                <a:ea typeface="Verdana"/>
                <a:cs typeface="Times New Roman"/>
              </a:rPr>
              <a:t>, </a:t>
            </a:r>
            <a:r>
              <a:rPr lang="en-US" sz="2000" b="1" err="1">
                <a:latin typeface="Verdana"/>
                <a:ea typeface="Verdana"/>
                <a:cs typeface="Times New Roman"/>
              </a:rPr>
              <a:t>khảo</a:t>
            </a:r>
            <a:r>
              <a:rPr lang="en-US" sz="2000" b="1">
                <a:latin typeface="Verdana"/>
                <a:ea typeface="Verdana"/>
                <a:cs typeface="Times New Roman"/>
              </a:rPr>
              <a:t> </a:t>
            </a:r>
            <a:r>
              <a:rPr lang="en-US" sz="2000" b="1" err="1">
                <a:latin typeface="Verdana"/>
                <a:ea typeface="Verdana"/>
                <a:cs typeface="Times New Roman"/>
              </a:rPr>
              <a:t>sát</a:t>
            </a:r>
            <a:r>
              <a:rPr lang="en-US" sz="2000" b="1">
                <a:latin typeface="Verdana"/>
                <a:ea typeface="Verdana"/>
                <a:cs typeface="Times New Roman"/>
              </a:rPr>
              <a:t> </a:t>
            </a:r>
            <a:r>
              <a:rPr lang="en-US" sz="2000" b="1" err="1">
                <a:latin typeface="Verdana"/>
                <a:ea typeface="Verdana"/>
                <a:cs typeface="Times New Roman"/>
              </a:rPr>
              <a:t>yêu</a:t>
            </a:r>
            <a:r>
              <a:rPr lang="en-US" sz="2000" b="1">
                <a:latin typeface="Verdana"/>
                <a:ea typeface="Verdana"/>
                <a:cs typeface="Times New Roman"/>
              </a:rPr>
              <a:t> </a:t>
            </a:r>
            <a:r>
              <a:rPr lang="en-US" sz="2000" b="1" err="1">
                <a:latin typeface="Verdana"/>
                <a:ea typeface="Verdana"/>
                <a:cs typeface="Times New Roman"/>
              </a:rPr>
              <a:t>cầu</a:t>
            </a:r>
            <a:endParaRPr lang="en-US" sz="2000">
              <a:latin typeface="Verdana"/>
              <a:ea typeface="+mj-lt"/>
              <a:cs typeface="Times New Roman"/>
            </a:endParaRPr>
          </a:p>
          <a:p>
            <a:endParaRPr lang="en-US" sz="2000">
              <a:latin typeface="Verdana"/>
              <a:ea typeface="Verdana"/>
              <a:cs typeface="Times New Roman"/>
            </a:endParaRPr>
          </a:p>
        </p:txBody>
      </p:sp>
      <p:sp>
        <p:nvSpPr>
          <p:cNvPr id="3" name="Content Placeholder 2">
            <a:extLst>
              <a:ext uri="{FF2B5EF4-FFF2-40B4-BE49-F238E27FC236}">
                <a16:creationId xmlns:a16="http://schemas.microsoft.com/office/drawing/2014/main" id="{5F16EE17-1DF0-B870-C485-C01964142E83}"/>
              </a:ext>
            </a:extLst>
          </p:cNvPr>
          <p:cNvSpPr>
            <a:spLocks noGrp="1"/>
          </p:cNvSpPr>
          <p:nvPr>
            <p:ph idx="1"/>
          </p:nvPr>
        </p:nvSpPr>
        <p:spPr>
          <a:xfrm>
            <a:off x="533400" y="2239735"/>
            <a:ext cx="8229600" cy="4227740"/>
          </a:xfrm>
        </p:spPr>
        <p:txBody>
          <a:bodyPr/>
          <a:lstStyle/>
          <a:p>
            <a:pPr marL="0" indent="0">
              <a:buNone/>
            </a:pPr>
            <a:endParaRPr lang="en-US">
              <a:ea typeface="Verdana"/>
            </a:endParaRPr>
          </a:p>
          <a:p>
            <a:pPr marL="0" indent="0">
              <a:buNone/>
            </a:pPr>
            <a:r>
              <a:rPr lang="en-US" sz="2000" err="1">
                <a:ea typeface="Verdana"/>
              </a:rPr>
              <a:t>Khảo</a:t>
            </a:r>
            <a:r>
              <a:rPr lang="en-US" sz="2000">
                <a:ea typeface="Verdana"/>
              </a:rPr>
              <a:t> </a:t>
            </a:r>
            <a:r>
              <a:rPr lang="en-US" sz="2000" err="1">
                <a:ea typeface="Verdana"/>
              </a:rPr>
              <a:t>sát</a:t>
            </a:r>
            <a:r>
              <a:rPr lang="en-US" sz="2000">
                <a:ea typeface="Verdana"/>
              </a:rPr>
              <a:t> </a:t>
            </a:r>
            <a:r>
              <a:rPr lang="en-US" sz="2000" err="1">
                <a:ea typeface="Verdana"/>
              </a:rPr>
              <a:t>nghiệp</a:t>
            </a:r>
            <a:r>
              <a:rPr lang="en-US" sz="2000">
                <a:ea typeface="Verdana"/>
              </a:rPr>
              <a:t> </a:t>
            </a:r>
            <a:r>
              <a:rPr lang="en-US" sz="2000" err="1">
                <a:ea typeface="Verdana"/>
              </a:rPr>
              <a:t>vụ</a:t>
            </a:r>
            <a:endParaRPr lang="en-US" sz="2000">
              <a:ea typeface="Verdana"/>
            </a:endParaRPr>
          </a:p>
          <a:p>
            <a:pPr marL="0" indent="0">
              <a:buNone/>
            </a:pPr>
            <a:endParaRPr lang="en-US" sz="2000">
              <a:latin typeface="Verdana"/>
              <a:ea typeface="Verdana"/>
              <a:cs typeface="Times New Roman"/>
            </a:endParaRPr>
          </a:p>
          <a:p>
            <a:pPr marL="0" indent="0">
              <a:buNone/>
            </a:pPr>
            <a:r>
              <a:rPr lang="en-US" sz="2000">
                <a:latin typeface="Times New Roman"/>
                <a:ea typeface="Verdana"/>
                <a:cs typeface="Times New Roman"/>
              </a:rPr>
              <a:t>    </a:t>
            </a:r>
            <a:r>
              <a:rPr lang="en-US" sz="2000" err="1">
                <a:latin typeface="Times New Roman"/>
                <a:ea typeface="Verdana"/>
                <a:cs typeface="Times New Roman"/>
              </a:rPr>
              <a:t>Khách</a:t>
            </a:r>
            <a:r>
              <a:rPr lang="en-US" sz="2000">
                <a:latin typeface="Times New Roman"/>
                <a:ea typeface="Verdana"/>
                <a:cs typeface="Times New Roman"/>
              </a:rPr>
              <a:t> </a:t>
            </a:r>
            <a:r>
              <a:rPr lang="en-US" sz="2000" err="1">
                <a:latin typeface="Times New Roman"/>
                <a:ea typeface="Verdana"/>
                <a:cs typeface="Times New Roman"/>
              </a:rPr>
              <a:t>hàng</a:t>
            </a:r>
            <a:r>
              <a:rPr lang="en-US" sz="2000">
                <a:latin typeface="Times New Roman"/>
                <a:ea typeface="Verdana"/>
                <a:cs typeface="Times New Roman"/>
              </a:rPr>
              <a:t>                              Quản </a:t>
            </a:r>
            <a:r>
              <a:rPr lang="en-US" sz="2000" err="1">
                <a:latin typeface="Times New Roman"/>
                <a:ea typeface="Verdana"/>
                <a:cs typeface="Times New Roman"/>
              </a:rPr>
              <a:t>lí</a:t>
            </a:r>
            <a:r>
              <a:rPr lang="en-US" sz="2000">
                <a:latin typeface="Times New Roman"/>
                <a:ea typeface="Verdana"/>
                <a:cs typeface="Times New Roman"/>
              </a:rPr>
              <a:t>                         </a:t>
            </a:r>
            <a:r>
              <a:rPr lang="en-US" sz="2000" err="1">
                <a:latin typeface="Times New Roman"/>
                <a:ea typeface="Verdana"/>
                <a:cs typeface="Times New Roman"/>
              </a:rPr>
              <a:t>Vận</a:t>
            </a:r>
            <a:r>
              <a:rPr lang="en-US" sz="2000">
                <a:latin typeface="Times New Roman"/>
                <a:ea typeface="Verdana"/>
                <a:cs typeface="Times New Roman"/>
              </a:rPr>
              <a:t> </a:t>
            </a:r>
            <a:r>
              <a:rPr lang="en-US" sz="2000" err="1">
                <a:latin typeface="Times New Roman"/>
                <a:ea typeface="Verdana"/>
                <a:cs typeface="Times New Roman"/>
              </a:rPr>
              <a:t>chuyển</a:t>
            </a:r>
          </a:p>
          <a:p>
            <a:pPr marL="0" indent="0">
              <a:buNone/>
            </a:pPr>
            <a:endParaRPr lang="en-US" sz="2000">
              <a:latin typeface="Times New Roman"/>
              <a:ea typeface="Verdana"/>
              <a:cs typeface="Times New Roman"/>
            </a:endParaRPr>
          </a:p>
        </p:txBody>
      </p:sp>
      <p:sp>
        <p:nvSpPr>
          <p:cNvPr id="10" name="Rectangle 9">
            <a:extLst>
              <a:ext uri="{FF2B5EF4-FFF2-40B4-BE49-F238E27FC236}">
                <a16:creationId xmlns:a16="http://schemas.microsoft.com/office/drawing/2014/main" id="{F6E0BD91-C856-B938-85C8-95916F65889C}"/>
              </a:ext>
            </a:extLst>
          </p:cNvPr>
          <p:cNvSpPr/>
          <p:nvPr/>
        </p:nvSpPr>
        <p:spPr>
          <a:xfrm>
            <a:off x="707571" y="3932465"/>
            <a:ext cx="1714499" cy="7075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err="1">
                <a:ea typeface="Verdana"/>
              </a:rPr>
              <a:t>fsscvzvfsfs</a:t>
            </a:r>
            <a:endParaRPr lang="en-US" err="1"/>
          </a:p>
        </p:txBody>
      </p:sp>
      <p:sp>
        <p:nvSpPr>
          <p:cNvPr id="15" name="Rectangle 14">
            <a:extLst>
              <a:ext uri="{FF2B5EF4-FFF2-40B4-BE49-F238E27FC236}">
                <a16:creationId xmlns:a16="http://schemas.microsoft.com/office/drawing/2014/main" id="{B435C98F-DA35-12C1-1DF4-44E5B210C6F8}"/>
              </a:ext>
            </a:extLst>
          </p:cNvPr>
          <p:cNvSpPr/>
          <p:nvPr/>
        </p:nvSpPr>
        <p:spPr>
          <a:xfrm>
            <a:off x="707571" y="5320393"/>
            <a:ext cx="1755321" cy="7347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0B6347-7F8F-7C54-FF73-6CA072D30DB9}"/>
              </a:ext>
            </a:extLst>
          </p:cNvPr>
          <p:cNvSpPr/>
          <p:nvPr/>
        </p:nvSpPr>
        <p:spPr>
          <a:xfrm>
            <a:off x="3619500" y="5333999"/>
            <a:ext cx="1918607" cy="7211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1BBFF2-15A1-8EAE-2D15-7F3DE0C42DBE}"/>
              </a:ext>
            </a:extLst>
          </p:cNvPr>
          <p:cNvSpPr/>
          <p:nvPr/>
        </p:nvSpPr>
        <p:spPr>
          <a:xfrm>
            <a:off x="3633106" y="3891642"/>
            <a:ext cx="1959428"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200713-74E3-A929-2F23-B963AF070698}"/>
              </a:ext>
            </a:extLst>
          </p:cNvPr>
          <p:cNvSpPr/>
          <p:nvPr/>
        </p:nvSpPr>
        <p:spPr>
          <a:xfrm>
            <a:off x="6177642" y="5769428"/>
            <a:ext cx="1905000" cy="6259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6E12F8C-AE9A-9A08-8DDC-A8C16796E6A9}"/>
              </a:ext>
            </a:extLst>
          </p:cNvPr>
          <p:cNvSpPr txBox="1"/>
          <p:nvPr/>
        </p:nvSpPr>
        <p:spPr>
          <a:xfrm>
            <a:off x="993321" y="4163785"/>
            <a:ext cx="1469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Đặt</a:t>
            </a:r>
            <a:r>
              <a:rPr lang="en-US">
                <a:ea typeface="Verdana"/>
              </a:rPr>
              <a:t> </a:t>
            </a:r>
            <a:r>
              <a:rPr lang="en-US" err="1">
                <a:ea typeface="Verdana"/>
              </a:rPr>
              <a:t>hàng</a:t>
            </a:r>
          </a:p>
        </p:txBody>
      </p:sp>
      <p:sp>
        <p:nvSpPr>
          <p:cNvPr id="20" name="TextBox 19">
            <a:extLst>
              <a:ext uri="{FF2B5EF4-FFF2-40B4-BE49-F238E27FC236}">
                <a16:creationId xmlns:a16="http://schemas.microsoft.com/office/drawing/2014/main" id="{63110FA9-895A-51A6-EBF8-A438C5EA4EE9}"/>
              </a:ext>
            </a:extLst>
          </p:cNvPr>
          <p:cNvSpPr txBox="1"/>
          <p:nvPr/>
        </p:nvSpPr>
        <p:spPr>
          <a:xfrm>
            <a:off x="3701144" y="5374821"/>
            <a:ext cx="18913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Chuẩn</a:t>
            </a:r>
            <a:r>
              <a:rPr lang="en-US">
                <a:ea typeface="Verdana"/>
              </a:rPr>
              <a:t> </a:t>
            </a:r>
            <a:r>
              <a:rPr lang="en-US" err="1">
                <a:ea typeface="Verdana"/>
              </a:rPr>
              <a:t>bị</a:t>
            </a:r>
            <a:r>
              <a:rPr lang="en-US">
                <a:ea typeface="Verdana"/>
              </a:rPr>
              <a:t> </a:t>
            </a:r>
            <a:r>
              <a:rPr lang="en-US" err="1">
                <a:ea typeface="Verdana"/>
              </a:rPr>
              <a:t>đơn</a:t>
            </a:r>
            <a:r>
              <a:rPr lang="en-US">
                <a:ea typeface="Verdana"/>
              </a:rPr>
              <a:t> </a:t>
            </a:r>
            <a:r>
              <a:rPr lang="en-US" err="1">
                <a:ea typeface="Verdana"/>
              </a:rPr>
              <a:t>hàng</a:t>
            </a:r>
            <a:endParaRPr lang="en-US">
              <a:ea typeface="Verdana"/>
            </a:endParaRPr>
          </a:p>
        </p:txBody>
      </p:sp>
      <p:sp>
        <p:nvSpPr>
          <p:cNvPr id="21" name="TextBox 20">
            <a:extLst>
              <a:ext uri="{FF2B5EF4-FFF2-40B4-BE49-F238E27FC236}">
                <a16:creationId xmlns:a16="http://schemas.microsoft.com/office/drawing/2014/main" id="{1399886A-AD10-3641-4D3C-8E7D346C2AA4}"/>
              </a:ext>
            </a:extLst>
          </p:cNvPr>
          <p:cNvSpPr txBox="1"/>
          <p:nvPr/>
        </p:nvSpPr>
        <p:spPr>
          <a:xfrm>
            <a:off x="6381750" y="5891893"/>
            <a:ext cx="18233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Vận</a:t>
            </a:r>
            <a:r>
              <a:rPr lang="en-US">
                <a:ea typeface="Verdana"/>
              </a:rPr>
              <a:t> </a:t>
            </a:r>
            <a:r>
              <a:rPr lang="en-US" err="1">
                <a:ea typeface="Verdana"/>
              </a:rPr>
              <a:t>chuyển</a:t>
            </a:r>
            <a:endParaRPr lang="en-US" err="1"/>
          </a:p>
        </p:txBody>
      </p:sp>
      <p:sp>
        <p:nvSpPr>
          <p:cNvPr id="22" name="TextBox 21">
            <a:extLst>
              <a:ext uri="{FF2B5EF4-FFF2-40B4-BE49-F238E27FC236}">
                <a16:creationId xmlns:a16="http://schemas.microsoft.com/office/drawing/2014/main" id="{9D32A253-6033-9B10-B170-E013CB06EBF8}"/>
              </a:ext>
            </a:extLst>
          </p:cNvPr>
          <p:cNvSpPr txBox="1"/>
          <p:nvPr/>
        </p:nvSpPr>
        <p:spPr>
          <a:xfrm>
            <a:off x="3946072" y="3932462"/>
            <a:ext cx="17144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Xác</a:t>
            </a:r>
            <a:r>
              <a:rPr lang="en-US">
                <a:ea typeface="Verdana"/>
              </a:rPr>
              <a:t> </a:t>
            </a:r>
            <a:r>
              <a:rPr lang="en-US" err="1">
                <a:ea typeface="Verdana"/>
              </a:rPr>
              <a:t>nhận</a:t>
            </a:r>
            <a:r>
              <a:rPr lang="en-US">
                <a:ea typeface="Verdana"/>
              </a:rPr>
              <a:t> </a:t>
            </a:r>
            <a:r>
              <a:rPr lang="en-US" err="1">
                <a:ea typeface="Verdana"/>
              </a:rPr>
              <a:t>đơn</a:t>
            </a:r>
            <a:r>
              <a:rPr lang="en-US">
                <a:ea typeface="Verdana"/>
              </a:rPr>
              <a:t> </a:t>
            </a:r>
            <a:r>
              <a:rPr lang="en-US" err="1">
                <a:ea typeface="Verdana"/>
              </a:rPr>
              <a:t>hàng</a:t>
            </a:r>
            <a:endParaRPr lang="en-US" err="1"/>
          </a:p>
        </p:txBody>
      </p:sp>
      <p:sp>
        <p:nvSpPr>
          <p:cNvPr id="23" name="TextBox 22">
            <a:extLst>
              <a:ext uri="{FF2B5EF4-FFF2-40B4-BE49-F238E27FC236}">
                <a16:creationId xmlns:a16="http://schemas.microsoft.com/office/drawing/2014/main" id="{A24DFDC0-AE6E-8537-6DC4-5E9B48E035FC}"/>
              </a:ext>
            </a:extLst>
          </p:cNvPr>
          <p:cNvSpPr txBox="1"/>
          <p:nvPr/>
        </p:nvSpPr>
        <p:spPr>
          <a:xfrm>
            <a:off x="748392" y="5374822"/>
            <a:ext cx="19186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Verdana"/>
              </a:rPr>
              <a:t>Nhận</a:t>
            </a:r>
            <a:r>
              <a:rPr lang="en-US">
                <a:ea typeface="Verdana"/>
              </a:rPr>
              <a:t> tin </a:t>
            </a:r>
            <a:r>
              <a:rPr lang="en-US" err="1">
                <a:ea typeface="Verdana"/>
              </a:rPr>
              <a:t>nhắn</a:t>
            </a:r>
            <a:r>
              <a:rPr lang="en-US">
                <a:ea typeface="Verdana"/>
              </a:rPr>
              <a:t> </a:t>
            </a:r>
            <a:r>
              <a:rPr lang="en-US" err="1">
                <a:ea typeface="Verdana"/>
              </a:rPr>
              <a:t>xác</a:t>
            </a:r>
            <a:r>
              <a:rPr lang="en-US">
                <a:ea typeface="Verdana"/>
              </a:rPr>
              <a:t> </a:t>
            </a:r>
            <a:r>
              <a:rPr lang="en-US" err="1">
                <a:ea typeface="Verdana"/>
              </a:rPr>
              <a:t>nhận</a:t>
            </a:r>
            <a:r>
              <a:rPr lang="en-US">
                <a:ea typeface="Verdana"/>
              </a:rPr>
              <a:t> </a:t>
            </a:r>
            <a:r>
              <a:rPr lang="en-US" err="1">
                <a:ea typeface="Verdana"/>
              </a:rPr>
              <a:t>đơn</a:t>
            </a:r>
            <a:endParaRPr lang="en-US">
              <a:ea typeface="Verdana"/>
            </a:endParaRPr>
          </a:p>
        </p:txBody>
      </p:sp>
      <p:cxnSp>
        <p:nvCxnSpPr>
          <p:cNvPr id="25" name="Straight Arrow Connector 24">
            <a:extLst>
              <a:ext uri="{FF2B5EF4-FFF2-40B4-BE49-F238E27FC236}">
                <a16:creationId xmlns:a16="http://schemas.microsoft.com/office/drawing/2014/main" id="{47D07EF5-FC79-D62D-B7C4-6D2757FAFF07}"/>
              </a:ext>
            </a:extLst>
          </p:cNvPr>
          <p:cNvCxnSpPr/>
          <p:nvPr/>
        </p:nvCxnSpPr>
        <p:spPr>
          <a:xfrm>
            <a:off x="2672442" y="4318908"/>
            <a:ext cx="819150" cy="2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A01FC461-7F5B-B173-4547-118F9E463D12}"/>
              </a:ext>
            </a:extLst>
          </p:cNvPr>
          <p:cNvCxnSpPr/>
          <p:nvPr/>
        </p:nvCxnSpPr>
        <p:spPr>
          <a:xfrm>
            <a:off x="4611461" y="4693103"/>
            <a:ext cx="2722" cy="5197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801834B-00A0-8C54-E767-B17EDEA1AEDC}"/>
              </a:ext>
            </a:extLst>
          </p:cNvPr>
          <p:cNvCxnSpPr/>
          <p:nvPr/>
        </p:nvCxnSpPr>
        <p:spPr>
          <a:xfrm flipH="1">
            <a:off x="2593521" y="5761264"/>
            <a:ext cx="827314" cy="27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84C5CF5-8CE1-90B7-03C1-512002AB08D4}"/>
              </a:ext>
            </a:extLst>
          </p:cNvPr>
          <p:cNvCxnSpPr/>
          <p:nvPr/>
        </p:nvCxnSpPr>
        <p:spPr>
          <a:xfrm>
            <a:off x="1821996" y="6135460"/>
            <a:ext cx="2722" cy="19322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AB08DC5-20F0-3BB6-2515-5E6E8D0FC115}"/>
              </a:ext>
            </a:extLst>
          </p:cNvPr>
          <p:cNvCxnSpPr/>
          <p:nvPr/>
        </p:nvCxnSpPr>
        <p:spPr>
          <a:xfrm flipV="1">
            <a:off x="1828800" y="6294666"/>
            <a:ext cx="4343399" cy="244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8C17EA14-C95C-E81D-B196-6C8E749B5788}"/>
              </a:ext>
            </a:extLst>
          </p:cNvPr>
          <p:cNvSpPr txBox="1"/>
          <p:nvPr/>
        </p:nvSpPr>
        <p:spPr>
          <a:xfrm>
            <a:off x="639536" y="1226155"/>
            <a:ext cx="653142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err="1">
                <a:solidFill>
                  <a:srgbClr val="C00000"/>
                </a:solidFill>
                <a:latin typeface="Times New Roman"/>
                <a:cs typeface="Times New Roman"/>
              </a:rPr>
              <a:t>Khảo</a:t>
            </a:r>
            <a:r>
              <a:rPr lang="en-US" sz="3600" b="1">
                <a:solidFill>
                  <a:srgbClr val="C00000"/>
                </a:solidFill>
                <a:latin typeface="Times New Roman"/>
                <a:cs typeface="Times New Roman"/>
              </a:rPr>
              <a:t> </a:t>
            </a:r>
            <a:r>
              <a:rPr lang="en-US" sz="3600" b="1" err="1">
                <a:solidFill>
                  <a:srgbClr val="C00000"/>
                </a:solidFill>
                <a:latin typeface="Times New Roman"/>
                <a:cs typeface="Times New Roman"/>
              </a:rPr>
              <a:t>sát</a:t>
            </a:r>
            <a:r>
              <a:rPr lang="en-US" sz="3600" b="1">
                <a:solidFill>
                  <a:srgbClr val="C00000"/>
                </a:solidFill>
                <a:latin typeface="Times New Roman"/>
                <a:cs typeface="Times New Roman"/>
              </a:rPr>
              <a:t> </a:t>
            </a:r>
            <a:r>
              <a:rPr lang="en-US" sz="3600" b="1" err="1">
                <a:solidFill>
                  <a:srgbClr val="C00000"/>
                </a:solidFill>
                <a:latin typeface="Times New Roman"/>
                <a:cs typeface="Times New Roman"/>
              </a:rPr>
              <a:t>yêu</a:t>
            </a:r>
            <a:r>
              <a:rPr lang="en-US" sz="3600" b="1">
                <a:solidFill>
                  <a:srgbClr val="C00000"/>
                </a:solidFill>
                <a:latin typeface="Times New Roman"/>
                <a:cs typeface="Times New Roman"/>
              </a:rPr>
              <a:t> </a:t>
            </a:r>
            <a:r>
              <a:rPr lang="en-US" sz="3600" b="1" err="1">
                <a:solidFill>
                  <a:srgbClr val="C00000"/>
                </a:solidFill>
                <a:latin typeface="Times New Roman"/>
                <a:cs typeface="Times New Roman"/>
              </a:rPr>
              <a:t>cầu</a:t>
            </a:r>
            <a:endParaRPr lang="en-US" sz="3600">
              <a:latin typeface="Times New Roman"/>
              <a:ea typeface="+mn-lt"/>
              <a:cs typeface="+mn-lt"/>
            </a:endParaRPr>
          </a:p>
          <a:p>
            <a:endParaRPr lang="en-US" sz="3600">
              <a:latin typeface="Times New Roman"/>
              <a:ea typeface="+mn-lt"/>
              <a:cs typeface="+mn-lt"/>
            </a:endParaRPr>
          </a:p>
          <a:p>
            <a:pPr algn="l"/>
            <a:endParaRPr lang="en-US" sz="3600">
              <a:latin typeface="Times New Roman"/>
              <a:ea typeface="Verdana"/>
              <a:cs typeface="Times New Roman"/>
            </a:endParaRPr>
          </a:p>
        </p:txBody>
      </p:sp>
      <p:cxnSp>
        <p:nvCxnSpPr>
          <p:cNvPr id="32" name="Đường nối Thẳng 3">
            <a:extLst>
              <a:ext uri="{FF2B5EF4-FFF2-40B4-BE49-F238E27FC236}">
                <a16:creationId xmlns:a16="http://schemas.microsoft.com/office/drawing/2014/main" id="{52159FC8-7945-EECF-08BD-AB21241B9F2E}"/>
              </a:ext>
            </a:extLst>
          </p:cNvPr>
          <p:cNvCxnSpPr/>
          <p:nvPr/>
        </p:nvCxnSpPr>
        <p:spPr>
          <a:xfrm flipV="1">
            <a:off x="639536" y="2098222"/>
            <a:ext cx="3853544" cy="2721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ED6C1E71-1111-DA53-2920-9C133659E19F}"/>
              </a:ext>
            </a:extLst>
          </p:cNvPr>
          <p:cNvCxnSpPr/>
          <p:nvPr/>
        </p:nvCxnSpPr>
        <p:spPr>
          <a:xfrm>
            <a:off x="4801961" y="6053818"/>
            <a:ext cx="16329" cy="206829"/>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712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4000" b="1" kern="0">
                <a:solidFill>
                  <a:srgbClr val="C00000"/>
                </a:solidFill>
                <a:latin typeface="Times New Roman" pitchFamily="18" charset="0"/>
                <a:cs typeface="Times New Roman" pitchFamily="18" charset="0"/>
              </a:rPr>
              <a:t>Mô </a:t>
            </a:r>
            <a:r>
              <a:rPr lang="vi-VN" sz="4000" b="1" kern="0" err="1">
                <a:solidFill>
                  <a:srgbClr val="C00000"/>
                </a:solidFill>
                <a:latin typeface="Times New Roman" pitchFamily="18" charset="0"/>
                <a:cs typeface="Times New Roman" pitchFamily="18" charset="0"/>
              </a:rPr>
              <a:t>tả</a:t>
            </a:r>
            <a:r>
              <a:rPr lang="vi-VN" sz="4000" b="1" kern="0">
                <a:solidFill>
                  <a:srgbClr val="C00000"/>
                </a:solidFill>
                <a:latin typeface="Times New Roman" pitchFamily="18" charset="0"/>
                <a:cs typeface="Times New Roman" pitchFamily="18" charset="0"/>
              </a:rPr>
              <a:t> </a:t>
            </a:r>
            <a:r>
              <a:rPr lang="vi-VN" sz="4000" b="1" kern="0" err="1">
                <a:solidFill>
                  <a:srgbClr val="C00000"/>
                </a:solidFill>
                <a:latin typeface="Times New Roman" pitchFamily="18" charset="0"/>
                <a:cs typeface="Times New Roman" pitchFamily="18" charset="0"/>
              </a:rPr>
              <a:t>website</a:t>
            </a:r>
            <a:endParaRPr lang="en-US" sz="40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209800"/>
            <a:ext cx="9144000" cy="3808222"/>
          </a:xfrm>
          <a:prstGeom prst="rect">
            <a:avLst/>
          </a:prstGeom>
          <a:noFill/>
        </p:spPr>
        <p:txBody>
          <a:bodyPr wrap="square" rtlCol="0">
            <a:spAutoFit/>
          </a:bodyPr>
          <a:lstStyle/>
          <a:p>
            <a:pPr marL="0" marR="0" indent="450215">
              <a:lnSpc>
                <a:spcPct val="115000"/>
              </a:lnSpc>
              <a:spcBef>
                <a:spcPts val="500"/>
              </a:spcBef>
              <a:spcAft>
                <a:spcPts val="10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Đáp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thương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buôn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online qua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mạng.Mở</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lẻ</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Sneaker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buổi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mẽ.Trang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uyển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thoải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cần.Một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dần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quen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xúc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thương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0" marR="0" indent="450215">
              <a:lnSpc>
                <a:spcPct val="150000"/>
              </a:lnSpc>
              <a:spcBef>
                <a:spcPts val="500"/>
              </a:spcBef>
              <a:spcAft>
                <a:spcPts val="1000"/>
              </a:spcAft>
            </a:pPr>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Website SNEAKER SHOP là của cửa hàng chuyên cung cấp các sản phẩm giày như NIKE,ADIDAS,CONVERSE… Yêu cầu của website là thể hiện được các sản phẩm, thông tin sản phẩm cho phép khách hàng có thể xem và mua hàng, đồng thời xem những tin tức thông tin về sản phẩm mới một cách nhanh chóng,…</a:t>
            </a:r>
            <a:endParaRPr lang="vi-VN" sz="1800" dirty="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1564790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a:solidFill>
                  <a:srgbClr val="C00000"/>
                </a:solidFill>
                <a:latin typeface="Times New Roman" pitchFamily="18" charset="0"/>
                <a:cs typeface="Times New Roman" pitchFamily="18" charset="0"/>
              </a:rPr>
              <a:t>Cơ </a:t>
            </a:r>
            <a:r>
              <a:rPr lang="vi-VN" sz="3600" b="1" kern="0" err="1">
                <a:solidFill>
                  <a:srgbClr val="C00000"/>
                </a:solidFill>
                <a:latin typeface="Times New Roman" pitchFamily="18" charset="0"/>
                <a:cs typeface="Times New Roman" pitchFamily="18" charset="0"/>
              </a:rPr>
              <a:t>cấu</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các</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bộ</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phận</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và</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nhiệm</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vụ</a:t>
            </a:r>
            <a:r>
              <a:rPr lang="vi-VN" sz="3600" b="1" kern="0">
                <a:solidFill>
                  <a:srgbClr val="C00000"/>
                </a:solidFill>
                <a:latin typeface="Times New Roman" pitchFamily="18" charset="0"/>
                <a:cs typeface="Times New Roman" pitchFamily="18" charset="0"/>
              </a:rPr>
              <a:t> cơ </a:t>
            </a:r>
            <a:r>
              <a:rPr lang="vi-VN" sz="3600" b="1" kern="0" err="1">
                <a:solidFill>
                  <a:srgbClr val="C00000"/>
                </a:solidFill>
                <a:latin typeface="Times New Roman" pitchFamily="18" charset="0"/>
                <a:cs typeface="Times New Roman" pitchFamily="18" charset="0"/>
              </a:rPr>
              <a:t>bản</a:t>
            </a:r>
            <a:endParaRPr lang="en-US" sz="36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2209800"/>
            <a:ext cx="9144000" cy="2727926"/>
          </a:xfrm>
          <a:prstGeom prst="rect">
            <a:avLst/>
          </a:prstGeom>
          <a:noFill/>
        </p:spPr>
        <p:txBody>
          <a:bodyPr wrap="square" lIns="91440" tIns="45720" rIns="91440" bIns="45720" rtlCol="0" anchor="t">
            <a:spAutoFit/>
          </a:bodyPr>
          <a:lstStyle/>
          <a:p>
            <a:pPr marL="457200">
              <a:lnSpc>
                <a:spcPct val="150000"/>
              </a:lnSpc>
              <a:spcBef>
                <a:spcPts val="500"/>
              </a:spcBef>
              <a:spcAft>
                <a:spcPts val="1000"/>
              </a:spcAft>
            </a:pPr>
            <a:r>
              <a:rPr lang="vi-VN" sz="1800">
                <a:effectLst/>
                <a:latin typeface="Times New Roman"/>
                <a:ea typeface="Times New Roman" panose="02020603050405020304" pitchFamily="18" charset="0"/>
                <a:cs typeface="Times New Roman"/>
              </a:rPr>
              <a:t>Cửa hàng gồm</a:t>
            </a:r>
            <a:r>
              <a:rPr lang="en-US" sz="1800">
                <a:effectLst/>
                <a:latin typeface="Times New Roman"/>
                <a:ea typeface="Times New Roman" panose="02020603050405020304" pitchFamily="18" charset="0"/>
                <a:cs typeface="Times New Roman"/>
              </a:rPr>
              <a:t> </a:t>
            </a:r>
            <a:r>
              <a:rPr lang="en-US">
                <a:latin typeface="Times New Roman"/>
                <a:ea typeface="Times New Roman" panose="02020603050405020304" pitchFamily="18" charset="0"/>
                <a:cs typeface="Times New Roman"/>
              </a:rPr>
              <a:t>2</a:t>
            </a:r>
            <a:r>
              <a:rPr lang="vi-VN" sz="1800">
                <a:effectLst/>
                <a:latin typeface="Times New Roman"/>
                <a:ea typeface="Times New Roman" panose="02020603050405020304" pitchFamily="18" charset="0"/>
                <a:cs typeface="Times New Roman"/>
              </a:rPr>
              <a:t> bộ phận, hoạt động</a:t>
            </a:r>
            <a:r>
              <a:rPr lang="vi-VN">
                <a:latin typeface="Times New Roman"/>
                <a:ea typeface="Times New Roman" panose="02020603050405020304" pitchFamily="18" charset="0"/>
                <a:cs typeface="Times New Roman"/>
              </a:rPr>
              <a:t> </a:t>
            </a:r>
            <a:r>
              <a:rPr lang="vi-VN" sz="1800">
                <a:effectLst/>
                <a:latin typeface="Times New Roman"/>
                <a:ea typeface="Times New Roman" panose="02020603050405020304" pitchFamily="18" charset="0"/>
                <a:cs typeface="Times New Roman"/>
              </a:rPr>
              <a:t> có mối liên quan chặc chẽ với nhau :</a:t>
            </a:r>
          </a:p>
          <a:p>
            <a:pPr marL="342900" marR="0" lvl="0" indent="-342900">
              <a:lnSpc>
                <a:spcPct val="150000"/>
              </a:lnSpc>
              <a:spcBef>
                <a:spcPts val="500"/>
              </a:spcBef>
              <a:spcAft>
                <a:spcPts val="0"/>
              </a:spcAft>
              <a:buFont typeface="Symbol" panose="05050102010706020507" pitchFamily="18" charset="2"/>
              <a:buChar char=""/>
            </a:pPr>
            <a:r>
              <a:rPr lang="vi-VN" sz="1800">
                <a:effectLst/>
                <a:latin typeface="Times New Roman"/>
                <a:ea typeface="Times New Roman" panose="02020603050405020304" pitchFamily="18" charset="0"/>
                <a:cs typeface="Times New Roman"/>
              </a:rPr>
              <a:t>Bộ phận quản lý (</a:t>
            </a:r>
            <a:r>
              <a:rPr lang="vi-VN" sz="1800" err="1">
                <a:effectLst/>
                <a:latin typeface="Times New Roman"/>
                <a:ea typeface="Times New Roman" panose="02020603050405020304" pitchFamily="18" charset="0"/>
                <a:cs typeface="Times New Roman"/>
              </a:rPr>
              <a:t>Admin</a:t>
            </a:r>
            <a:r>
              <a:rPr lang="vi-VN" sz="1800">
                <a:effectLst/>
                <a:latin typeface="Times New Roman"/>
                <a:ea typeface="Times New Roman" panose="02020603050405020304" pitchFamily="18" charset="0"/>
                <a:cs typeface="Times New Roman"/>
              </a:rPr>
              <a:t>) : Cập nhật dữ liệu, duyệt các đơn hàng và chuyển qua cho bộ giao hàng, đăng bài mới, hỗ trợ về </a:t>
            </a:r>
            <a:r>
              <a:rPr lang="vi-VN" sz="1800" err="1">
                <a:effectLst/>
                <a:latin typeface="Times New Roman"/>
                <a:ea typeface="Times New Roman" panose="02020603050405020304" pitchFamily="18" charset="0"/>
                <a:cs typeface="Times New Roman"/>
              </a:rPr>
              <a:t>website</a:t>
            </a:r>
            <a:r>
              <a:rPr lang="en-US" sz="1800">
                <a:effectLst/>
                <a:latin typeface="Times New Roman"/>
                <a:ea typeface="Times New Roman" panose="02020603050405020304" pitchFamily="18" charset="0"/>
                <a:cs typeface="Times New Roman"/>
              </a:rPr>
              <a:t>, </a:t>
            </a:r>
            <a:r>
              <a:rPr lang="en-US">
                <a:latin typeface="Times New Roman"/>
                <a:ea typeface="Times New Roman" panose="02020603050405020304" pitchFamily="18" charset="0"/>
                <a:cs typeface="Times New Roman"/>
              </a:rPr>
              <a:t>t</a:t>
            </a:r>
            <a:r>
              <a:rPr lang="vi-VN" sz="1800">
                <a:effectLst/>
                <a:latin typeface="Times New Roman"/>
                <a:ea typeface="Times New Roman" panose="02020603050405020304" pitchFamily="18" charset="0"/>
                <a:cs typeface="Times New Roman"/>
              </a:rPr>
              <a:t>ư vấn cho khách hàng, trả lời các thắc mắc của khách hàng khi khách hàng có yêu cầu, trả lời các </a:t>
            </a:r>
            <a:r>
              <a:rPr lang="vi-VN" sz="1800" err="1">
                <a:effectLst/>
                <a:latin typeface="Times New Roman"/>
                <a:ea typeface="Times New Roman" panose="02020603050405020304" pitchFamily="18" charset="0"/>
                <a:cs typeface="Times New Roman"/>
              </a:rPr>
              <a:t>comment</a:t>
            </a:r>
            <a:r>
              <a:rPr lang="vi-VN" sz="1800">
                <a:effectLst/>
                <a:latin typeface="Times New Roman"/>
                <a:ea typeface="Times New Roman" panose="02020603050405020304" pitchFamily="18" charset="0"/>
                <a:cs typeface="Times New Roman"/>
              </a:rPr>
              <a:t> của khách hàng, báo cáo doanh số .</a:t>
            </a:r>
          </a:p>
          <a:p>
            <a:pPr marL="342900" indent="-342900">
              <a:lnSpc>
                <a:spcPct val="150000"/>
              </a:lnSpc>
              <a:spcAft>
                <a:spcPts val="1000"/>
              </a:spcAft>
              <a:buFont typeface="Symbol" panose="05050102010706020507" pitchFamily="18" charset="2"/>
              <a:buChar char=""/>
            </a:pPr>
            <a:r>
              <a:rPr lang="en-US" sz="1800" err="1">
                <a:effectLst/>
                <a:latin typeface="Times New Roman"/>
                <a:ea typeface="Times New Roman" panose="02020603050405020304" pitchFamily="18" charset="0"/>
                <a:cs typeface="Times New Roman"/>
              </a:rPr>
              <a:t>Khách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 : </a:t>
            </a:r>
            <a:r>
              <a:rPr lang="en-US" sz="1800" err="1">
                <a:effectLst/>
                <a:latin typeface="Times New Roman"/>
                <a:ea typeface="Times New Roman" panose="02020603050405020304" pitchFamily="18" charset="0"/>
                <a:cs typeface="Times New Roman"/>
              </a:rPr>
              <a:t>Khách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chọn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mua</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sản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phẩm</a:t>
            </a:r>
            <a:r>
              <a:rPr lang="en-US">
                <a:latin typeface="Times New Roman"/>
                <a:ea typeface="Times New Roman" panose="02020603050405020304" pitchFamily="18" charset="0"/>
                <a:cs typeface="Times New Roman"/>
              </a:rPr>
              <a:t> </a:t>
            </a:r>
            <a:r>
              <a:rPr lang="en-US" err="1">
                <a:latin typeface="Times New Roman"/>
                <a:ea typeface="Times New Roman" panose="02020603050405020304" pitchFamily="18" charset="0"/>
                <a:cs typeface="Times New Roman"/>
              </a:rPr>
              <a:t>và</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gửi</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giỏ</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cùng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những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thông</a:t>
            </a:r>
            <a:r>
              <a:rPr lang="en-US" sz="1800">
                <a:effectLst/>
                <a:latin typeface="Times New Roman"/>
                <a:ea typeface="Times New Roman" panose="02020603050405020304" pitchFamily="18" charset="0"/>
                <a:cs typeface="Times New Roman"/>
              </a:rPr>
              <a:t> tin </a:t>
            </a:r>
            <a:r>
              <a:rPr lang="en-US" sz="1800" err="1">
                <a:effectLst/>
                <a:latin typeface="Times New Roman"/>
                <a:ea typeface="Times New Roman" panose="02020603050405020304" pitchFamily="18" charset="0"/>
                <a:cs typeface="Times New Roman"/>
              </a:rPr>
              <a:t>của</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mình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tới</a:t>
            </a:r>
            <a:r>
              <a:rPr lang="en-US" sz="1800">
                <a:effectLst/>
                <a:latin typeface="Times New Roman"/>
                <a:ea typeface="Times New Roman" panose="02020603050405020304" pitchFamily="18" charset="0"/>
                <a:cs typeface="Times New Roman"/>
              </a:rPr>
              <a:t> CSDL </a:t>
            </a:r>
            <a:r>
              <a:rPr lang="en-US" sz="1800" err="1">
                <a:effectLst/>
                <a:latin typeface="Times New Roman"/>
                <a:ea typeface="Times New Roman" panose="02020603050405020304" pitchFamily="18" charset="0"/>
                <a:cs typeface="Times New Roman"/>
              </a:rPr>
              <a:t>của</a:t>
            </a:r>
            <a:r>
              <a:rPr lang="en-US" sz="1800">
                <a:effectLst/>
                <a:latin typeface="Times New Roman"/>
                <a:ea typeface="Times New Roman" panose="02020603050405020304" pitchFamily="18" charset="0"/>
                <a:cs typeface="Times New Roman"/>
              </a:rPr>
              <a:t> website </a:t>
            </a:r>
            <a:r>
              <a:rPr lang="en-US" sz="1800" err="1">
                <a:effectLst/>
                <a:latin typeface="Times New Roman"/>
                <a:ea typeface="Times New Roman" panose="02020603050405020304" pitchFamily="18" charset="0"/>
                <a:cs typeface="Times New Roman"/>
              </a:rPr>
              <a:t>sau</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đó</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nhận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trả</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tiền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và</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hoàn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thành</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hóa</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đơn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với</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nhân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viên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bán</a:t>
            </a:r>
            <a:r>
              <a:rPr lang="en-US" sz="1800">
                <a:effectLst/>
                <a:latin typeface="Times New Roman"/>
                <a:ea typeface="Times New Roman" panose="02020603050405020304" pitchFamily="18" charset="0"/>
                <a:cs typeface="Times New Roman"/>
              </a:rPr>
              <a:t> </a:t>
            </a:r>
            <a:r>
              <a:rPr lang="en-US" sz="1800" err="1">
                <a:effectLst/>
                <a:latin typeface="Times New Roman"/>
                <a:ea typeface="Times New Roman" panose="02020603050405020304" pitchFamily="18" charset="0"/>
                <a:cs typeface="Times New Roman"/>
              </a:rPr>
              <a:t>hàng</a:t>
            </a:r>
            <a:r>
              <a:rPr lang="en-US" sz="1800">
                <a:effectLst/>
                <a:latin typeface="Times New Roman"/>
                <a:ea typeface="Times New Roman" panose="02020603050405020304" pitchFamily="18" charset="0"/>
                <a:cs typeface="Times New Roman"/>
              </a:rPr>
              <a:t>.</a:t>
            </a:r>
            <a:endParaRPr lang="vi-VN" sz="1800">
              <a:effectLst/>
              <a:latin typeface="Times New Roman"/>
              <a:ea typeface="Times New Roman" panose="02020603050405020304" pitchFamily="18" charset="0"/>
              <a:cs typeface="Times New Roman"/>
            </a:endParaRPr>
          </a:p>
        </p:txBody>
      </p:sp>
    </p:spTree>
    <p:extLst>
      <p:ext uri="{BB962C8B-B14F-4D97-AF65-F5344CB8AC3E}">
        <p14:creationId xmlns:p14="http://schemas.microsoft.com/office/powerpoint/2010/main" val="2258414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09600" y="99060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a:solidFill>
                  <a:srgbClr val="C00000"/>
                </a:solidFill>
                <a:latin typeface="Times New Roman" pitchFamily="18" charset="0"/>
                <a:cs typeface="Times New Roman" pitchFamily="18" charset="0"/>
              </a:rPr>
              <a:t>Quy </a:t>
            </a:r>
            <a:r>
              <a:rPr lang="vi-VN" sz="3600" b="1" kern="0" err="1">
                <a:solidFill>
                  <a:srgbClr val="C00000"/>
                </a:solidFill>
                <a:latin typeface="Times New Roman" pitchFamily="18" charset="0"/>
                <a:cs typeface="Times New Roman" pitchFamily="18" charset="0"/>
              </a:rPr>
              <a:t>trình</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xử</a:t>
            </a:r>
            <a:r>
              <a:rPr lang="vi-VN" sz="3600" b="1" kern="0">
                <a:solidFill>
                  <a:srgbClr val="C00000"/>
                </a:solidFill>
                <a:latin typeface="Times New Roman" pitchFamily="18" charset="0"/>
                <a:cs typeface="Times New Roman" pitchFamily="18" charset="0"/>
              </a:rPr>
              <a:t> </a:t>
            </a:r>
            <a:r>
              <a:rPr lang="vi-VN" sz="3600" b="1" kern="0" err="1">
                <a:solidFill>
                  <a:srgbClr val="C00000"/>
                </a:solidFill>
                <a:latin typeface="Times New Roman" pitchFamily="18" charset="0"/>
                <a:cs typeface="Times New Roman" pitchFamily="18" charset="0"/>
              </a:rPr>
              <a:t>lý</a:t>
            </a:r>
            <a:endParaRPr lang="en-US" sz="3600" b="1" kern="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981200"/>
            <a:ext cx="9144000" cy="4536114"/>
          </a:xfrm>
          <a:prstGeom prst="rect">
            <a:avLst/>
          </a:prstGeom>
          <a:noFill/>
        </p:spPr>
        <p:txBody>
          <a:bodyPr wrap="square" rtlCol="0">
            <a:spAutoFit/>
          </a:bodyPr>
          <a:lstStyle/>
          <a:p>
            <a:pPr marL="0" marR="0">
              <a:lnSpc>
                <a:spcPct val="150000"/>
              </a:lnSpc>
              <a:spcBef>
                <a:spcPts val="500"/>
              </a:spcBef>
              <a:spcAft>
                <a:spcPts val="1000"/>
              </a:spcAf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Sau khi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truy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website</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SNEAKER SHOP,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truy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theo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trên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menu</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theo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sở</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thích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xem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mình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mua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rồi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thêm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nhấn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nút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THÊM VÀO GIỎ HÀNG.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đó</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cho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Sau khi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bấm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tới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trang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kí</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viên. Sau khi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kí</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công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hình</a:t>
            </a:r>
            <a:r>
              <a:rPr lang="vi-VN" sz="1600">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thức</a:t>
            </a:r>
            <a:r>
              <a:rPr lang="vi-VN" sz="1600">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xong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thì</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liên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sớm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đơn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và</a:t>
            </a:r>
            <a:r>
              <a:rPr lang="vi-VN" sz="1600">
                <a:latin typeface="Times New Roman" panose="02020603050405020304" pitchFamily="18" charset="0"/>
                <a:ea typeface="Times New Roman" panose="02020603050405020304" pitchFamily="18" charset="0"/>
                <a:cs typeface="Times New Roman" panose="02020603050405020304" pitchFamily="18" charset="0"/>
              </a:rPr>
              <a:t> giao </a:t>
            </a:r>
            <a:r>
              <a:rPr lang="vi-VN" sz="1600" err="1">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a:effectLst/>
              <a:latin typeface="Times New Roman" panose="02020603050405020304" pitchFamily="18" charset="0"/>
              <a:ea typeface="Times New Roman" panose="02020603050405020304" pitchFamily="18" charset="0"/>
              <a:cs typeface="Cordia New" panose="020B0304020202020204" pitchFamily="34" charset="-34"/>
            </a:endParaRPr>
          </a:p>
          <a:p>
            <a:pPr marL="0" marR="0">
              <a:lnSpc>
                <a:spcPct val="150000"/>
              </a:lnSpc>
              <a:spcBef>
                <a:spcPts val="500"/>
              </a:spcBef>
              <a:spcAft>
                <a:spcPts val="1000"/>
              </a:spcAft>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Bộ phận quản lý : Sẽ cập nhật sản phẩm, số lượng, xác nhận đơn hàng đã giao hàng đã giao hoặc chưa giao, xuất hóa đơn</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latin typeface="Times New Roman" panose="02020603050405020304" pitchFamily="18" charset="0"/>
                <a:ea typeface="Times New Roman" panose="02020603050405020304" pitchFamily="18" charset="0"/>
                <a:cs typeface="Times New Roman" panose="02020603050405020304" pitchFamily="18" charset="0"/>
              </a:rPr>
              <a:t>k</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hi khách hàng có thắc mắc về sản phẩm thì sẻ trả lời cho khách hàng, hướng dẫn khách hàng mua hàng.</a:t>
            </a:r>
            <a:endParaRPr lang="vi-VN" sz="1600">
              <a:effectLst/>
              <a:latin typeface="Times New Roman" panose="02020603050405020304" pitchFamily="18" charset="0"/>
              <a:ea typeface="Times New Roman" panose="02020603050405020304" pitchFamily="18" charset="0"/>
              <a:cs typeface="Cordia New" panose="020B0304020202020204" pitchFamily="34" charset="-34"/>
            </a:endParaRPr>
          </a:p>
          <a:p>
            <a:pPr marL="457200" marR="0">
              <a:lnSpc>
                <a:spcPct val="150000"/>
              </a:lnSpc>
              <a:spcBef>
                <a:spcPts val="500"/>
              </a:spcBef>
              <a:spcAft>
                <a:spcPts val="1000"/>
              </a:spcAft>
            </a:pPr>
            <a:endParaRPr lang="vi-VN" sz="1800">
              <a:effectLst/>
              <a:latin typeface="Times New Roman" panose="02020603050405020304" pitchFamily="18"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181359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êu đề 1">
            <a:extLst>
              <a:ext uri="{FF2B5EF4-FFF2-40B4-BE49-F238E27FC236}">
                <a16:creationId xmlns:a16="http://schemas.microsoft.com/office/drawing/2014/main" id="{B020DB59-D48F-451B-AE41-2DFD4EB0F708}"/>
              </a:ext>
            </a:extLst>
          </p:cNvPr>
          <p:cNvSpPr>
            <a:spLocks noGrp="1" noChangeArrowheads="1"/>
          </p:cNvSpPr>
          <p:nvPr>
            <p:ph type="title"/>
          </p:nvPr>
        </p:nvSpPr>
        <p:spPr/>
        <p:txBody>
          <a:bodyPr/>
          <a:lstStyle/>
          <a:p>
            <a:r>
              <a:rPr lang="vi-VN" altLang="en-US" sz="2000" b="1" dirty="0"/>
              <a:t>Phần I</a:t>
            </a:r>
            <a:r>
              <a:rPr lang="en-US" altLang="en-US" sz="2000" b="1" dirty="0"/>
              <a:t>I</a:t>
            </a:r>
            <a:r>
              <a:rPr lang="vi-VN" altLang="en-US" sz="2000" b="1" dirty="0"/>
              <a:t>: </a:t>
            </a:r>
            <a:r>
              <a:rPr lang="en-US" altLang="en-US" sz="2000" b="1" dirty="0" err="1"/>
              <a:t>MÔ</a:t>
            </a:r>
            <a:r>
              <a:rPr lang="en-US" altLang="en-US" sz="2000" b="1" dirty="0"/>
              <a:t> </a:t>
            </a:r>
            <a:r>
              <a:rPr lang="en-US" altLang="en-US" sz="2000" b="1" dirty="0" err="1"/>
              <a:t>TẢ</a:t>
            </a:r>
            <a:r>
              <a:rPr lang="en-US" altLang="en-US" sz="2000" b="1" dirty="0"/>
              <a:t> WEBSITE</a:t>
            </a:r>
            <a:endParaRPr lang="vi-VN" altLang="en-US" sz="2000" b="1" dirty="0"/>
          </a:p>
        </p:txBody>
      </p:sp>
      <p:sp>
        <p:nvSpPr>
          <p:cNvPr id="6" name="Title 1">
            <a:extLst>
              <a:ext uri="{FF2B5EF4-FFF2-40B4-BE49-F238E27FC236}">
                <a16:creationId xmlns:a16="http://schemas.microsoft.com/office/drawing/2014/main" id="{8D6668BB-13A6-4167-AD5C-E3046E5A694F}"/>
              </a:ext>
            </a:extLst>
          </p:cNvPr>
          <p:cNvSpPr txBox="1">
            <a:spLocks/>
          </p:cNvSpPr>
          <p:nvPr/>
        </p:nvSpPr>
        <p:spPr bwMode="white">
          <a:xfrm>
            <a:off x="685800" y="989860"/>
            <a:ext cx="8401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fontAlgn="base">
              <a:spcBef>
                <a:spcPct val="0"/>
              </a:spcBef>
              <a:spcAft>
                <a:spcPct val="0"/>
              </a:spcAft>
              <a:defRPr sz="3200">
                <a:solidFill>
                  <a:schemeClr val="bg1"/>
                </a:solidFill>
                <a:latin typeface="Verdana" pitchFamily="34" charset="0"/>
              </a:defRPr>
            </a:lvl6pPr>
            <a:lvl7pPr marL="914400" algn="l" rtl="0" fontAlgn="base">
              <a:spcBef>
                <a:spcPct val="0"/>
              </a:spcBef>
              <a:spcAft>
                <a:spcPct val="0"/>
              </a:spcAft>
              <a:defRPr sz="3200">
                <a:solidFill>
                  <a:schemeClr val="bg1"/>
                </a:solidFill>
                <a:latin typeface="Verdana" pitchFamily="34" charset="0"/>
              </a:defRPr>
            </a:lvl7pPr>
            <a:lvl8pPr marL="1371600" algn="l" rtl="0" fontAlgn="base">
              <a:spcBef>
                <a:spcPct val="0"/>
              </a:spcBef>
              <a:spcAft>
                <a:spcPct val="0"/>
              </a:spcAft>
              <a:defRPr sz="3200">
                <a:solidFill>
                  <a:schemeClr val="bg1"/>
                </a:solidFill>
                <a:latin typeface="Verdana" pitchFamily="34" charset="0"/>
              </a:defRPr>
            </a:lvl8pPr>
            <a:lvl9pPr marL="1828800" algn="l" rtl="0" fontAlgn="base">
              <a:spcBef>
                <a:spcPct val="0"/>
              </a:spcBef>
              <a:spcAft>
                <a:spcPct val="0"/>
              </a:spcAft>
              <a:defRPr sz="3200">
                <a:solidFill>
                  <a:schemeClr val="bg1"/>
                </a:solidFill>
                <a:latin typeface="Verdana" pitchFamily="34" charset="0"/>
              </a:defRPr>
            </a:lvl9pPr>
          </a:lstStyle>
          <a:p>
            <a:r>
              <a:rPr lang="vi-VN" sz="3600" b="1" kern="0" dirty="0">
                <a:solidFill>
                  <a:srgbClr val="C00000"/>
                </a:solidFill>
                <a:latin typeface="Times New Roman" pitchFamily="18" charset="0"/>
                <a:cs typeface="Times New Roman" pitchFamily="18" charset="0"/>
              </a:rPr>
              <a:t>Chức năng</a:t>
            </a:r>
            <a:endParaRPr lang="en-US" sz="3600" b="1" kern="0" dirty="0">
              <a:solidFill>
                <a:srgbClr val="C00000"/>
              </a:solidFill>
              <a:latin typeface="Times New Roman" pitchFamily="18" charset="0"/>
              <a:cs typeface="Times New Roman" pitchFamily="18" charset="0"/>
            </a:endParaRPr>
          </a:p>
        </p:txBody>
      </p:sp>
      <p:cxnSp>
        <p:nvCxnSpPr>
          <p:cNvPr id="4" name="Đường nối Thẳng 3">
            <a:extLst>
              <a:ext uri="{FF2B5EF4-FFF2-40B4-BE49-F238E27FC236}">
                <a16:creationId xmlns:a16="http://schemas.microsoft.com/office/drawing/2014/main" id="{DF260134-6CAC-4556-B3D4-92D8F9F67A0E}"/>
              </a:ext>
            </a:extLst>
          </p:cNvPr>
          <p:cNvCxnSpPr/>
          <p:nvPr/>
        </p:nvCxnSpPr>
        <p:spPr>
          <a:xfrm>
            <a:off x="762000" y="1752600"/>
            <a:ext cx="4724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F1BDD8BF-C0C9-5F11-C7E6-D5127DE6352E}"/>
              </a:ext>
            </a:extLst>
          </p:cNvPr>
          <p:cNvSpPr txBox="1"/>
          <p:nvPr/>
        </p:nvSpPr>
        <p:spPr>
          <a:xfrm>
            <a:off x="0" y="1874837"/>
            <a:ext cx="3124200" cy="4677371"/>
          </a:xfrm>
          <a:prstGeom prst="rect">
            <a:avLst/>
          </a:prstGeom>
          <a:noFill/>
        </p:spPr>
        <p:txBody>
          <a:bodyPr wrap="square" rtlCol="0">
            <a:spAutoFit/>
          </a:bodyPr>
          <a:lstStyle/>
          <a:p>
            <a:pPr marR="0">
              <a:lnSpc>
                <a:spcPts val="1900"/>
              </a:lnSpc>
              <a:spcBef>
                <a:spcPts val="500"/>
              </a:spcBef>
              <a:spcAft>
                <a:spcPts val="1000"/>
              </a:spcAft>
            </a:pPr>
            <a:r>
              <a:rPr lang="en-US" sz="1600" i="0" u="none" strike="noStrike" err="1">
                <a:effectLst/>
                <a:latin typeface="Times New Roman" panose="02020603050405020304" pitchFamily="18" charset="0"/>
                <a:cs typeface="Times New Roman" panose="02020603050405020304" pitchFamily="18" charset="0"/>
              </a:rPr>
              <a:t>Về</a:t>
            </a:r>
            <a:r>
              <a:rPr lang="en-US" sz="1600" i="0" u="none" strike="noStrike">
                <a:effectLst/>
                <a:latin typeface="Times New Roman" panose="02020603050405020304" pitchFamily="18" charset="0"/>
                <a:cs typeface="Times New Roman" panose="02020603050405020304" pitchFamily="18" charset="0"/>
              </a:rPr>
              <a:t> </a:t>
            </a:r>
            <a:r>
              <a:rPr lang="en-US" sz="1600" i="0" u="none" strike="noStrike" err="1">
                <a:effectLst/>
                <a:latin typeface="Times New Roman" panose="02020603050405020304" pitchFamily="18" charset="0"/>
                <a:cs typeface="Times New Roman" panose="02020603050405020304" pitchFamily="18" charset="0"/>
              </a:rPr>
              <a:t>phía</a:t>
            </a:r>
            <a:r>
              <a:rPr lang="en-US" sz="1600" i="0" u="none" strike="noStrike">
                <a:effectLst/>
                <a:latin typeface="Times New Roman" panose="02020603050405020304" pitchFamily="18" charset="0"/>
                <a:cs typeface="Times New Roman" panose="02020603050405020304" pitchFamily="18" charset="0"/>
              </a:rPr>
              <a:t> </a:t>
            </a:r>
            <a:r>
              <a:rPr lang="en-US" sz="1600" i="0" u="none" strike="noStrike" err="1">
                <a:effectLst/>
                <a:latin typeface="Times New Roman" panose="02020603050405020304" pitchFamily="18" charset="0"/>
                <a:cs typeface="Times New Roman" panose="02020603050405020304" pitchFamily="18" charset="0"/>
              </a:rPr>
              <a:t>Khách</a:t>
            </a:r>
            <a:r>
              <a:rPr lang="en-US" sz="1600" i="0" u="none" strike="noStrike">
                <a:effectLst/>
                <a:latin typeface="Times New Roman" panose="02020603050405020304" pitchFamily="18" charset="0"/>
                <a:cs typeface="Times New Roman" panose="02020603050405020304" pitchFamily="18" charset="0"/>
              </a:rPr>
              <a:t> </a:t>
            </a:r>
            <a:r>
              <a:rPr lang="vi-VN" sz="1600" i="0" u="none" strike="noStrike" err="1">
                <a:effectLst/>
                <a:latin typeface="Times New Roman" panose="02020603050405020304" pitchFamily="18" charset="0"/>
                <a:cs typeface="Times New Roman" panose="02020603050405020304" pitchFamily="18" charset="0"/>
              </a:rPr>
              <a:t>hàng</a:t>
            </a:r>
            <a:endParaRPr lang="en-US" sz="1600" i="0" u="none" strike="noStrike">
              <a:effectLst/>
              <a:latin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sửa</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Danh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hãng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Danh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Chi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thông tin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Thêm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Chi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giỏ</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Thanh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Feedback</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4FF1E947-50C2-A87A-9F0F-AE491E7A6489}"/>
              </a:ext>
            </a:extLst>
          </p:cNvPr>
          <p:cNvSpPr txBox="1"/>
          <p:nvPr/>
        </p:nvSpPr>
        <p:spPr>
          <a:xfrm>
            <a:off x="4343400" y="1876317"/>
            <a:ext cx="4580876" cy="3824124"/>
          </a:xfrm>
          <a:prstGeom prst="rect">
            <a:avLst/>
          </a:prstGeom>
          <a:noFill/>
        </p:spPr>
        <p:txBody>
          <a:bodyPr wrap="square">
            <a:spAutoFit/>
          </a:bodyPr>
          <a:lstStyle/>
          <a:p>
            <a:pPr marR="0">
              <a:lnSpc>
                <a:spcPts val="1900"/>
              </a:lnSpc>
              <a:spcBef>
                <a:spcPts val="500"/>
              </a:spcBef>
              <a:spcAft>
                <a:spcPts val="1000"/>
              </a:spcAft>
            </a:pPr>
            <a:r>
              <a:rPr lang="en-US" sz="1600" i="0" u="none" strike="noStrike" err="1">
                <a:effectLst/>
                <a:latin typeface="Times New Roman" panose="02020603050405020304" pitchFamily="18" charset="0"/>
                <a:cs typeface="Times New Roman" panose="02020603050405020304" pitchFamily="18" charset="0"/>
              </a:rPr>
              <a:t>Về</a:t>
            </a:r>
            <a:r>
              <a:rPr lang="en-US" sz="1600" i="0" u="none" strike="noStrike">
                <a:effectLst/>
                <a:latin typeface="Times New Roman" panose="02020603050405020304" pitchFamily="18" charset="0"/>
                <a:cs typeface="Times New Roman" panose="02020603050405020304" pitchFamily="18" charset="0"/>
              </a:rPr>
              <a:t> </a:t>
            </a:r>
            <a:r>
              <a:rPr lang="en-US" sz="1600" i="0" u="none" strike="noStrike" err="1">
                <a:effectLst/>
                <a:latin typeface="Times New Roman" panose="02020603050405020304" pitchFamily="18" charset="0"/>
                <a:cs typeface="Times New Roman" panose="02020603050405020304" pitchFamily="18" charset="0"/>
              </a:rPr>
              <a:t>phía</a:t>
            </a:r>
            <a:r>
              <a:rPr lang="en-US" sz="1600" i="0" u="none" strike="noStrike">
                <a:effectLst/>
                <a:latin typeface="Times New Roman" panose="02020603050405020304" pitchFamily="18" charset="0"/>
                <a:cs typeface="Times New Roman" panose="02020603050405020304" pitchFamily="18" charset="0"/>
              </a:rPr>
              <a:t> Admin</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Đăng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đơn hang</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phản</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hồi</a:t>
            </a: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indent="-285750">
              <a:lnSpc>
                <a:spcPts val="1900"/>
              </a:lnSpc>
              <a:spcBef>
                <a:spcPts val="500"/>
              </a:spcBef>
              <a:spcAft>
                <a:spcPts val="1000"/>
              </a:spcAft>
              <a:buFont typeface="Wingdings" panose="05000000000000000000" pitchFamily="2" charset="2"/>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Thêm</a:t>
            </a: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Sửa</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ts val="1900"/>
              </a:lnSpc>
              <a:spcBef>
                <a:spcPts val="500"/>
              </a:spcBef>
              <a:spcAft>
                <a:spcPts val="1000"/>
              </a:spcAft>
              <a:buFont typeface="Wingdings" panose="05000000000000000000" pitchFamily="2" charset="2"/>
              <a:buChar char="§"/>
            </a:pPr>
            <a:r>
              <a:rPr lang="vi-VN" sz="1600" err="1">
                <a:effectLst/>
                <a:latin typeface="Times New Roman" panose="02020603050405020304" pitchFamily="18" charset="0"/>
                <a:ea typeface="Times New Roman" panose="02020603050405020304" pitchFamily="18" charset="0"/>
                <a:cs typeface="Times New Roman" panose="02020603050405020304" pitchFamily="18" charset="0"/>
              </a:rPr>
              <a:t>Xóa</a:t>
            </a:r>
            <a:endParaRPr lang="vi-VN" sz="16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546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db2004146l">
  <a:themeElements>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cdb2004146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46l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cdb2004146l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cdb2004146l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219</TotalTime>
  <Words>974</Words>
  <Application>Microsoft Office PowerPoint</Application>
  <PresentationFormat>On-screen Show (4:3)</PresentationFormat>
  <Paragraphs>106</Paragraphs>
  <Slides>24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Gulim</vt:lpstr>
      <vt:lpstr>Arial</vt:lpstr>
      <vt:lpstr>Calibri</vt:lpstr>
      <vt:lpstr>Cordia New</vt:lpstr>
      <vt:lpstr>Symbol</vt:lpstr>
      <vt:lpstr>Times  New Roman</vt:lpstr>
      <vt:lpstr>Times New Roman</vt:lpstr>
      <vt:lpstr>Verdana</vt:lpstr>
      <vt:lpstr>Wingdings</vt:lpstr>
      <vt:lpstr>cdb2004146l</vt:lpstr>
      <vt:lpstr>cdb2004146l</vt:lpstr>
      <vt:lpstr>PowerPoint Presentation</vt:lpstr>
      <vt:lpstr>Khái quát nội dung thực hiện</vt:lpstr>
      <vt:lpstr>Phần I: Lý do chọn đề tài, khảo sát yêu cầu</vt:lpstr>
      <vt:lpstr>Phần I: Lý do chọn đề tài, khảo sát yêu cầu</vt:lpstr>
      <vt:lpstr>Phần I: Lý do chọn đề tài, khảo sát yêu cầu </vt:lpstr>
      <vt:lpstr>Phần II: MÔ TẢ WEBSITE</vt:lpstr>
      <vt:lpstr>Phần II: MÔ TẢ WEBSITE</vt:lpstr>
      <vt:lpstr>Phần II: MÔ TẢ WEBSITE</vt:lpstr>
      <vt:lpstr>Phần II: MÔ TẢ WEBSITE</vt:lpstr>
      <vt:lpstr>Phần III: MÔ HÌNH CONTEXT</vt:lpstr>
      <vt:lpstr>Phần III: MÔ HÌNH CONTEXT</vt:lpstr>
      <vt:lpstr>Phần IV: MÔ HÌNH CONTAINER</vt:lpstr>
      <vt:lpstr>Phần IV: MÔ HÌNH CONTAINER</vt:lpstr>
      <vt:lpstr>Phần V: MÔ HÌNH COMPONENT</vt:lpstr>
      <vt:lpstr>Phần V: MÔ HÌNH COMPONENT</vt:lpstr>
      <vt:lpstr>Phần V: MÔ HÌNH COMPORNENT</vt:lpstr>
      <vt:lpstr>Phần V: MÔ HÌNH COMPORNENT</vt:lpstr>
      <vt:lpstr>Phần V: MÔ HÌNH COMPORNENT</vt:lpstr>
      <vt:lpstr>Phần V: MÔ HÌNH COMPORNENT</vt:lpstr>
      <vt:lpstr>Phần V: MÔ HÌNH COMPORNENT</vt:lpstr>
      <vt:lpstr>Phần V: MÔ HÌNH COMPORNENT</vt:lpstr>
      <vt:lpstr>Phần V: MÔ HÌNH COMPORNENT</vt:lpstr>
      <vt:lpstr>Phần V: MÔ HÌNH COMPORNENT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Manh Cuong</cp:lastModifiedBy>
  <cp:revision>10</cp:revision>
  <dcterms:created xsi:type="dcterms:W3CDTF">2006-08-16T00:00:00Z</dcterms:created>
  <dcterms:modified xsi:type="dcterms:W3CDTF">2023-01-06T15:30:16Z</dcterms:modified>
</cp:coreProperties>
</file>