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39D744E5-CA2E-4559-A7BC-E1C47BF2150B}"/>
    <pc:docChg chg="custSel addSld modSld sldOrd">
      <pc:chgData name="Danny Tran" userId="6008865b-992a-48e3-87ee-93a11a609748" providerId="ADAL" clId="{39D744E5-CA2E-4559-A7BC-E1C47BF2150B}" dt="2018-12-02T18:11:20.386" v="314" actId="20577"/>
      <pc:docMkLst>
        <pc:docMk/>
      </pc:docMkLst>
      <pc:sldChg chg="addSp modSp add ord">
        <pc:chgData name="Danny Tran" userId="6008865b-992a-48e3-87ee-93a11a609748" providerId="ADAL" clId="{39D744E5-CA2E-4559-A7BC-E1C47BF2150B}" dt="2018-12-02T17:57:30.593" v="52"/>
        <pc:sldMkLst>
          <pc:docMk/>
          <pc:sldMk cId="2857322440" sldId="260"/>
        </pc:sldMkLst>
        <pc:spChg chg="mod">
          <ac:chgData name="Danny Tran" userId="6008865b-992a-48e3-87ee-93a11a609748" providerId="ADAL" clId="{39D744E5-CA2E-4559-A7BC-E1C47BF2150B}" dt="2018-12-02T17:56:34.449" v="16" actId="20577"/>
          <ac:spMkLst>
            <pc:docMk/>
            <pc:sldMk cId="2857322440" sldId="260"/>
            <ac:spMk id="2" creationId="{DAC1C4EA-6833-4B97-880D-0954FA32C421}"/>
          </ac:spMkLst>
        </pc:spChg>
        <pc:spChg chg="mod">
          <ac:chgData name="Danny Tran" userId="6008865b-992a-48e3-87ee-93a11a609748" providerId="ADAL" clId="{39D744E5-CA2E-4559-A7BC-E1C47BF2150B}" dt="2018-12-02T17:57:13.715" v="50" actId="20577"/>
          <ac:spMkLst>
            <pc:docMk/>
            <pc:sldMk cId="2857322440" sldId="260"/>
            <ac:spMk id="3" creationId="{6D393286-7233-4ED6-A84E-ACCAA7041BD1}"/>
          </ac:spMkLst>
        </pc:spChg>
        <pc:picChg chg="add">
          <ac:chgData name="Danny Tran" userId="6008865b-992a-48e3-87ee-93a11a609748" providerId="ADAL" clId="{39D744E5-CA2E-4559-A7BC-E1C47BF2150B}" dt="2018-12-02T17:57:30.593" v="52"/>
          <ac:picMkLst>
            <pc:docMk/>
            <pc:sldMk cId="2857322440" sldId="260"/>
            <ac:picMk id="5" creationId="{DF2DA072-0671-482B-BAC3-3F991048439E}"/>
          </ac:picMkLst>
        </pc:picChg>
      </pc:sldChg>
      <pc:sldChg chg="addSp delSp modSp add">
        <pc:chgData name="Danny Tran" userId="6008865b-992a-48e3-87ee-93a11a609748" providerId="ADAL" clId="{39D744E5-CA2E-4559-A7BC-E1C47BF2150B}" dt="2018-12-02T18:11:20.386" v="314" actId="20577"/>
        <pc:sldMkLst>
          <pc:docMk/>
          <pc:sldMk cId="2184890613" sldId="261"/>
        </pc:sldMkLst>
        <pc:spChg chg="mod">
          <ac:chgData name="Danny Tran" userId="6008865b-992a-48e3-87ee-93a11a609748" providerId="ADAL" clId="{39D744E5-CA2E-4559-A7BC-E1C47BF2150B}" dt="2018-12-02T18:09:02.034" v="77" actId="20577"/>
          <ac:spMkLst>
            <pc:docMk/>
            <pc:sldMk cId="2184890613" sldId="261"/>
            <ac:spMk id="2" creationId="{BE1B67FE-225F-409D-AB96-4E332217962F}"/>
          </ac:spMkLst>
        </pc:spChg>
        <pc:spChg chg="mod">
          <ac:chgData name="Danny Tran" userId="6008865b-992a-48e3-87ee-93a11a609748" providerId="ADAL" clId="{39D744E5-CA2E-4559-A7BC-E1C47BF2150B}" dt="2018-12-02T18:11:20.386" v="314" actId="20577"/>
          <ac:spMkLst>
            <pc:docMk/>
            <pc:sldMk cId="2184890613" sldId="261"/>
            <ac:spMk id="3" creationId="{7A94FC85-1833-4584-90AD-97C53D58EBF9}"/>
          </ac:spMkLst>
        </pc:spChg>
        <pc:spChg chg="add del">
          <ac:chgData name="Danny Tran" userId="6008865b-992a-48e3-87ee-93a11a609748" providerId="ADAL" clId="{39D744E5-CA2E-4559-A7BC-E1C47BF2150B}" dt="2018-12-02T18:09:35.060" v="80"/>
          <ac:spMkLst>
            <pc:docMk/>
            <pc:sldMk cId="2184890613" sldId="261"/>
            <ac:spMk id="5" creationId="{1D9DB95E-5AB5-4639-9083-BF88CF64DE0A}"/>
          </ac:spMkLst>
        </pc:spChg>
        <pc:spChg chg="add del">
          <ac:chgData name="Danny Tran" userId="6008865b-992a-48e3-87ee-93a11a609748" providerId="ADAL" clId="{39D744E5-CA2E-4559-A7BC-E1C47BF2150B}" dt="2018-12-02T18:09:37.042" v="82"/>
          <ac:spMkLst>
            <pc:docMk/>
            <pc:sldMk cId="2184890613" sldId="261"/>
            <ac:spMk id="6" creationId="{656C4585-99F0-4167-B717-3C505905D8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02-12-2018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02-12-2018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Smart</a:t>
            </a:r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in the end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C4EA-6833-4B97-880D-0954FA3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Related</a:t>
            </a:r>
            <a:r>
              <a:rPr lang="da-DK" dirty="0"/>
              <a:t> Patterns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393286-7233-4ED6-A84E-ACCAA704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Strategy</a:t>
            </a:r>
            <a:r>
              <a:rPr lang="da-DK" dirty="0"/>
              <a:t> Pattern</a:t>
            </a:r>
          </a:p>
          <a:p>
            <a:r>
              <a:rPr lang="da-DK" dirty="0"/>
              <a:t>Memento Pattern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5C5A8E-D7C3-4693-B579-53A576B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5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DA072-0671-482B-BAC3-3F99104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67FE-225F-409D-AB96-4E33221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S.O.L.I.D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FC85-1833-4584-90AD-97C53D5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S: SRP – 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O: OCP – 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L: LSP – </a:t>
            </a:r>
            <a:r>
              <a:rPr lang="da-DK" dirty="0" err="1"/>
              <a:t>Liskov</a:t>
            </a:r>
            <a:r>
              <a:rPr lang="da-DK" dirty="0"/>
              <a:t> </a:t>
            </a:r>
            <a:r>
              <a:rPr lang="da-DK" dirty="0" err="1"/>
              <a:t>Subsitution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I: ISP – Interface Segregation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D: DIP – </a:t>
            </a:r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CEE6150-C882-4424-BDE0-A56062D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4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  <vt:lpstr>Related Patterns</vt:lpstr>
      <vt:lpstr>S.O.L.I.D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Danny Tran</cp:lastModifiedBy>
  <cp:revision>4</cp:revision>
  <dcterms:created xsi:type="dcterms:W3CDTF">2018-12-02T17:27:38Z</dcterms:created>
  <dcterms:modified xsi:type="dcterms:W3CDTF">2018-12-02T18:14:07Z</dcterms:modified>
</cp:coreProperties>
</file>