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llemlayout 2 - Marker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Tran" userId="6008865b-992a-48e3-87ee-93a11a609748" providerId="ADAL" clId="{39D744E5-CA2E-4559-A7BC-E1C47BF2150B}"/>
    <pc:docChg chg="custSel addSld modSld sldOrd">
      <pc:chgData name="Danny Tran" userId="6008865b-992a-48e3-87ee-93a11a609748" providerId="ADAL" clId="{39D744E5-CA2E-4559-A7BC-E1C47BF2150B}" dt="2018-12-02T20:03:46.163" v="424"/>
      <pc:docMkLst>
        <pc:docMk/>
      </pc:docMkLst>
      <pc:sldChg chg="modSp">
        <pc:chgData name="Danny Tran" userId="6008865b-992a-48e3-87ee-93a11a609748" providerId="ADAL" clId="{39D744E5-CA2E-4559-A7BC-E1C47BF2150B}" dt="2018-12-02T19:12:19.727" v="423" actId="20577"/>
        <pc:sldMkLst>
          <pc:docMk/>
          <pc:sldMk cId="3776282537" sldId="257"/>
        </pc:sldMkLst>
        <pc:spChg chg="mod">
          <ac:chgData name="Danny Tran" userId="6008865b-992a-48e3-87ee-93a11a609748" providerId="ADAL" clId="{39D744E5-CA2E-4559-A7BC-E1C47BF2150B}" dt="2018-12-02T19:12:19.727" v="423" actId="20577"/>
          <ac:spMkLst>
            <pc:docMk/>
            <pc:sldMk cId="3776282537" sldId="257"/>
            <ac:spMk id="3" creationId="{1DD72146-EC5B-4BF3-986E-01921F085D86}"/>
          </ac:spMkLst>
        </pc:spChg>
      </pc:sldChg>
      <pc:sldChg chg="addSp modSp add ord">
        <pc:chgData name="Danny Tran" userId="6008865b-992a-48e3-87ee-93a11a609748" providerId="ADAL" clId="{39D744E5-CA2E-4559-A7BC-E1C47BF2150B}" dt="2018-12-02T17:57:30.593" v="52" actId="20577"/>
        <pc:sldMkLst>
          <pc:docMk/>
          <pc:sldMk cId="2857322440" sldId="260"/>
        </pc:sldMkLst>
        <pc:spChg chg="mod">
          <ac:chgData name="Danny Tran" userId="6008865b-992a-48e3-87ee-93a11a609748" providerId="ADAL" clId="{39D744E5-CA2E-4559-A7BC-E1C47BF2150B}" dt="2018-12-02T17:56:34.449" v="16" actId="20577"/>
          <ac:spMkLst>
            <pc:docMk/>
            <pc:sldMk cId="2857322440" sldId="260"/>
            <ac:spMk id="2" creationId="{DAC1C4EA-6833-4B97-880D-0954FA32C421}"/>
          </ac:spMkLst>
        </pc:spChg>
        <pc:spChg chg="mod">
          <ac:chgData name="Danny Tran" userId="6008865b-992a-48e3-87ee-93a11a609748" providerId="ADAL" clId="{39D744E5-CA2E-4559-A7BC-E1C47BF2150B}" dt="2018-12-02T17:57:13.715" v="50" actId="20577"/>
          <ac:spMkLst>
            <pc:docMk/>
            <pc:sldMk cId="2857322440" sldId="260"/>
            <ac:spMk id="3" creationId="{6D393286-7233-4ED6-A84E-ACCAA7041BD1}"/>
          </ac:spMkLst>
        </pc:spChg>
        <pc:picChg chg="add">
          <ac:chgData name="Danny Tran" userId="6008865b-992a-48e3-87ee-93a11a609748" providerId="ADAL" clId="{39D744E5-CA2E-4559-A7BC-E1C47BF2150B}" dt="2018-12-02T17:57:30.593" v="52" actId="20577"/>
          <ac:picMkLst>
            <pc:docMk/>
            <pc:sldMk cId="2857322440" sldId="260"/>
            <ac:picMk id="5" creationId="{DF2DA072-0671-482B-BAC3-3F991048439E}"/>
          </ac:picMkLst>
        </pc:picChg>
      </pc:sldChg>
      <pc:sldChg chg="addSp delSp modSp add">
        <pc:chgData name="Danny Tran" userId="6008865b-992a-48e3-87ee-93a11a609748" providerId="ADAL" clId="{39D744E5-CA2E-4559-A7BC-E1C47BF2150B}" dt="2018-12-02T20:03:46.163" v="424"/>
        <pc:sldMkLst>
          <pc:docMk/>
          <pc:sldMk cId="2184890613" sldId="261"/>
        </pc:sldMkLst>
        <pc:spChg chg="mod">
          <ac:chgData name="Danny Tran" userId="6008865b-992a-48e3-87ee-93a11a609748" providerId="ADAL" clId="{39D744E5-CA2E-4559-A7BC-E1C47BF2150B}" dt="2018-12-02T18:09:02.034" v="77" actId="20577"/>
          <ac:spMkLst>
            <pc:docMk/>
            <pc:sldMk cId="2184890613" sldId="261"/>
            <ac:spMk id="2" creationId="{BE1B67FE-225F-409D-AB96-4E332217962F}"/>
          </ac:spMkLst>
        </pc:spChg>
        <pc:spChg chg="mod">
          <ac:chgData name="Danny Tran" userId="6008865b-992a-48e3-87ee-93a11a609748" providerId="ADAL" clId="{39D744E5-CA2E-4559-A7BC-E1C47BF2150B}" dt="2018-12-02T18:11:20.386" v="314" actId="20577"/>
          <ac:spMkLst>
            <pc:docMk/>
            <pc:sldMk cId="2184890613" sldId="261"/>
            <ac:spMk id="3" creationId="{7A94FC85-1833-4584-90AD-97C53D58EBF9}"/>
          </ac:spMkLst>
        </pc:spChg>
        <pc:spChg chg="add del">
          <ac:chgData name="Danny Tran" userId="6008865b-992a-48e3-87ee-93a11a609748" providerId="ADAL" clId="{39D744E5-CA2E-4559-A7BC-E1C47BF2150B}" dt="2018-12-02T18:09:35.060" v="80" actId="20577"/>
          <ac:spMkLst>
            <pc:docMk/>
            <pc:sldMk cId="2184890613" sldId="261"/>
            <ac:spMk id="5" creationId="{1D9DB95E-5AB5-4639-9083-BF88CF64DE0A}"/>
          </ac:spMkLst>
        </pc:spChg>
        <pc:spChg chg="add del">
          <ac:chgData name="Danny Tran" userId="6008865b-992a-48e3-87ee-93a11a609748" providerId="ADAL" clId="{39D744E5-CA2E-4559-A7BC-E1C47BF2150B}" dt="2018-12-02T18:09:37.042" v="82" actId="20577"/>
          <ac:spMkLst>
            <pc:docMk/>
            <pc:sldMk cId="2184890613" sldId="261"/>
            <ac:spMk id="6" creationId="{656C4585-99F0-4167-B717-3C505905D889}"/>
          </ac:spMkLst>
        </pc:spChg>
        <pc:picChg chg="add">
          <ac:chgData name="Danny Tran" userId="6008865b-992a-48e3-87ee-93a11a609748" providerId="ADAL" clId="{39D744E5-CA2E-4559-A7BC-E1C47BF2150B}" dt="2018-12-02T20:03:46.163" v="424"/>
          <ac:picMkLst>
            <pc:docMk/>
            <pc:sldMk cId="2184890613" sldId="261"/>
            <ac:picMk id="5" creationId="{B0CF425D-3D62-458D-8C46-18ADEC717A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CA676-34B3-415A-AD38-9ACA4679FF42}" type="datetimeFigureOut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E9E0E-0D33-4058-AB50-0FB90AEE0B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7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273C-0C74-4569-BC7D-F8FA8FA9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348CB8-5E4C-4BCD-9F4F-08A2B53B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50DA7-1180-4E3F-B66A-A4E4B845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B68-283D-4BF6-8446-9711A930A6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20B8CC-BCD1-44AA-AF02-6572E1DE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3865AA-698D-4B49-8FD0-35ECD155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00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F5D29-367E-471D-8B3D-E8A009F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B7E9CC-D4E5-429B-93CE-5108896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A44A46-25DA-4F82-B53B-B350149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9D68-FE67-44B5-B9CE-DAABECF858B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31E0A9-ACA6-4380-8A4F-F88E9DB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298B1-875D-450B-9F77-E59B655C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53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561030A-D67B-4DFE-AEA9-40C0E3E0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1722D5-0D16-4AB4-9342-C7206BEF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6826A-AD7B-4E68-BF29-C7DA011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9358-F98F-48D0-B26F-62C3A4DCC79D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E3B491-3F4A-4739-B4A2-DACF6F9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584395-93F2-4CA3-99D0-A8DDC2E7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9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30CCC-E661-4F7F-A577-8B66203A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732CDC-4009-45E0-9097-916D5B00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B3ED70-B7AB-4DED-996A-7FCE4867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5EA3-B5F2-4C77-A3B4-07161017B5AC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600470-2BE6-4B69-AC71-22DEB0A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1D3351-097D-4191-820A-AF19544E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5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20991-FC3B-46D3-9FCF-51E69E23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D01C78-F3E1-43C4-A69B-741BAF6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48DA48-ACDB-4F00-8CDA-F6733418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20A2-2857-435C-9526-C6CD4F131B4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6F5F07-D43D-4DC9-BFD8-3E675DA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F65425-A7E3-4FB3-8D91-F86E12A6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1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34822-B68C-43D3-8B89-3DBB6EC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14CF9-8931-42D0-89D2-1B35461D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634E7D0-24ED-49E4-8A0F-61D84EC2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3739A2-B081-4B04-B992-F866B6AC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9A16-E752-4793-AB98-0DF309E0ED1A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F01FF6-59CB-40F4-BDD6-6632070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C5CD4E-DD37-47DD-A721-23B4A6E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3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549D0-446F-4924-BEFB-865882A6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A9E34E-A17E-4E6F-BD0C-A48E18BA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1D6F7C-8462-41AB-BA58-E990014C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C68DED-86B2-4443-8B10-CF5CD8EA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D918155-7307-437A-832F-EAFB7EE3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DB6D901-AF4B-4EC4-8B39-279CD80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9E3-EA5E-4D81-B966-64F63280AD56}" type="datetime1">
              <a:rPr lang="da-DK" smtClean="0"/>
              <a:t>02-12-2018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DAA5D6-8FCB-456F-8624-406EEF0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9EAB3A-D977-4658-9AEE-EC77F2B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9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E0656-2C5B-41C8-91A1-8AF925F8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7B20A8A-FBAF-4E5C-BD8B-96C7CACD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B99-A493-431E-A7AF-CB99C4E530B7}" type="datetime1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02E3403-9F2B-4336-B5D7-F9C6DD2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F47ED6-2452-4DB0-96E5-2715C208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0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A72C55-8056-494E-8838-DE66717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0106-BE43-4DFB-803C-19164B5BC145}" type="datetime1">
              <a:rPr lang="da-DK" smtClean="0"/>
              <a:t>02-12-2018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578CCDD-2346-4405-8CBE-1D0CFD9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3D683C6-0CE8-43BB-8F81-F565519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BBC22-E25E-4FA7-8EED-E1E87DC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FFB703-FF20-4E0A-9540-512E7A74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43F7D61-4402-426A-B3AF-D11DCCA6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46673C-CC27-4E9B-BA2F-27055AA7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9D5F-F71C-4989-A2E4-17D9FF745229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91BC1A9-B364-4362-BE99-33F92F9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F42A3E-4E3F-4CCD-BFA8-3B62D45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8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75DD2-D479-46EA-A8FF-26E70E46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8B7A28-562E-43F9-91CA-099F1CC4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3FF93A1-928D-4A57-BBD1-990F7D73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8818BA-EAC8-4A7B-88F9-3645FEDA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1A2-25F7-4BD7-A28E-D1F46176BA73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2E7848-FB64-4A0B-B591-FDF2A0EA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11725E-6F74-4CA2-82E9-863F855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963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CCF847E-8235-417D-A25F-58A74793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893B86-5174-4615-A4B0-952B4918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01E364-23F4-479D-831E-5D245ADB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EB79-B651-4771-A5E3-7BF79A4ED2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DAE7BF-86C9-429B-BC7D-F006E78A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B621B5-BDCE-4FAB-934C-8F5A8E28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62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8B56-7169-4A1E-A7F6-4A99C836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I4SWD Handin2 – Group 50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B1A6A9-7A41-4356-BAE5-8E70DCB8A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2550894-7704-46DC-8679-2F4F5470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4992726"/>
            <a:ext cx="2981325" cy="1241497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93650B-24D5-4122-AA1D-EDF41B5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0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7E60-C719-42B4-B719-AAB344B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 of 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72146-EC5B-4BF3-986E-01921F08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Pros</a:t>
            </a:r>
            <a:r>
              <a:rPr lang="da-DK" dirty="0"/>
              <a:t>:</a:t>
            </a:r>
          </a:p>
          <a:p>
            <a:r>
              <a:rPr lang="da-DK" dirty="0"/>
              <a:t>Macro </a:t>
            </a:r>
            <a:r>
              <a:rPr lang="da-DK" dirty="0" err="1"/>
              <a:t>instructions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endParaRPr lang="da-DK" dirty="0"/>
          </a:p>
          <a:p>
            <a:r>
              <a:rPr lang="da-DK" dirty="0" err="1"/>
              <a:t>Decreases</a:t>
            </a:r>
            <a:r>
              <a:rPr lang="da-DK" dirty="0"/>
              <a:t> </a:t>
            </a:r>
            <a:r>
              <a:rPr lang="da-DK" dirty="0" err="1"/>
              <a:t>dependency</a:t>
            </a:r>
            <a:r>
              <a:rPr lang="da-DK" dirty="0"/>
              <a:t>/</a:t>
            </a:r>
            <a:r>
              <a:rPr lang="da-DK" dirty="0" err="1"/>
              <a:t>coupling</a:t>
            </a:r>
            <a:r>
              <a:rPr lang="da-DK" dirty="0"/>
              <a:t> of </a:t>
            </a:r>
            <a:r>
              <a:rPr lang="da-DK"/>
              <a:t>the system</a:t>
            </a:r>
            <a:endParaRPr lang="da-DK" dirty="0"/>
          </a:p>
          <a:p>
            <a:r>
              <a:rPr lang="da-DK" dirty="0" err="1"/>
              <a:t>Encapsulating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/</a:t>
            </a:r>
            <a:r>
              <a:rPr lang="da-DK" dirty="0" err="1"/>
              <a:t>requests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Cons:</a:t>
            </a:r>
          </a:p>
          <a:p>
            <a:r>
              <a:rPr lang="da-DK" dirty="0" err="1"/>
              <a:t>Increased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classes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AA4FF41-CBD3-4AB0-B264-53DF97FF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4E4679-991A-40B0-958A-1F4F163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2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767F-5FB4-4916-B35E-EE7317B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of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537406-345E-427A-86D9-AFC53883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r>
              <a:rPr lang="da-DK" dirty="0"/>
              <a:t> Design Pattern</a:t>
            </a:r>
          </a:p>
          <a:p>
            <a:r>
              <a:rPr lang="da-DK" dirty="0" err="1"/>
              <a:t>Structural</a:t>
            </a:r>
            <a:r>
              <a:rPr lang="da-DK" dirty="0"/>
              <a:t> Design Pattern</a:t>
            </a:r>
          </a:p>
          <a:p>
            <a:r>
              <a:rPr lang="da-DK" b="1" dirty="0" err="1"/>
              <a:t>Behavioral</a:t>
            </a:r>
            <a:r>
              <a:rPr lang="da-DK" b="1" dirty="0"/>
              <a:t> Design Pattern</a:t>
            </a:r>
          </a:p>
          <a:p>
            <a:pPr lvl="1"/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C48D5C-ABFD-49C6-B61B-1DD0C8B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3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A9C811-BF8A-4E8D-A6FF-49575AF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B80568D-5ADB-482E-93A9-990D4236C27B}"/>
              </a:ext>
            </a:extLst>
          </p:cNvPr>
          <p:cNvCxnSpPr>
            <a:cxnSpLocks/>
          </p:cNvCxnSpPr>
          <p:nvPr/>
        </p:nvCxnSpPr>
        <p:spPr>
          <a:xfrm flipH="1">
            <a:off x="5148629" y="3083169"/>
            <a:ext cx="947371" cy="0"/>
          </a:xfrm>
          <a:prstGeom prst="straightConnector1">
            <a:avLst/>
          </a:prstGeom>
          <a:ln w="34925">
            <a:solidFill>
              <a:schemeClr val="tx1"/>
            </a:solidFill>
            <a:miter lim="800000"/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E61B-E4CB-4646-9382-DAD6E09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B6D4B0-A964-4ABE-8E86-7F524CDE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Intent:</a:t>
            </a:r>
          </a:p>
          <a:p>
            <a:r>
              <a:rPr lang="da-DK" dirty="0" err="1"/>
              <a:t>Parameterization</a:t>
            </a:r>
            <a:endParaRPr lang="da-DK" dirty="0"/>
          </a:p>
          <a:p>
            <a:r>
              <a:rPr lang="da-DK" dirty="0"/>
              <a:t>Saves </a:t>
            </a:r>
            <a:r>
              <a:rPr lang="da-DK" dirty="0" err="1"/>
              <a:t>requests</a:t>
            </a:r>
            <a:r>
              <a:rPr lang="da-DK" dirty="0"/>
              <a:t> in a </a:t>
            </a:r>
            <a:r>
              <a:rPr lang="da-DK" dirty="0" err="1"/>
              <a:t>queue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Contains</a:t>
            </a:r>
            <a:r>
              <a:rPr lang="da-DK" dirty="0"/>
              <a:t>:</a:t>
            </a:r>
          </a:p>
          <a:p>
            <a:r>
              <a:rPr lang="da-DK" dirty="0"/>
              <a:t>Client</a:t>
            </a:r>
          </a:p>
          <a:p>
            <a:r>
              <a:rPr lang="da-DK" dirty="0" err="1"/>
              <a:t>Invoker</a:t>
            </a:r>
            <a:endParaRPr lang="da-DK" dirty="0"/>
          </a:p>
          <a:p>
            <a:r>
              <a:rPr lang="da-DK" dirty="0"/>
              <a:t>Receiver</a:t>
            </a:r>
          </a:p>
          <a:p>
            <a:r>
              <a:rPr lang="da-DK" dirty="0"/>
              <a:t>Command</a:t>
            </a:r>
          </a:p>
          <a:p>
            <a:r>
              <a:rPr lang="da-DK" dirty="0" err="1"/>
              <a:t>ConcreteCommand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DA9F6F9-87FF-4432-B07C-5049119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30F2397-970A-47E3-BCDC-6A55B1A5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B3170E6-8C55-47B9-A067-5E443A98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79" y="2190567"/>
            <a:ext cx="5215180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1C4EA-6833-4B97-880D-0954FA32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Related</a:t>
            </a:r>
            <a:r>
              <a:rPr lang="da-DK" dirty="0"/>
              <a:t> Patterns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85C5A8E-D7C3-4693-B579-53A576B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5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2DA072-0671-482B-BAC3-3F991048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C95023A2-B414-4A2B-AE9F-49ED57DA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23564"/>
              </p:ext>
            </p:extLst>
          </p:nvPr>
        </p:nvGraphicFramePr>
        <p:xfrm>
          <a:off x="838200" y="166833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506366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822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Command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Strategy</a:t>
                      </a:r>
                      <a:r>
                        <a:rPr lang="da-DK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Uses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encapsulation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Uses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encapsulation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3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Small </a:t>
                      </a:r>
                      <a:r>
                        <a:rPr lang="da-DK" dirty="0" err="1"/>
                        <a:t>level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Abstract </a:t>
                      </a:r>
                      <a:r>
                        <a:rPr lang="da-DK" dirty="0" err="1"/>
                        <a:t>level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Algorithms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0977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BF2A36B-07B8-48A7-8C4E-DB10C54F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58913"/>
              </p:ext>
            </p:extLst>
          </p:nvPr>
        </p:nvGraphicFramePr>
        <p:xfrm>
          <a:off x="838200" y="3898645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557247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980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Command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Memento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Can </a:t>
                      </a:r>
                      <a:r>
                        <a:rPr lang="da-DK" dirty="0" err="1"/>
                        <a:t>undo</a:t>
                      </a:r>
                      <a:r>
                        <a:rPr lang="da-DK" dirty="0"/>
                        <a:t> &amp; </a:t>
                      </a:r>
                      <a:r>
                        <a:rPr lang="da-DK" dirty="0" err="1"/>
                        <a:t>redo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Can </a:t>
                      </a:r>
                      <a:r>
                        <a:rPr lang="da-DK" dirty="0" err="1"/>
                        <a:t>undo</a:t>
                      </a:r>
                      <a:r>
                        <a:rPr lang="da-DK" dirty="0"/>
                        <a:t> &amp; </a:t>
                      </a:r>
                      <a:r>
                        <a:rPr lang="da-DK" dirty="0" err="1"/>
                        <a:t>redo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2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Single </a:t>
                      </a:r>
                      <a:r>
                        <a:rPr lang="da-DK" dirty="0" err="1"/>
                        <a:t>state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Multiple </a:t>
                      </a:r>
                      <a:r>
                        <a:rPr lang="da-DK" dirty="0" err="1"/>
                        <a:t>states</a:t>
                      </a:r>
                      <a:r>
                        <a:rPr lang="da-DK" dirty="0"/>
                        <a:t> at </a:t>
                      </a:r>
                      <a:r>
                        <a:rPr lang="da-DK" dirty="0" err="1"/>
                        <a:t>once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2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B67FE-225F-409D-AB96-4E332217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S.O.L.I.D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94FC85-1833-4584-90AD-97C53D58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S: SRP – 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O: OCP – Open-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L: LSP – </a:t>
            </a:r>
            <a:r>
              <a:rPr lang="da-DK" dirty="0" err="1"/>
              <a:t>Liskov</a:t>
            </a:r>
            <a:r>
              <a:rPr lang="da-DK" dirty="0"/>
              <a:t> </a:t>
            </a:r>
            <a:r>
              <a:rPr lang="da-DK" dirty="0" err="1"/>
              <a:t>Subsitution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I: ISP – Interface Segregation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D: DIP – </a:t>
            </a:r>
            <a:r>
              <a:rPr lang="da-DK" dirty="0" err="1"/>
              <a:t>Dependency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CEE6150-C882-4424-BDE0-A56062D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6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0CF425D-3D62-458D-8C46-18ADEC71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I4SWD Handin2 – Group 50</vt:lpstr>
      <vt:lpstr>Purpose of Command Pattern</vt:lpstr>
      <vt:lpstr>Type of Pattern</vt:lpstr>
      <vt:lpstr>Command Pattern</vt:lpstr>
      <vt:lpstr>Related Patterns</vt:lpstr>
      <vt:lpstr>S.O.L.I.D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I4SWD Handin2 – Group50</dc:title>
  <dc:creator>Danny Tran</dc:creator>
  <cp:lastModifiedBy>Nina Nguyen</cp:lastModifiedBy>
  <cp:revision>8</cp:revision>
  <dcterms:created xsi:type="dcterms:W3CDTF">2018-12-02T17:27:38Z</dcterms:created>
  <dcterms:modified xsi:type="dcterms:W3CDTF">2018-12-02T22:24:55Z</dcterms:modified>
</cp:coreProperties>
</file>