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1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137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5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647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299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70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26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38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7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438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95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11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6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898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6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60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427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4BA6C-78FE-433D-B29C-0181B315A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Debt</a:t>
            </a:r>
            <a:r>
              <a:rPr lang="da-DK" dirty="0"/>
              <a:t> Book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553E92E-8444-4EA2-8742-E6AE16A87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/>
              <a:t>201801505 Cuong Nguyen</a:t>
            </a:r>
          </a:p>
          <a:p>
            <a:r>
              <a:rPr lang="da-DK" dirty="0"/>
              <a:t>201610981 Danny Tran</a:t>
            </a:r>
          </a:p>
          <a:p>
            <a:r>
              <a:rPr lang="da-DK" dirty="0"/>
              <a:t>201506554 Nina Nguyen</a:t>
            </a:r>
          </a:p>
          <a:p>
            <a:r>
              <a:rPr lang="da-DK" dirty="0"/>
              <a:t>201607649 </a:t>
            </a:r>
            <a:r>
              <a:rPr lang="da-DK" dirty="0" err="1"/>
              <a:t>Stanie</a:t>
            </a:r>
            <a:r>
              <a:rPr lang="da-DK" dirty="0"/>
              <a:t> Cheung</a:t>
            </a:r>
          </a:p>
        </p:txBody>
      </p:sp>
    </p:spTree>
    <p:extLst>
      <p:ext uri="{BB962C8B-B14F-4D97-AF65-F5344CB8AC3E}">
        <p14:creationId xmlns:p14="http://schemas.microsoft.com/office/powerpoint/2010/main" val="6532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C3AFD-E1F9-43B0-AA46-3CD137C1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Architectural</a:t>
            </a:r>
            <a:r>
              <a:rPr lang="da-DK" dirty="0"/>
              <a:t> Patterns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6625B4-EDCD-4DDE-97B1-A8B258A6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a-DK" b="1" dirty="0"/>
              <a:t>MVVM</a:t>
            </a:r>
            <a:r>
              <a:rPr lang="da-DK" dirty="0"/>
              <a:t> (Model-view-viewmodel)</a:t>
            </a:r>
          </a:p>
          <a:p>
            <a:pPr>
              <a:lnSpc>
                <a:spcPct val="200000"/>
              </a:lnSpc>
            </a:pPr>
            <a:r>
              <a:rPr lang="da-DK" b="1" dirty="0"/>
              <a:t>MVP</a:t>
            </a:r>
            <a:r>
              <a:rPr lang="da-DK" dirty="0"/>
              <a:t> (Model-view-presenter)</a:t>
            </a:r>
          </a:p>
          <a:p>
            <a:pPr>
              <a:lnSpc>
                <a:spcPct val="200000"/>
              </a:lnSpc>
            </a:pPr>
            <a:r>
              <a:rPr lang="da-DK" b="1" dirty="0"/>
              <a:t>MVC</a:t>
            </a:r>
            <a:r>
              <a:rPr lang="da-DK" dirty="0"/>
              <a:t> (Model-view-controller)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942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AFEDD-EAF4-46C0-AF05-83AFDB54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Choice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8CA5990-D7FA-449F-95BA-C3890D16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Flexibility</a:t>
            </a:r>
            <a:r>
              <a:rPr lang="da-DK" dirty="0"/>
              <a:t> for design </a:t>
            </a:r>
            <a:r>
              <a:rPr lang="da-DK" dirty="0" err="1"/>
              <a:t>work</a:t>
            </a:r>
            <a:r>
              <a:rPr lang="da-DK" dirty="0"/>
              <a:t> and </a:t>
            </a:r>
            <a:r>
              <a:rPr lang="da-DK" dirty="0" err="1"/>
              <a:t>development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to </a:t>
            </a:r>
            <a:r>
              <a:rPr lang="da-DK" dirty="0" err="1"/>
              <a:t>happen</a:t>
            </a:r>
            <a:r>
              <a:rPr lang="da-DK" dirty="0"/>
              <a:t> </a:t>
            </a:r>
            <a:r>
              <a:rPr lang="da-DK" dirty="0" err="1"/>
              <a:t>simultaneously</a:t>
            </a:r>
            <a:endParaRPr lang="da-DK" dirty="0"/>
          </a:p>
          <a:p>
            <a:r>
              <a:rPr lang="da-DK" dirty="0"/>
              <a:t> Unit </a:t>
            </a:r>
            <a:r>
              <a:rPr lang="da-DK" dirty="0" err="1"/>
              <a:t>testing</a:t>
            </a:r>
            <a:r>
              <a:rPr lang="da-DK" dirty="0"/>
              <a:t> </a:t>
            </a:r>
          </a:p>
          <a:p>
            <a:r>
              <a:rPr lang="da-DK" dirty="0" err="1"/>
              <a:t>Reusable</a:t>
            </a:r>
            <a:r>
              <a:rPr lang="da-DK" dirty="0"/>
              <a:t> components </a:t>
            </a:r>
            <a:r>
              <a:rPr lang="da-DK" dirty="0" err="1"/>
              <a:t>across</a:t>
            </a:r>
            <a:r>
              <a:rPr lang="da-DK" dirty="0"/>
              <a:t> </a:t>
            </a:r>
            <a:r>
              <a:rPr lang="da-DK" dirty="0" err="1"/>
              <a:t>projects</a:t>
            </a:r>
            <a:r>
              <a:rPr lang="da-DK" dirty="0"/>
              <a:t> in the </a:t>
            </a:r>
            <a:r>
              <a:rPr lang="da-DK" dirty="0" err="1"/>
              <a:t>organization</a:t>
            </a:r>
            <a:endParaRPr lang="da-DK" dirty="0"/>
          </a:p>
          <a:p>
            <a:r>
              <a:rPr lang="da-DK" dirty="0" err="1"/>
              <a:t>Ability</a:t>
            </a:r>
            <a:r>
              <a:rPr lang="da-DK" dirty="0"/>
              <a:t> to </a:t>
            </a:r>
            <a:r>
              <a:rPr lang="da-DK" dirty="0" err="1"/>
              <a:t>work</a:t>
            </a:r>
            <a:r>
              <a:rPr lang="da-DK" dirty="0"/>
              <a:t> on the user interface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interfering</a:t>
            </a:r>
            <a:r>
              <a:rPr lang="da-DK" dirty="0"/>
              <a:t> with the </a:t>
            </a:r>
            <a:r>
              <a:rPr lang="da-DK" dirty="0" err="1"/>
              <a:t>logic</a:t>
            </a:r>
            <a:r>
              <a:rPr lang="da-DK" dirty="0"/>
              <a:t> in the </a:t>
            </a:r>
            <a:r>
              <a:rPr lang="da-DK" dirty="0" err="1"/>
              <a:t>code</a:t>
            </a:r>
            <a:r>
              <a:rPr lang="da-DK" dirty="0"/>
              <a:t> base</a:t>
            </a:r>
          </a:p>
        </p:txBody>
      </p:sp>
    </p:spTree>
    <p:extLst>
      <p:ext uri="{BB962C8B-B14F-4D97-AF65-F5344CB8AC3E}">
        <p14:creationId xmlns:p14="http://schemas.microsoft.com/office/powerpoint/2010/main" val="56574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AFBDA-D0E3-4AE2-AE7D-96855011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MVVM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F764A3-06DB-49AA-8222-5E860F03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Model:  </a:t>
            </a:r>
            <a:r>
              <a:rPr lang="da-DK" dirty="0" err="1"/>
              <a:t>Represents</a:t>
            </a:r>
            <a:r>
              <a:rPr lang="da-DK" dirty="0"/>
              <a:t> the </a:t>
            </a:r>
            <a:r>
              <a:rPr lang="da-DK" dirty="0" err="1"/>
              <a:t>actual</a:t>
            </a:r>
            <a:r>
              <a:rPr lang="da-DK" dirty="0"/>
              <a:t> data and/or information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dealing</a:t>
            </a:r>
            <a:endParaRPr lang="da-DK" dirty="0"/>
          </a:p>
          <a:p>
            <a:r>
              <a:rPr lang="da-DK" b="1" dirty="0"/>
              <a:t>View: </a:t>
            </a:r>
            <a:r>
              <a:rPr lang="da-DK" dirty="0"/>
              <a:t>The </a:t>
            </a:r>
            <a:r>
              <a:rPr lang="da-DK" dirty="0" err="1"/>
              <a:t>representation</a:t>
            </a:r>
            <a:r>
              <a:rPr lang="da-DK" dirty="0"/>
              <a:t> of data </a:t>
            </a:r>
            <a:r>
              <a:rPr lang="da-DK" dirty="0" err="1"/>
              <a:t>that</a:t>
            </a:r>
            <a:r>
              <a:rPr lang="da-DK" dirty="0"/>
              <a:t> the end user </a:t>
            </a:r>
            <a:r>
              <a:rPr lang="da-DK" dirty="0" err="1"/>
              <a:t>interacts</a:t>
            </a:r>
            <a:r>
              <a:rPr lang="da-DK" dirty="0"/>
              <a:t> with</a:t>
            </a:r>
          </a:p>
          <a:p>
            <a:r>
              <a:rPr lang="da-DK" b="1" dirty="0" err="1"/>
              <a:t>ViewModel</a:t>
            </a:r>
            <a:r>
              <a:rPr lang="da-DK" b="1" dirty="0"/>
              <a:t>: </a:t>
            </a:r>
            <a:r>
              <a:rPr lang="da-DK" dirty="0" err="1"/>
              <a:t>Exposes</a:t>
            </a:r>
            <a:r>
              <a:rPr lang="da-DK" dirty="0"/>
              <a:t> the </a:t>
            </a:r>
            <a:r>
              <a:rPr lang="da-DK" dirty="0" err="1"/>
              <a:t>methods</a:t>
            </a:r>
            <a:r>
              <a:rPr lang="da-DK" dirty="0"/>
              <a:t> and </a:t>
            </a:r>
            <a:r>
              <a:rPr lang="da-DK" dirty="0" err="1"/>
              <a:t>commands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help</a:t>
            </a:r>
            <a:r>
              <a:rPr lang="da-DK" dirty="0"/>
              <a:t> </a:t>
            </a:r>
            <a:r>
              <a:rPr lang="da-DK" dirty="0" err="1"/>
              <a:t>maintin</a:t>
            </a:r>
            <a:r>
              <a:rPr lang="da-DK" dirty="0"/>
              <a:t> the </a:t>
            </a:r>
            <a:r>
              <a:rPr lang="da-DK" dirty="0" err="1"/>
              <a:t>state</a:t>
            </a:r>
            <a:r>
              <a:rPr lang="da-DK" dirty="0"/>
              <a:t> of the view</a:t>
            </a: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297424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D125F-FCA7-4EDC-BFAF-E1C9CD62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Diagram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FC49091-1ABF-4027-8CA4-0798E07C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218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72A9A-FDBF-4CEA-9207-5C3F0C2C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Sequence</a:t>
            </a:r>
            <a:r>
              <a:rPr lang="da-DK" dirty="0"/>
              <a:t> Diagram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AEC54E-FB67-4FA1-9045-C7CC0502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7646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anis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111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Organisk</vt:lpstr>
      <vt:lpstr>The Debt Book</vt:lpstr>
      <vt:lpstr>Architectural Patterns </vt:lpstr>
      <vt:lpstr>Design Choice</vt:lpstr>
      <vt:lpstr>MVVM</vt:lpstr>
      <vt:lpstr>Class Diagram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Debt Book</dc:title>
  <dc:creator>Nina Nguyen</dc:creator>
  <cp:lastModifiedBy>Nina Nguyen</cp:lastModifiedBy>
  <cp:revision>4</cp:revision>
  <dcterms:created xsi:type="dcterms:W3CDTF">2018-10-21T15:40:51Z</dcterms:created>
  <dcterms:modified xsi:type="dcterms:W3CDTF">2018-10-21T16:10:28Z</dcterms:modified>
</cp:coreProperties>
</file>