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8" r:id="rId3"/>
    <p:sldId id="257" r:id="rId4"/>
    <p:sldId id="261" r:id="rId5"/>
    <p:sldId id="260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ny Tran" userId="6008865b-992a-48e3-87ee-93a11a609748" providerId="ADAL" clId="{CE50EBFE-603C-49B2-9D31-8E091E349303}"/>
    <pc:docChg chg="modSld">
      <pc:chgData name="Danny Tran" userId="6008865b-992a-48e3-87ee-93a11a609748" providerId="ADAL" clId="{CE50EBFE-603C-49B2-9D31-8E091E349303}" dt="2018-10-21T16:24:14.880" v="19" actId="14100"/>
      <pc:docMkLst>
        <pc:docMk/>
      </pc:docMkLst>
      <pc:sldChg chg="addSp delSp modSp">
        <pc:chgData name="Danny Tran" userId="6008865b-992a-48e3-87ee-93a11a609748" providerId="ADAL" clId="{CE50EBFE-603C-49B2-9D31-8E091E349303}" dt="2018-10-21T16:24:14.880" v="19" actId="14100"/>
        <pc:sldMkLst>
          <pc:docMk/>
          <pc:sldMk cId="4087646180" sldId="259"/>
        </pc:sldMkLst>
        <pc:spChg chg="del">
          <ac:chgData name="Danny Tran" userId="6008865b-992a-48e3-87ee-93a11a609748" providerId="ADAL" clId="{CE50EBFE-603C-49B2-9D31-8E091E349303}" dt="2018-10-21T16:23:50.310" v="12"/>
          <ac:spMkLst>
            <pc:docMk/>
            <pc:sldMk cId="4087646180" sldId="259"/>
            <ac:spMk id="3" creationId="{EAAEC54E-FB67-4FA1-9045-C7CC0502595B}"/>
          </ac:spMkLst>
        </pc:spChg>
        <pc:picChg chg="add mod ord">
          <ac:chgData name="Danny Tran" userId="6008865b-992a-48e3-87ee-93a11a609748" providerId="ADAL" clId="{CE50EBFE-603C-49B2-9D31-8E091E349303}" dt="2018-10-21T16:24:14.880" v="19" actId="14100"/>
          <ac:picMkLst>
            <pc:docMk/>
            <pc:sldMk cId="4087646180" sldId="259"/>
            <ac:picMk id="5" creationId="{8C430673-D1EC-4859-80CE-A46508EEB1E9}"/>
          </ac:picMkLst>
        </pc:picChg>
      </pc:sldChg>
      <pc:sldChg chg="addSp delSp modSp">
        <pc:chgData name="Danny Tran" userId="6008865b-992a-48e3-87ee-93a11a609748" providerId="ADAL" clId="{CE50EBFE-603C-49B2-9D31-8E091E349303}" dt="2018-10-21T16:23:24.512" v="11" actId="14100"/>
        <pc:sldMkLst>
          <pc:docMk/>
          <pc:sldMk cId="3442183164" sldId="260"/>
        </pc:sldMkLst>
        <pc:spChg chg="del">
          <ac:chgData name="Danny Tran" userId="6008865b-992a-48e3-87ee-93a11a609748" providerId="ADAL" clId="{CE50EBFE-603C-49B2-9D31-8E091E349303}" dt="2018-10-21T16:22:43.707" v="0"/>
          <ac:spMkLst>
            <pc:docMk/>
            <pc:sldMk cId="3442183164" sldId="260"/>
            <ac:spMk id="3" creationId="{DFC49091-1ABF-4027-8CA4-0798E07CD216}"/>
          </ac:spMkLst>
        </pc:spChg>
        <pc:picChg chg="add mod ord">
          <ac:chgData name="Danny Tran" userId="6008865b-992a-48e3-87ee-93a11a609748" providerId="ADAL" clId="{CE50EBFE-603C-49B2-9D31-8E091E349303}" dt="2018-10-21T16:23:24.512" v="11" actId="14100"/>
          <ac:picMkLst>
            <pc:docMk/>
            <pc:sldMk cId="3442183164" sldId="260"/>
            <ac:picMk id="5" creationId="{B414749F-5D53-461D-9AF1-21C96D9C4D9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/>
              <a:t>Klik for at redigere undertiteltypografien i masteren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398EE065-587C-4C6D-8499-EB75AF51ADBB}" type="datetimeFigureOut">
              <a:rPr lang="da-DK" smtClean="0"/>
              <a:t>21-10-2018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EC5AD3-ED8B-4EAA-8074-891BB0773E6A}" type="slidenum">
              <a:rPr lang="da-DK" smtClean="0"/>
              <a:t>‹nr.›</a:t>
            </a:fld>
            <a:endParaRPr lang="da-DK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2415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k 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EE065-587C-4C6D-8499-EB75AF51ADBB}" type="datetimeFigureOut">
              <a:rPr lang="da-DK" smtClean="0"/>
              <a:t>21-10-2018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C5AD3-ED8B-4EAA-8074-891BB0773E6A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51378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og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EE065-587C-4C6D-8499-EB75AF51ADBB}" type="datetimeFigureOut">
              <a:rPr lang="da-DK" smtClean="0"/>
              <a:t>21-10-2018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C5AD3-ED8B-4EAA-8074-891BB0773E6A}" type="slidenum">
              <a:rPr lang="da-DK" smtClean="0"/>
              <a:t>‹nr.›</a:t>
            </a:fld>
            <a:endParaRPr lang="da-DK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3658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EE065-587C-4C6D-8499-EB75AF51ADBB}" type="datetimeFigureOut">
              <a:rPr lang="da-DK" smtClean="0"/>
              <a:t>21-10-2018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C5AD3-ED8B-4EAA-8074-891BB0773E6A}" type="slidenum">
              <a:rPr lang="da-DK" smtClean="0"/>
              <a:t>‹nr.›</a:t>
            </a:fld>
            <a:endParaRPr lang="da-DK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46470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vnek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EE065-587C-4C6D-8499-EB75AF51ADBB}" type="datetimeFigureOut">
              <a:rPr lang="da-DK" smtClean="0"/>
              <a:t>21-10-2018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C5AD3-ED8B-4EAA-8074-891BB0773E6A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129901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ort med citat og nav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EE065-587C-4C6D-8499-EB75AF51ADBB}" type="datetimeFigureOut">
              <a:rPr lang="da-DK" smtClean="0"/>
              <a:t>21-10-2018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C5AD3-ED8B-4EAA-8074-891BB0773E6A}" type="slidenum">
              <a:rPr lang="da-DK" smtClean="0"/>
              <a:t>‹nr.›</a:t>
            </a:fld>
            <a:endParaRPr lang="da-DK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04704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ndt eller fals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EE065-587C-4C6D-8499-EB75AF51ADBB}" type="datetimeFigureOut">
              <a:rPr lang="da-DK" smtClean="0"/>
              <a:t>21-10-2018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C5AD3-ED8B-4EAA-8074-891BB0773E6A}" type="slidenum">
              <a:rPr lang="da-DK" smtClean="0"/>
              <a:t>‹nr.›</a:t>
            </a:fld>
            <a:endParaRPr lang="da-DK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95264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EE065-587C-4C6D-8499-EB75AF51ADBB}" type="datetimeFigureOut">
              <a:rPr lang="da-DK" smtClean="0"/>
              <a:t>21-10-2018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C5AD3-ED8B-4EAA-8074-891BB0773E6A}" type="slidenum">
              <a:rPr lang="da-DK" smtClean="0"/>
              <a:t>‹nr.›</a:t>
            </a:fld>
            <a:endParaRPr lang="da-DK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14388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EE065-587C-4C6D-8499-EB75AF51ADBB}" type="datetimeFigureOut">
              <a:rPr lang="da-DK" smtClean="0"/>
              <a:t>21-10-2018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C5AD3-ED8B-4EAA-8074-891BB0773E6A}" type="slidenum">
              <a:rPr lang="da-DK" smtClean="0"/>
              <a:t>‹nr.›</a:t>
            </a:fld>
            <a:endParaRPr lang="da-DK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9171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EE065-587C-4C6D-8499-EB75AF51ADBB}" type="datetimeFigureOut">
              <a:rPr lang="da-DK" smtClean="0"/>
              <a:t>21-10-2018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C5AD3-ED8B-4EAA-8074-891BB0773E6A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24383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EE065-587C-4C6D-8499-EB75AF51ADBB}" type="datetimeFigureOut">
              <a:rPr lang="da-DK" smtClean="0"/>
              <a:t>21-10-2018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C5AD3-ED8B-4EAA-8074-891BB0773E6A}" type="slidenum">
              <a:rPr lang="da-DK" smtClean="0"/>
              <a:t>‹nr.›</a:t>
            </a:fld>
            <a:endParaRPr lang="da-DK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8956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EE065-587C-4C6D-8499-EB75AF51ADBB}" type="datetimeFigureOut">
              <a:rPr lang="da-DK" smtClean="0"/>
              <a:t>21-10-2018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C5AD3-ED8B-4EAA-8074-891BB0773E6A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91131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EE065-587C-4C6D-8499-EB75AF51ADBB}" type="datetimeFigureOut">
              <a:rPr lang="da-DK" smtClean="0"/>
              <a:t>21-10-2018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C5AD3-ED8B-4EAA-8074-891BB0773E6A}" type="slidenum">
              <a:rPr lang="da-DK" smtClean="0"/>
              <a:t>‹nr.›</a:t>
            </a:fld>
            <a:endParaRPr lang="da-DK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7662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EE065-587C-4C6D-8499-EB75AF51ADBB}" type="datetimeFigureOut">
              <a:rPr lang="da-DK" smtClean="0"/>
              <a:t>21-10-2018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C5AD3-ED8B-4EAA-8074-891BB0773E6A}" type="slidenum">
              <a:rPr lang="da-DK" smtClean="0"/>
              <a:t>‹nr.›</a:t>
            </a:fld>
            <a:endParaRPr lang="da-DK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2457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EE065-587C-4C6D-8499-EB75AF51ADBB}" type="datetimeFigureOut">
              <a:rPr lang="da-DK" smtClean="0"/>
              <a:t>21-10-2018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C5AD3-ED8B-4EAA-8074-891BB0773E6A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48983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EE065-587C-4C6D-8499-EB75AF51ADBB}" type="datetimeFigureOut">
              <a:rPr lang="da-DK" smtClean="0"/>
              <a:t>21-10-2018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C5AD3-ED8B-4EAA-8074-891BB0773E6A}" type="slidenum">
              <a:rPr lang="da-DK" smtClean="0"/>
              <a:t>‹nr.›</a:t>
            </a:fld>
            <a:endParaRPr lang="da-DK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7566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EE065-587C-4C6D-8499-EB75AF51ADBB}" type="datetimeFigureOut">
              <a:rPr lang="da-DK" smtClean="0"/>
              <a:t>21-10-2018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C5AD3-ED8B-4EAA-8074-891BB0773E6A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26047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98EE065-587C-4C6D-8499-EB75AF51ADBB}" type="datetimeFigureOut">
              <a:rPr lang="da-DK" smtClean="0"/>
              <a:t>21-10-2018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EC5AD3-ED8B-4EAA-8074-891BB0773E6A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34279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E4BA6C-78FE-433D-B29C-0181B315A2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/>
              <a:t>The </a:t>
            </a:r>
            <a:r>
              <a:rPr lang="da-DK" dirty="0" err="1"/>
              <a:t>Debt</a:t>
            </a:r>
            <a:r>
              <a:rPr lang="da-DK" dirty="0"/>
              <a:t> Book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6553E92E-8444-4EA2-8742-E6AE16A878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da-DK" dirty="0"/>
              <a:t>201801505 Cuong Nguyen</a:t>
            </a:r>
          </a:p>
          <a:p>
            <a:r>
              <a:rPr lang="da-DK" dirty="0"/>
              <a:t>201610981 Danny Tran</a:t>
            </a:r>
          </a:p>
          <a:p>
            <a:r>
              <a:rPr lang="da-DK" dirty="0"/>
              <a:t>201506554 Nina Nguyen</a:t>
            </a:r>
          </a:p>
          <a:p>
            <a:r>
              <a:rPr lang="da-DK" dirty="0"/>
              <a:t>201607649 </a:t>
            </a:r>
            <a:r>
              <a:rPr lang="da-DK" dirty="0" err="1"/>
              <a:t>Stanie</a:t>
            </a:r>
            <a:r>
              <a:rPr lang="da-DK" dirty="0"/>
              <a:t> Cheung</a:t>
            </a:r>
          </a:p>
        </p:txBody>
      </p:sp>
    </p:spTree>
    <p:extLst>
      <p:ext uri="{BB962C8B-B14F-4D97-AF65-F5344CB8AC3E}">
        <p14:creationId xmlns:p14="http://schemas.microsoft.com/office/powerpoint/2010/main" val="65321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2C3AFD-E1F9-43B0-AA46-3CD137C16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Architectural</a:t>
            </a:r>
            <a:r>
              <a:rPr lang="da-DK" dirty="0"/>
              <a:t> Patterns 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C26625B4-EDCD-4DDE-97B1-A8B258A673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da-DK" b="1" dirty="0"/>
              <a:t>MVVM</a:t>
            </a:r>
            <a:r>
              <a:rPr lang="da-DK" dirty="0"/>
              <a:t> (Model-view-viewmodel)</a:t>
            </a:r>
          </a:p>
          <a:p>
            <a:pPr>
              <a:lnSpc>
                <a:spcPct val="200000"/>
              </a:lnSpc>
            </a:pPr>
            <a:r>
              <a:rPr lang="da-DK" b="1" dirty="0"/>
              <a:t>MVP</a:t>
            </a:r>
            <a:r>
              <a:rPr lang="da-DK" dirty="0"/>
              <a:t> (Model-view-presenter)</a:t>
            </a:r>
          </a:p>
          <a:p>
            <a:pPr>
              <a:lnSpc>
                <a:spcPct val="200000"/>
              </a:lnSpc>
            </a:pPr>
            <a:r>
              <a:rPr lang="da-DK" b="1" dirty="0"/>
              <a:t>MVC</a:t>
            </a:r>
            <a:r>
              <a:rPr lang="da-DK" dirty="0"/>
              <a:t> (Model-view-controller)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949429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CAFEDD-EAF4-46C0-AF05-83AFDB54F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Design </a:t>
            </a:r>
            <a:r>
              <a:rPr lang="da-DK" dirty="0" err="1"/>
              <a:t>Choice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8CA5990-D7FA-449F-95BA-C3890D1615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/>
              <a:t>Flexibility</a:t>
            </a:r>
            <a:r>
              <a:rPr lang="da-DK" dirty="0"/>
              <a:t> for design </a:t>
            </a:r>
            <a:r>
              <a:rPr lang="da-DK" dirty="0" err="1"/>
              <a:t>work</a:t>
            </a:r>
            <a:r>
              <a:rPr lang="da-DK" dirty="0"/>
              <a:t> and </a:t>
            </a:r>
            <a:r>
              <a:rPr lang="da-DK" dirty="0" err="1"/>
              <a:t>development</a:t>
            </a:r>
            <a:r>
              <a:rPr lang="da-DK" dirty="0"/>
              <a:t> </a:t>
            </a:r>
            <a:r>
              <a:rPr lang="da-DK" dirty="0" err="1"/>
              <a:t>work</a:t>
            </a:r>
            <a:r>
              <a:rPr lang="da-DK" dirty="0"/>
              <a:t> to </a:t>
            </a:r>
            <a:r>
              <a:rPr lang="da-DK" dirty="0" err="1"/>
              <a:t>happen</a:t>
            </a:r>
            <a:r>
              <a:rPr lang="da-DK" dirty="0"/>
              <a:t> </a:t>
            </a:r>
            <a:r>
              <a:rPr lang="da-DK" dirty="0" err="1"/>
              <a:t>simultaneously</a:t>
            </a:r>
            <a:endParaRPr lang="da-DK" dirty="0"/>
          </a:p>
          <a:p>
            <a:r>
              <a:rPr lang="da-DK" dirty="0"/>
              <a:t> Unit </a:t>
            </a:r>
            <a:r>
              <a:rPr lang="da-DK" dirty="0" err="1"/>
              <a:t>testing</a:t>
            </a:r>
            <a:r>
              <a:rPr lang="da-DK" dirty="0"/>
              <a:t> </a:t>
            </a:r>
          </a:p>
          <a:p>
            <a:r>
              <a:rPr lang="da-DK" dirty="0" err="1"/>
              <a:t>Reusable</a:t>
            </a:r>
            <a:r>
              <a:rPr lang="da-DK" dirty="0"/>
              <a:t> components </a:t>
            </a:r>
            <a:r>
              <a:rPr lang="da-DK" dirty="0" err="1"/>
              <a:t>across</a:t>
            </a:r>
            <a:r>
              <a:rPr lang="da-DK" dirty="0"/>
              <a:t> </a:t>
            </a:r>
            <a:r>
              <a:rPr lang="da-DK" dirty="0" err="1"/>
              <a:t>projects</a:t>
            </a:r>
            <a:r>
              <a:rPr lang="da-DK" dirty="0"/>
              <a:t> in the </a:t>
            </a:r>
            <a:r>
              <a:rPr lang="da-DK" dirty="0" err="1"/>
              <a:t>organization</a:t>
            </a:r>
            <a:endParaRPr lang="da-DK" dirty="0"/>
          </a:p>
          <a:p>
            <a:r>
              <a:rPr lang="da-DK" dirty="0" err="1"/>
              <a:t>Ability</a:t>
            </a:r>
            <a:r>
              <a:rPr lang="da-DK" dirty="0"/>
              <a:t> to </a:t>
            </a:r>
            <a:r>
              <a:rPr lang="da-DK" dirty="0" err="1"/>
              <a:t>work</a:t>
            </a:r>
            <a:r>
              <a:rPr lang="da-DK" dirty="0"/>
              <a:t> on the user interface </a:t>
            </a:r>
            <a:r>
              <a:rPr lang="da-DK" dirty="0" err="1"/>
              <a:t>without</a:t>
            </a:r>
            <a:r>
              <a:rPr lang="da-DK" dirty="0"/>
              <a:t> </a:t>
            </a:r>
            <a:r>
              <a:rPr lang="da-DK" dirty="0" err="1"/>
              <a:t>interfering</a:t>
            </a:r>
            <a:r>
              <a:rPr lang="da-DK" dirty="0"/>
              <a:t> with the </a:t>
            </a:r>
            <a:r>
              <a:rPr lang="da-DK" dirty="0" err="1"/>
              <a:t>logic</a:t>
            </a:r>
            <a:r>
              <a:rPr lang="da-DK" dirty="0"/>
              <a:t> in the </a:t>
            </a:r>
            <a:r>
              <a:rPr lang="da-DK" dirty="0" err="1"/>
              <a:t>code</a:t>
            </a:r>
            <a:r>
              <a:rPr lang="da-DK" dirty="0"/>
              <a:t> base</a:t>
            </a:r>
          </a:p>
        </p:txBody>
      </p:sp>
    </p:spTree>
    <p:extLst>
      <p:ext uri="{BB962C8B-B14F-4D97-AF65-F5344CB8AC3E}">
        <p14:creationId xmlns:p14="http://schemas.microsoft.com/office/powerpoint/2010/main" val="565743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5AFBDA-D0E3-4AE2-AE7D-96855011E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MVVM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8AF764A3-06DB-49AA-8222-5E860F035C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b="1" dirty="0"/>
              <a:t>Model:  </a:t>
            </a:r>
            <a:r>
              <a:rPr lang="da-DK" dirty="0" err="1"/>
              <a:t>Represents</a:t>
            </a:r>
            <a:r>
              <a:rPr lang="da-DK" dirty="0"/>
              <a:t> the </a:t>
            </a:r>
            <a:r>
              <a:rPr lang="da-DK" dirty="0" err="1"/>
              <a:t>actual</a:t>
            </a:r>
            <a:r>
              <a:rPr lang="da-DK" dirty="0"/>
              <a:t> data and/or information </a:t>
            </a:r>
            <a:r>
              <a:rPr lang="da-DK" dirty="0" err="1"/>
              <a:t>we</a:t>
            </a:r>
            <a:r>
              <a:rPr lang="da-DK" dirty="0"/>
              <a:t>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dealing</a:t>
            </a:r>
            <a:endParaRPr lang="da-DK" dirty="0"/>
          </a:p>
          <a:p>
            <a:r>
              <a:rPr lang="da-DK" b="1" dirty="0"/>
              <a:t>View: </a:t>
            </a:r>
            <a:r>
              <a:rPr lang="da-DK" dirty="0"/>
              <a:t>The </a:t>
            </a:r>
            <a:r>
              <a:rPr lang="da-DK" dirty="0" err="1"/>
              <a:t>representation</a:t>
            </a:r>
            <a:r>
              <a:rPr lang="da-DK" dirty="0"/>
              <a:t> of data </a:t>
            </a:r>
            <a:r>
              <a:rPr lang="da-DK" dirty="0" err="1"/>
              <a:t>that</a:t>
            </a:r>
            <a:r>
              <a:rPr lang="da-DK" dirty="0"/>
              <a:t> the end user </a:t>
            </a:r>
            <a:r>
              <a:rPr lang="da-DK" dirty="0" err="1"/>
              <a:t>interacts</a:t>
            </a:r>
            <a:r>
              <a:rPr lang="da-DK" dirty="0"/>
              <a:t> with</a:t>
            </a:r>
          </a:p>
          <a:p>
            <a:r>
              <a:rPr lang="da-DK" b="1" dirty="0" err="1"/>
              <a:t>ViewModel</a:t>
            </a:r>
            <a:r>
              <a:rPr lang="da-DK" b="1" dirty="0"/>
              <a:t>: </a:t>
            </a:r>
            <a:r>
              <a:rPr lang="da-DK" dirty="0" err="1"/>
              <a:t>Exposes</a:t>
            </a:r>
            <a:r>
              <a:rPr lang="da-DK" dirty="0"/>
              <a:t> the </a:t>
            </a:r>
            <a:r>
              <a:rPr lang="da-DK" dirty="0" err="1"/>
              <a:t>methods</a:t>
            </a:r>
            <a:r>
              <a:rPr lang="da-DK" dirty="0"/>
              <a:t> and </a:t>
            </a:r>
            <a:r>
              <a:rPr lang="da-DK" dirty="0" err="1"/>
              <a:t>commands</a:t>
            </a:r>
            <a:r>
              <a:rPr lang="da-DK" dirty="0"/>
              <a:t> </a:t>
            </a:r>
            <a:r>
              <a:rPr lang="da-DK" dirty="0" err="1"/>
              <a:t>that</a:t>
            </a:r>
            <a:r>
              <a:rPr lang="da-DK" dirty="0"/>
              <a:t> </a:t>
            </a:r>
            <a:r>
              <a:rPr lang="da-DK" dirty="0" err="1"/>
              <a:t>help</a:t>
            </a:r>
            <a:r>
              <a:rPr lang="da-DK" dirty="0"/>
              <a:t> </a:t>
            </a:r>
            <a:r>
              <a:rPr lang="da-DK" dirty="0" err="1"/>
              <a:t>maintin</a:t>
            </a:r>
            <a:r>
              <a:rPr lang="da-DK" dirty="0"/>
              <a:t> the </a:t>
            </a:r>
            <a:r>
              <a:rPr lang="da-DK" dirty="0" err="1"/>
              <a:t>state</a:t>
            </a:r>
            <a:r>
              <a:rPr lang="da-DK" dirty="0"/>
              <a:t> of the view</a:t>
            </a:r>
            <a:endParaRPr lang="da-DK" i="1" dirty="0"/>
          </a:p>
        </p:txBody>
      </p:sp>
    </p:spTree>
    <p:extLst>
      <p:ext uri="{BB962C8B-B14F-4D97-AF65-F5344CB8AC3E}">
        <p14:creationId xmlns:p14="http://schemas.microsoft.com/office/powerpoint/2010/main" val="2974242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ladsholder til indhold 4" descr="Et billede, der indeholder skærmbillede&#10;&#10;Beskrivelse, der er oprettet med meget høj sikkerhed">
            <a:extLst>
              <a:ext uri="{FF2B5EF4-FFF2-40B4-BE49-F238E27FC236}">
                <a16:creationId xmlns:a16="http://schemas.microsoft.com/office/drawing/2014/main" id="{B414749F-5D53-461D-9AF1-21C96D9C4D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6075" y="1727578"/>
            <a:ext cx="6419850" cy="4400660"/>
          </a:xfr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1C5D125F-FCA7-4EDC-BFAF-E1C9CD627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Class Diagram</a:t>
            </a:r>
          </a:p>
        </p:txBody>
      </p:sp>
    </p:spTree>
    <p:extLst>
      <p:ext uri="{BB962C8B-B14F-4D97-AF65-F5344CB8AC3E}">
        <p14:creationId xmlns:p14="http://schemas.microsoft.com/office/powerpoint/2010/main" val="3442183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ladsholder til indhold 4" descr="Et billede, der indeholder tekst, kort&#10;&#10;Beskrivelse, der er oprettet med meget høj sikkerhed">
            <a:extLst>
              <a:ext uri="{FF2B5EF4-FFF2-40B4-BE49-F238E27FC236}">
                <a16:creationId xmlns:a16="http://schemas.microsoft.com/office/drawing/2014/main" id="{8C430673-D1EC-4859-80CE-A46508EEB1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8078" y="1743605"/>
            <a:ext cx="7921868" cy="4223884"/>
          </a:xfr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E7D72A9A-FDBF-4CEA-9207-5C3F0C2C2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Sequence</a:t>
            </a:r>
            <a:r>
              <a:rPr lang="da-DK" dirty="0"/>
              <a:t> Diagram</a:t>
            </a:r>
          </a:p>
        </p:txBody>
      </p:sp>
    </p:spTree>
    <p:extLst>
      <p:ext uri="{BB962C8B-B14F-4D97-AF65-F5344CB8AC3E}">
        <p14:creationId xmlns:p14="http://schemas.microsoft.com/office/powerpoint/2010/main" val="40876461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sk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rganisk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sk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E4E49EB0-FB00-41F5-9359-4843D783A2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31</TotalTime>
  <Words>111</Words>
  <Application>Microsoft Office PowerPoint</Application>
  <PresentationFormat>Widescreen</PresentationFormat>
  <Paragraphs>20</Paragraphs>
  <Slides>6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2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6</vt:i4>
      </vt:variant>
    </vt:vector>
  </HeadingPairs>
  <TitlesOfParts>
    <vt:vector size="9" baseType="lpstr">
      <vt:lpstr>Arial</vt:lpstr>
      <vt:lpstr>Garamond</vt:lpstr>
      <vt:lpstr>Organisk</vt:lpstr>
      <vt:lpstr>The Debt Book</vt:lpstr>
      <vt:lpstr>Architectural Patterns </vt:lpstr>
      <vt:lpstr>Design Choice</vt:lpstr>
      <vt:lpstr>MVVM</vt:lpstr>
      <vt:lpstr>Class Diagram</vt:lpstr>
      <vt:lpstr>Sequence Diagram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Debt Book</dc:title>
  <dc:creator>Nina Nguyen</dc:creator>
  <cp:lastModifiedBy>Danny Tran</cp:lastModifiedBy>
  <cp:revision>4</cp:revision>
  <dcterms:created xsi:type="dcterms:W3CDTF">2018-10-21T15:40:51Z</dcterms:created>
  <dcterms:modified xsi:type="dcterms:W3CDTF">2018-10-21T16:24:32Z</dcterms:modified>
</cp:coreProperties>
</file>