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ny Tran" userId="6008865b-992a-48e3-87ee-93a11a609748" providerId="ADAL" clId="{CE50EBFE-603C-49B2-9D31-8E091E349303}"/>
    <pc:docChg chg="modSld">
      <pc:chgData name="Danny Tran" userId="6008865b-992a-48e3-87ee-93a11a609748" providerId="ADAL" clId="{CE50EBFE-603C-49B2-9D31-8E091E349303}" dt="2018-10-21T16:24:14.880" v="19" actId="14100"/>
      <pc:docMkLst>
        <pc:docMk/>
      </pc:docMkLst>
      <pc:sldChg chg="addSp delSp modSp">
        <pc:chgData name="Danny Tran" userId="6008865b-992a-48e3-87ee-93a11a609748" providerId="ADAL" clId="{CE50EBFE-603C-49B2-9D31-8E091E349303}" dt="2018-10-21T16:24:14.880" v="19" actId="14100"/>
        <pc:sldMkLst>
          <pc:docMk/>
          <pc:sldMk cId="4087646180" sldId="259"/>
        </pc:sldMkLst>
        <pc:spChg chg="del">
          <ac:chgData name="Danny Tran" userId="6008865b-992a-48e3-87ee-93a11a609748" providerId="ADAL" clId="{CE50EBFE-603C-49B2-9D31-8E091E349303}" dt="2018-10-21T16:23:50.310" v="12"/>
          <ac:spMkLst>
            <pc:docMk/>
            <pc:sldMk cId="4087646180" sldId="259"/>
            <ac:spMk id="3" creationId="{EAAEC54E-FB67-4FA1-9045-C7CC0502595B}"/>
          </ac:spMkLst>
        </pc:spChg>
        <pc:picChg chg="add mod ord">
          <ac:chgData name="Danny Tran" userId="6008865b-992a-48e3-87ee-93a11a609748" providerId="ADAL" clId="{CE50EBFE-603C-49B2-9D31-8E091E349303}" dt="2018-10-21T16:24:14.880" v="19" actId="14100"/>
          <ac:picMkLst>
            <pc:docMk/>
            <pc:sldMk cId="4087646180" sldId="259"/>
            <ac:picMk id="5" creationId="{8C430673-D1EC-4859-80CE-A46508EEB1E9}"/>
          </ac:picMkLst>
        </pc:picChg>
      </pc:sldChg>
      <pc:sldChg chg="addSp delSp modSp">
        <pc:chgData name="Danny Tran" userId="6008865b-992a-48e3-87ee-93a11a609748" providerId="ADAL" clId="{CE50EBFE-603C-49B2-9D31-8E091E349303}" dt="2018-10-21T16:23:24.512" v="11" actId="14100"/>
        <pc:sldMkLst>
          <pc:docMk/>
          <pc:sldMk cId="3442183164" sldId="260"/>
        </pc:sldMkLst>
        <pc:spChg chg="del">
          <ac:chgData name="Danny Tran" userId="6008865b-992a-48e3-87ee-93a11a609748" providerId="ADAL" clId="{CE50EBFE-603C-49B2-9D31-8E091E349303}" dt="2018-10-21T16:22:43.707" v="0"/>
          <ac:spMkLst>
            <pc:docMk/>
            <pc:sldMk cId="3442183164" sldId="260"/>
            <ac:spMk id="3" creationId="{DFC49091-1ABF-4027-8CA4-0798E07CD216}"/>
          </ac:spMkLst>
        </pc:spChg>
        <pc:picChg chg="add mod ord">
          <ac:chgData name="Danny Tran" userId="6008865b-992a-48e3-87ee-93a11a609748" providerId="ADAL" clId="{CE50EBFE-603C-49B2-9D31-8E091E349303}" dt="2018-10-21T16:23:24.512" v="11" actId="14100"/>
          <ac:picMkLst>
            <pc:docMk/>
            <pc:sldMk cId="3442183164" sldId="260"/>
            <ac:picMk id="5" creationId="{B414749F-5D53-461D-9AF1-21C96D9C4D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8EE065-587C-4C6D-8499-EB75AF51ADBB}" type="datetimeFigureOut">
              <a:rPr lang="da-DK" smtClean="0"/>
              <a:t>03-12-2018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1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03-12-2018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137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03-12-2018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5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03-12-2018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647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03-12-2018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299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03-12-2018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70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03-12-2018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26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03-12-2018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438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03-12-2018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7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03-12-2018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438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03-12-2018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95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03-12-2018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113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03-12-2018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6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03-12-2018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5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03-12-2018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898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03-12-2018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6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03-12-2018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604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8EE065-587C-4C6D-8499-EB75AF51ADBB}" type="datetimeFigureOut">
              <a:rPr lang="da-DK" smtClean="0"/>
              <a:t>03-12-2018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427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4BA6C-78FE-433D-B29C-0181B315A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729649"/>
            <a:ext cx="6815669" cy="1657016"/>
          </a:xfrm>
        </p:spPr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Debt</a:t>
            </a:r>
            <a:r>
              <a:rPr lang="da-DK" dirty="0"/>
              <a:t> Book</a:t>
            </a:r>
            <a:br>
              <a:rPr lang="da-DK" dirty="0"/>
            </a:br>
            <a:r>
              <a:rPr lang="da-DK" dirty="0"/>
              <a:t>Group 40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553E92E-8444-4EA2-8742-E6AE16A87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/>
              <a:t>201801505 Cuong Nguyen</a:t>
            </a:r>
          </a:p>
          <a:p>
            <a:r>
              <a:rPr lang="da-DK" dirty="0"/>
              <a:t>201610981 Danny Tran</a:t>
            </a:r>
          </a:p>
          <a:p>
            <a:r>
              <a:rPr lang="da-DK" dirty="0"/>
              <a:t>201506554 Nina Nguyen</a:t>
            </a:r>
          </a:p>
          <a:p>
            <a:r>
              <a:rPr lang="da-DK" dirty="0"/>
              <a:t>201607649 </a:t>
            </a:r>
            <a:r>
              <a:rPr lang="da-DK" dirty="0" err="1"/>
              <a:t>Stanie</a:t>
            </a:r>
            <a:r>
              <a:rPr lang="da-DK" dirty="0"/>
              <a:t> Cheung</a:t>
            </a:r>
          </a:p>
        </p:txBody>
      </p:sp>
    </p:spTree>
    <p:extLst>
      <p:ext uri="{BB962C8B-B14F-4D97-AF65-F5344CB8AC3E}">
        <p14:creationId xmlns:p14="http://schemas.microsoft.com/office/powerpoint/2010/main" val="6532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1"/>
    </mc:Choice>
    <mc:Fallback xmlns="">
      <p:transition spd="slow" advTm="54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C3AFD-E1F9-43B0-AA46-3CD137C1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Architectural</a:t>
            </a:r>
            <a:r>
              <a:rPr lang="da-DK" dirty="0"/>
              <a:t> Patterns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6625B4-EDCD-4DDE-97B1-A8B258A6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a-DK" b="1" dirty="0"/>
              <a:t>MVVM</a:t>
            </a:r>
            <a:r>
              <a:rPr lang="da-DK" dirty="0"/>
              <a:t> (Model-view-viewmodel)</a:t>
            </a:r>
          </a:p>
          <a:p>
            <a:pPr>
              <a:lnSpc>
                <a:spcPct val="200000"/>
              </a:lnSpc>
            </a:pPr>
            <a:r>
              <a:rPr lang="da-DK" b="1" dirty="0"/>
              <a:t>MVP</a:t>
            </a:r>
            <a:r>
              <a:rPr lang="da-DK" dirty="0"/>
              <a:t> (Model-view-presenter)</a:t>
            </a:r>
          </a:p>
          <a:p>
            <a:pPr>
              <a:lnSpc>
                <a:spcPct val="200000"/>
              </a:lnSpc>
            </a:pPr>
            <a:r>
              <a:rPr lang="da-DK" b="1" dirty="0"/>
              <a:t>MVC</a:t>
            </a:r>
            <a:r>
              <a:rPr lang="da-DK" dirty="0"/>
              <a:t> (Model-view-controller)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4942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53"/>
    </mc:Choice>
    <mc:Fallback xmlns="">
      <p:transition spd="slow" advTm="895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AFEDD-EAF4-46C0-AF05-83AFDB54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</a:t>
            </a:r>
            <a:r>
              <a:rPr lang="da-DK" dirty="0" err="1"/>
              <a:t>Choice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8CA5990-D7FA-449F-95BA-C3890D16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Separation of </a:t>
            </a:r>
            <a:r>
              <a:rPr lang="da-DK" dirty="0" err="1"/>
              <a:t>concerns</a:t>
            </a:r>
            <a:endParaRPr lang="da-DK" dirty="0"/>
          </a:p>
          <a:p>
            <a:r>
              <a:rPr lang="da-DK" dirty="0" err="1"/>
              <a:t>Testability</a:t>
            </a:r>
            <a:endParaRPr lang="da-DK" dirty="0"/>
          </a:p>
          <a:p>
            <a:r>
              <a:rPr lang="da-DK" dirty="0"/>
              <a:t>Low </a:t>
            </a:r>
            <a:r>
              <a:rPr lang="da-DK" dirty="0" err="1"/>
              <a:t>coupling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574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206"/>
    </mc:Choice>
    <mc:Fallback xmlns="">
      <p:transition spd="slow" advTm="722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AFBDA-D0E3-4AE2-AE7D-96855011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MVVM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F764A3-06DB-49AA-8222-5E860F03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Model:  </a:t>
            </a:r>
            <a:r>
              <a:rPr lang="da-DK" dirty="0"/>
              <a:t>Like MVC and MVP, it holds the data and </a:t>
            </a:r>
            <a:r>
              <a:rPr lang="da-DK" dirty="0" err="1"/>
              <a:t>contains</a:t>
            </a:r>
            <a:r>
              <a:rPr lang="da-DK" dirty="0"/>
              <a:t> the business </a:t>
            </a:r>
            <a:r>
              <a:rPr lang="da-DK" dirty="0" err="1"/>
              <a:t>logic</a:t>
            </a:r>
            <a:endParaRPr lang="da-DK" dirty="0"/>
          </a:p>
          <a:p>
            <a:r>
              <a:rPr lang="da-DK" b="1" dirty="0"/>
              <a:t>View: </a:t>
            </a:r>
            <a:r>
              <a:rPr lang="da-DK" dirty="0" err="1"/>
              <a:t>Responsible</a:t>
            </a:r>
            <a:r>
              <a:rPr lang="da-DK" dirty="0"/>
              <a:t> for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showing</a:t>
            </a:r>
            <a:r>
              <a:rPr lang="da-DK" dirty="0"/>
              <a:t> the Model and initial handling of user input</a:t>
            </a:r>
          </a:p>
          <a:p>
            <a:r>
              <a:rPr lang="da-DK" b="1" dirty="0" err="1"/>
              <a:t>ViewModel</a:t>
            </a:r>
            <a:r>
              <a:rPr lang="da-DK" b="1" dirty="0"/>
              <a:t>: </a:t>
            </a:r>
            <a:r>
              <a:rPr lang="en-US" dirty="0"/>
              <a:t>holds the View’s state and contains the presentation logic</a:t>
            </a:r>
            <a:endParaRPr lang="da-DK" i="1" dirty="0"/>
          </a:p>
        </p:txBody>
      </p:sp>
    </p:spTree>
    <p:extLst>
      <p:ext uri="{BB962C8B-B14F-4D97-AF65-F5344CB8AC3E}">
        <p14:creationId xmlns:p14="http://schemas.microsoft.com/office/powerpoint/2010/main" val="297424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78"/>
    </mc:Choice>
    <mc:Fallback xmlns="">
      <p:transition spd="slow" advTm="7477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mvvm model">
            <a:extLst>
              <a:ext uri="{FF2B5EF4-FFF2-40B4-BE49-F238E27FC236}">
                <a16:creationId xmlns:a16="http://schemas.microsoft.com/office/drawing/2014/main" id="{2EF87261-C54D-46B7-ABE8-303C9A2CF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70" y="2016826"/>
            <a:ext cx="9628459" cy="282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2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375"/>
    </mc:Choice>
    <mc:Fallback xmlns="">
      <p:transition spd="slow" advTm="12537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D125F-FCA7-4EDC-BFAF-E1C9CD62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Diagram</a:t>
            </a:r>
          </a:p>
        </p:txBody>
      </p:sp>
      <p:pic>
        <p:nvPicPr>
          <p:cNvPr id="8" name="Billede 7" descr="Et billede, der indeholder skærmbillede&#10;&#10;Automatisk oprettet beskrivelse">
            <a:extLst>
              <a:ext uri="{FF2B5EF4-FFF2-40B4-BE49-F238E27FC236}">
                <a16:creationId xmlns:a16="http://schemas.microsoft.com/office/drawing/2014/main" id="{45D6BFC4-2A1E-4279-9C72-BA66FCFA3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8" y="2008668"/>
            <a:ext cx="948822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8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743"/>
    </mc:Choice>
    <mc:Fallback xmlns="">
      <p:transition spd="slow" advTm="17074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72A9A-FDBF-4CEA-9207-5C3F0C2C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Sequence</a:t>
            </a:r>
            <a:r>
              <a:rPr lang="da-DK" dirty="0"/>
              <a:t> Diagram – </a:t>
            </a:r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dirty="0" err="1"/>
              <a:t>debtor</a:t>
            </a:r>
            <a:endParaRPr lang="da-DK" dirty="0"/>
          </a:p>
        </p:txBody>
      </p:sp>
      <p:pic>
        <p:nvPicPr>
          <p:cNvPr id="8" name="Billede 7" descr="Et billede, der indeholder skærmbillede&#10;&#10;Automatisk oprettet beskrivelse">
            <a:extLst>
              <a:ext uri="{FF2B5EF4-FFF2-40B4-BE49-F238E27FC236}">
                <a16:creationId xmlns:a16="http://schemas.microsoft.com/office/drawing/2014/main" id="{18CAEA3F-47FC-4B0B-9F0D-F6C58858E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88" y="2070132"/>
            <a:ext cx="8888023" cy="404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4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098"/>
    </mc:Choice>
    <mc:Fallback xmlns="">
      <p:transition spd="slow" advTm="95098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k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anis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188</TotalTime>
  <Words>86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Organisk</vt:lpstr>
      <vt:lpstr>The Debt Book Group 40</vt:lpstr>
      <vt:lpstr>Architectural Patterns </vt:lpstr>
      <vt:lpstr>Design Choice</vt:lpstr>
      <vt:lpstr>MVVM</vt:lpstr>
      <vt:lpstr>PowerPoint-præsentation</vt:lpstr>
      <vt:lpstr>Class Diagram</vt:lpstr>
      <vt:lpstr>Sequence Diagram – Add a debtor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Debt Book</dc:title>
  <dc:creator>Nina Nguyen</dc:creator>
  <cp:lastModifiedBy>Stanie Cheung</cp:lastModifiedBy>
  <cp:revision>11</cp:revision>
  <dcterms:created xsi:type="dcterms:W3CDTF">2018-10-21T15:40:51Z</dcterms:created>
  <dcterms:modified xsi:type="dcterms:W3CDTF">2018-12-03T22:08:12Z</dcterms:modified>
</cp:coreProperties>
</file>