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EB6C-639C-3B84-ABE6-181E53E6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CBB92-A1C5-C2D1-02F2-96BAD799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E693-2CDB-D3B2-EF16-0319A81F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7E03-511C-814C-5113-B4EE4D22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5B8F-E4B5-3F66-9564-FD4B22AA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0F1C-3332-969A-F82A-10383882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A7A86-1DCB-EA1A-7E84-6EB85012F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FB6-C60A-5323-1DB7-BF3CB1D9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89B8-E98F-AE5D-274C-DC16A899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075E-CEA7-E312-D533-284193E2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0F181-2CDD-89A6-AE71-CDB429405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FFF9A-C1DC-EF56-7C03-48BE9FCCB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67D4-18EF-906C-DE17-B57CCD9E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64F5-8FA5-915B-3657-F87E3CC7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ACCE-2543-7F55-A67E-57B896B3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2464-DDA9-6F6A-47D2-56103523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C2CF-79F4-0439-4AF1-D19275BE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3F5F-DF40-3044-6DD3-3128F02C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1407-F49F-6E58-8136-7A5FFD4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6FCB-D51C-A2D6-422E-0DA620E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7EF9-0BDF-B21D-1E60-9893F9EC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A5F7-793A-DF14-0E09-7B5454D2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8344-E71A-C0E9-C915-4E5D012E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2202-9B0E-3EC6-F669-C2CC8718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9055-693B-C8F8-88A0-52005499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029-CBF7-B6E5-EA47-40FE4C6E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ED62-3DE1-72F6-4933-63447F879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CC87-EBCC-C0CB-FE16-F649FDCA8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74B2-8259-38A7-F335-23A6E676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EFF2-1F73-F454-C1C5-455A75B6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7F85-F568-D28F-FEB1-96378D66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4428-14D9-1EBA-8820-E6AF75EC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27EF4-28B4-4AA9-9D8C-2EB8C528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E8719-1B89-1D14-5A25-A793D252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56407-D810-AF4C-57F4-E151DC5D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0C5F8-833B-A879-BBE1-FBE5F9C1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E7BFB-6500-2772-4B3F-EBB53946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54080-9D2C-36D3-F7BA-B0D2C492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EBB1C-2713-71E1-52DD-51C26A1B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8C89-5917-36B8-18C0-A4B03FED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AE3F-4988-5001-D824-DE0AAE26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2D602-431A-0435-FDC6-166A46A4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A4145-926F-CA3E-15B1-B16DEF3B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7F196-AF98-4F13-BD61-D5E09EBE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B8B31-B5F1-B579-1364-020B548D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273B1-3F7F-2C4E-8DC0-9636A294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584-7258-97CB-CFC0-72C8850A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CBD0-1EB9-A8DD-BEE4-F9C8DF68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7C43-CE57-2D00-58B8-58FCAAD4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9FE5-5F53-DE1B-6FA6-5A66C7C9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20E93-6825-C895-C7E3-703DA8D4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4CE5-C350-FD2A-2D08-F0538612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0D89-9E86-100F-3506-19AB308B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82F50-BB0C-B774-29E0-78C93556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D5259-D837-79FD-D9BD-D687A9AB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E97F4-0045-7671-6AF5-B09AA704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E557-662E-E7FE-5A0C-F3AF067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0F7CA-B6DC-0FB7-39F1-EF12E5C3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41577-AF89-E3BA-680A-D56E945A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097FA-3DFC-ED33-8022-F0062D24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2F-B93C-0F2C-1FF6-272C620EC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3F40-3D54-4197-BBB7-51E0ADE7984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28B7-B451-0E6D-6A39-E622F7283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DF8A-0156-6319-63BE-979DE54A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B9E8-BB23-DDB4-F9B7-0A5B82B03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/>
              <a:t>Cấu trúc phân nhánh theo điều kiện IF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7C0CE7-EDA7-4F98-8448-5ADB80C22D7C}"/>
              </a:ext>
            </a:extLst>
          </p:cNvPr>
          <p:cNvSpPr txBox="1">
            <a:spLocks/>
          </p:cNvSpPr>
          <p:nvPr/>
        </p:nvSpPr>
        <p:spPr>
          <a:xfrm>
            <a:off x="930479" y="37207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Câu lệnh IF(?) giúp thực thi các nhiệm vụ khác nhau theo những điều kiện khác nhau</a:t>
            </a:r>
          </a:p>
        </p:txBody>
      </p:sp>
    </p:spTree>
    <p:extLst>
      <p:ext uri="{BB962C8B-B14F-4D97-AF65-F5344CB8AC3E}">
        <p14:creationId xmlns:p14="http://schemas.microsoft.com/office/powerpoint/2010/main" val="218719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1894-48C3-B196-2B39-724FE385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Dạng căn bản nhất: </a:t>
            </a:r>
            <a:r>
              <a:rPr lang="en-US" sz="2000"/>
              <a:t>Điều kiện (trong dấu ngoặc đơn) được xử lý đầu tiên, nếu đúng thì một khối mã sau đó sẽ được thực hiện: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DDC7E-0425-1B0D-9026-4449D6E55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5054"/>
            <a:ext cx="12215367" cy="2085551"/>
          </a:xfrm>
        </p:spPr>
      </p:pic>
    </p:spTree>
    <p:extLst>
      <p:ext uri="{BB962C8B-B14F-4D97-AF65-F5344CB8AC3E}">
        <p14:creationId xmlns:p14="http://schemas.microsoft.com/office/powerpoint/2010/main" val="83609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5AB7-2595-581B-C2AA-6B54F7C2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B6C-3EDC-2C48-F807-25F18E1B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Nên sử dụng ngoặc nhọn để gói khối mã cần thực hiện khi điều kiện đúng: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A1EDE-27E8-0D1F-9A84-0AB5F4E1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5995"/>
            <a:ext cx="12192000" cy="28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AD4B-56F5-45F1-0C24-893301E8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đổi dạng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520D-5981-46D2-64AF-7E1DE4A5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Câu lệnh phân nhánh IF thường được sử dụng kết hợp với dạng dữ liệu Boolean (dạng dữ liệu chỉ có 2 kết quả là true và false).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cần nhớ về các dạng dữ liệu khác khi chuyển sang kiểu Boolean: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Số 0, choỗi rỗng “”, null, undefined, NaN được hiểu là false.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Bất kỳ giá trị nào khác 5 dạng trên đều được hiểu là true. </a:t>
            </a:r>
          </a:p>
          <a:p>
            <a:pPr marL="45720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8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Cấu trúc phân nhánh theo điều kiện IF ?</vt:lpstr>
      <vt:lpstr>Dạng căn bản nhất: Điều kiện (trong dấu ngoặc đơn) được xử lý đầu tiên, nếu đúng thì một khối mã sau đó sẽ được thực hiện: </vt:lpstr>
      <vt:lpstr>PowerPoint Presentation</vt:lpstr>
      <vt:lpstr>Chuyển đổi dạng Boolean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phân nhánh theo điều kiện IF ?</dc:title>
  <dc:creator>Cường Hoàng</dc:creator>
  <cp:lastModifiedBy>Cường Hoàng</cp:lastModifiedBy>
  <cp:revision>1</cp:revision>
  <dcterms:created xsi:type="dcterms:W3CDTF">2022-08-06T02:56:25Z</dcterms:created>
  <dcterms:modified xsi:type="dcterms:W3CDTF">2022-08-06T02:56:38Z</dcterms:modified>
</cp:coreProperties>
</file>