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CB5AE-9A8D-4E33-BDD8-AF29578266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US"/>
        </a:p>
      </dgm:t>
    </dgm:pt>
    <dgm:pt modelId="{EBB7C186-CCCE-4881-A0F6-4643CCB79246}">
      <dgm:prSet phldrT="[Text]"/>
      <dgm:spPr/>
      <dgm:t>
        <a:bodyPr/>
        <a:lstStyle/>
        <a:p>
          <a:r>
            <a:rPr lang="en-US"/>
            <a:t>1</a:t>
          </a:r>
        </a:p>
      </dgm:t>
    </dgm:pt>
    <dgm:pt modelId="{68287744-D4AF-4C35-BBE4-D47E38A21CAA}" type="parTrans" cxnId="{45E79AFD-F81E-4AD0-978A-642FB6FEC26E}">
      <dgm:prSet/>
      <dgm:spPr/>
      <dgm:t>
        <a:bodyPr/>
        <a:lstStyle/>
        <a:p>
          <a:endParaRPr lang="en-US"/>
        </a:p>
      </dgm:t>
    </dgm:pt>
    <dgm:pt modelId="{C993DADE-DE62-4B6A-A0A6-3A51752B8D85}" type="sibTrans" cxnId="{45E79AFD-F81E-4AD0-978A-642FB6FEC26E}">
      <dgm:prSet/>
      <dgm:spPr/>
      <dgm:t>
        <a:bodyPr/>
        <a:lstStyle/>
        <a:p>
          <a:endParaRPr lang="en-US"/>
        </a:p>
      </dgm:t>
    </dgm:pt>
    <dgm:pt modelId="{2B0F892A-D840-4664-BF42-0BB577A1D886}">
      <dgm:prSet phldrT="[Text]" custT="1"/>
      <dgm:spPr/>
      <dgm:t>
        <a:bodyPr/>
        <a:lstStyle/>
        <a:p>
          <a:r>
            <a:rPr lang="en-US" sz="3000">
              <a:latin typeface="Times New Roman" panose="02020603050405020304" pitchFamily="18" charset="0"/>
              <a:cs typeface="Times New Roman" panose="02020603050405020304" pitchFamily="18" charset="0"/>
            </a:rPr>
            <a:t>Giới thiệu chung</a:t>
          </a:r>
        </a:p>
      </dgm:t>
    </dgm:pt>
    <dgm:pt modelId="{EF90AD69-FE8A-45D9-A171-0FC53FFF7AF8}" type="parTrans" cxnId="{D6D94F4A-60B9-4692-BFFF-96C2B720A2B4}">
      <dgm:prSet/>
      <dgm:spPr/>
      <dgm:t>
        <a:bodyPr/>
        <a:lstStyle/>
        <a:p>
          <a:endParaRPr lang="en-US"/>
        </a:p>
      </dgm:t>
    </dgm:pt>
    <dgm:pt modelId="{B3AFF2F6-14B8-4529-B956-75257B9C635A}" type="sibTrans" cxnId="{D6D94F4A-60B9-4692-BFFF-96C2B720A2B4}">
      <dgm:prSet/>
      <dgm:spPr/>
      <dgm:t>
        <a:bodyPr/>
        <a:lstStyle/>
        <a:p>
          <a:endParaRPr lang="en-US"/>
        </a:p>
      </dgm:t>
    </dgm:pt>
    <dgm:pt modelId="{9E56A6AE-B96D-437B-861A-ACAAAC2D0850}">
      <dgm:prSet phldrT="[Text]"/>
      <dgm:spPr/>
      <dgm:t>
        <a:bodyPr/>
        <a:lstStyle/>
        <a:p>
          <a:r>
            <a:rPr lang="en-US"/>
            <a:t>2</a:t>
          </a:r>
        </a:p>
      </dgm:t>
    </dgm:pt>
    <dgm:pt modelId="{E67D8E8A-9685-4534-86AE-66382A21031F}" type="parTrans" cxnId="{1962918F-9E46-46C9-B2BD-52B839C229C0}">
      <dgm:prSet/>
      <dgm:spPr/>
      <dgm:t>
        <a:bodyPr/>
        <a:lstStyle/>
        <a:p>
          <a:endParaRPr lang="en-US"/>
        </a:p>
      </dgm:t>
    </dgm:pt>
    <dgm:pt modelId="{2CB81FE8-0D4B-4F21-83D6-AE17340A4324}" type="sibTrans" cxnId="{1962918F-9E46-46C9-B2BD-52B839C229C0}">
      <dgm:prSet/>
      <dgm:spPr/>
      <dgm:t>
        <a:bodyPr/>
        <a:lstStyle/>
        <a:p>
          <a:endParaRPr lang="en-US"/>
        </a:p>
      </dgm:t>
    </dgm:pt>
    <dgm:pt modelId="{96F31A37-5270-4177-986C-7F320BFA9053}">
      <dgm:prSet phldrT="[Text]"/>
      <dgm:spPr/>
      <dgm:t>
        <a:bodyPr/>
        <a:lstStyle/>
        <a:p>
          <a:r>
            <a:rPr lang="en-US">
              <a:latin typeface="Times New Roman" panose="02020603050405020304" pitchFamily="18" charset="0"/>
              <a:cs typeface="Times New Roman" panose="02020603050405020304" pitchFamily="18" charset="0"/>
            </a:rPr>
            <a:t>Kiến thức chung</a:t>
          </a:r>
        </a:p>
      </dgm:t>
    </dgm:pt>
    <dgm:pt modelId="{8981C627-40B6-4705-883A-D4DC5337F326}" type="parTrans" cxnId="{3425844E-0FBB-47E3-92B4-045817418A4D}">
      <dgm:prSet/>
      <dgm:spPr/>
      <dgm:t>
        <a:bodyPr/>
        <a:lstStyle/>
        <a:p>
          <a:endParaRPr lang="en-US"/>
        </a:p>
      </dgm:t>
    </dgm:pt>
    <dgm:pt modelId="{B38041A8-69F7-46F5-A936-87C08BC1066B}" type="sibTrans" cxnId="{3425844E-0FBB-47E3-92B4-045817418A4D}">
      <dgm:prSet/>
      <dgm:spPr/>
      <dgm:t>
        <a:bodyPr/>
        <a:lstStyle/>
        <a:p>
          <a:endParaRPr lang="en-US"/>
        </a:p>
      </dgm:t>
    </dgm:pt>
    <dgm:pt modelId="{19E3F552-C7CE-444E-B51A-184FEC04A8BF}">
      <dgm:prSet phldrT="[Text]"/>
      <dgm:spPr/>
      <dgm:t>
        <a:bodyPr/>
        <a:lstStyle/>
        <a:p>
          <a:r>
            <a:rPr lang="en-US"/>
            <a:t>3</a:t>
          </a:r>
        </a:p>
      </dgm:t>
    </dgm:pt>
    <dgm:pt modelId="{8CEADF98-151C-4D1A-9644-0AFF7D61F697}" type="parTrans" cxnId="{1B95E16D-C59A-4AD0-8192-EC99D80B5E2C}">
      <dgm:prSet/>
      <dgm:spPr/>
      <dgm:t>
        <a:bodyPr/>
        <a:lstStyle/>
        <a:p>
          <a:endParaRPr lang="en-US"/>
        </a:p>
      </dgm:t>
    </dgm:pt>
    <dgm:pt modelId="{FDA40713-1ADF-43F1-90D0-75C4B1547B2D}" type="sibTrans" cxnId="{1B95E16D-C59A-4AD0-8192-EC99D80B5E2C}">
      <dgm:prSet/>
      <dgm:spPr/>
      <dgm:t>
        <a:bodyPr/>
        <a:lstStyle/>
        <a:p>
          <a:endParaRPr lang="en-US"/>
        </a:p>
      </dgm:t>
    </dgm:pt>
    <dgm:pt modelId="{7E50CC74-B0D5-4724-897B-42BA47835937}">
      <dgm:prSet phldrT="[Text]"/>
      <dgm:spPr/>
      <dgm:t>
        <a:bodyPr/>
        <a:lstStyle/>
        <a:p>
          <a:r>
            <a:rPr lang="en-US">
              <a:latin typeface="Times New Roman" panose="02020603050405020304" pitchFamily="18" charset="0"/>
              <a:cs typeface="Times New Roman" panose="02020603050405020304" pitchFamily="18" charset="0"/>
            </a:rPr>
            <a:t>Phân tích thiết kế phần mềm</a:t>
          </a:r>
        </a:p>
      </dgm:t>
    </dgm:pt>
    <dgm:pt modelId="{79798310-E5BD-4FAD-8520-4F47E5F579B8}" type="parTrans" cxnId="{791774F0-0F02-44DE-975E-6A6D305CEDBF}">
      <dgm:prSet/>
      <dgm:spPr/>
      <dgm:t>
        <a:bodyPr/>
        <a:lstStyle/>
        <a:p>
          <a:endParaRPr lang="en-US"/>
        </a:p>
      </dgm:t>
    </dgm:pt>
    <dgm:pt modelId="{B794E7C1-B7A8-4778-8C2A-CC404BB4ADC8}" type="sibTrans" cxnId="{791774F0-0F02-44DE-975E-6A6D305CEDBF}">
      <dgm:prSet/>
      <dgm:spPr/>
      <dgm:t>
        <a:bodyPr/>
        <a:lstStyle/>
        <a:p>
          <a:endParaRPr lang="en-US"/>
        </a:p>
      </dgm:t>
    </dgm:pt>
    <dgm:pt modelId="{985103C8-F874-497E-847B-C08CF4F19390}">
      <dgm:prSet phldrT="[Text]"/>
      <dgm:spPr/>
      <dgm:t>
        <a:bodyPr/>
        <a:lstStyle/>
        <a:p>
          <a:r>
            <a:rPr lang="en-US"/>
            <a:t>4</a:t>
          </a:r>
        </a:p>
      </dgm:t>
    </dgm:pt>
    <dgm:pt modelId="{D8F34B71-1A72-4DF0-95D9-C54C8A560A98}" type="parTrans" cxnId="{2C19285E-D3B5-4892-8908-6D9A6F5AE5E7}">
      <dgm:prSet/>
      <dgm:spPr/>
      <dgm:t>
        <a:bodyPr/>
        <a:lstStyle/>
        <a:p>
          <a:endParaRPr lang="en-US"/>
        </a:p>
      </dgm:t>
    </dgm:pt>
    <dgm:pt modelId="{7DD6C1D9-35E9-49B7-9AA5-4E62338A7FD9}" type="sibTrans" cxnId="{2C19285E-D3B5-4892-8908-6D9A6F5AE5E7}">
      <dgm:prSet/>
      <dgm:spPr/>
      <dgm:t>
        <a:bodyPr/>
        <a:lstStyle/>
        <a:p>
          <a:endParaRPr lang="en-US"/>
        </a:p>
      </dgm:t>
    </dgm:pt>
    <dgm:pt modelId="{055BFD23-9F7C-492C-8E4D-B96F47A8AB76}">
      <dgm:prSet phldrT="[Text]"/>
      <dgm:spPr/>
      <dgm:t>
        <a:bodyPr/>
        <a:lstStyle/>
        <a:p>
          <a:r>
            <a:rPr lang="en-US">
              <a:latin typeface="Times New Roman" panose="02020603050405020304" pitchFamily="18" charset="0"/>
              <a:cs typeface="Times New Roman" panose="02020603050405020304" pitchFamily="18" charset="0"/>
            </a:rPr>
            <a:t>Giao diện website</a:t>
          </a:r>
        </a:p>
      </dgm:t>
    </dgm:pt>
    <dgm:pt modelId="{223E06A2-EE86-4F27-BBD5-0CF7CB94479D}" type="parTrans" cxnId="{AF23F75A-C558-4B0F-BFD9-300FB62DD40B}">
      <dgm:prSet/>
      <dgm:spPr/>
      <dgm:t>
        <a:bodyPr/>
        <a:lstStyle/>
        <a:p>
          <a:endParaRPr lang="en-US"/>
        </a:p>
      </dgm:t>
    </dgm:pt>
    <dgm:pt modelId="{A3B6A8E2-F73C-44A9-A013-857FA99E940C}" type="sibTrans" cxnId="{AF23F75A-C558-4B0F-BFD9-300FB62DD40B}">
      <dgm:prSet/>
      <dgm:spPr/>
      <dgm:t>
        <a:bodyPr/>
        <a:lstStyle/>
        <a:p>
          <a:endParaRPr lang="en-US"/>
        </a:p>
      </dgm:t>
    </dgm:pt>
    <dgm:pt modelId="{E6F00E57-AD25-4A46-8616-8DB0FFF09381}">
      <dgm:prSet phldrT="[Text]"/>
      <dgm:spPr/>
      <dgm:t>
        <a:bodyPr/>
        <a:lstStyle/>
        <a:p>
          <a:r>
            <a:rPr lang="en-US"/>
            <a:t>5</a:t>
          </a:r>
        </a:p>
      </dgm:t>
    </dgm:pt>
    <dgm:pt modelId="{A6127834-1281-4776-9814-F9417CF832EB}" type="parTrans" cxnId="{E8BBAE45-1635-4F49-A742-E33F19765CE9}">
      <dgm:prSet/>
      <dgm:spPr/>
      <dgm:t>
        <a:bodyPr/>
        <a:lstStyle/>
        <a:p>
          <a:endParaRPr lang="en-US"/>
        </a:p>
      </dgm:t>
    </dgm:pt>
    <dgm:pt modelId="{F9C5DA8F-6921-4E24-834F-CC67D8EAD745}" type="sibTrans" cxnId="{E8BBAE45-1635-4F49-A742-E33F19765CE9}">
      <dgm:prSet/>
      <dgm:spPr/>
      <dgm:t>
        <a:bodyPr/>
        <a:lstStyle/>
        <a:p>
          <a:endParaRPr lang="en-US"/>
        </a:p>
      </dgm:t>
    </dgm:pt>
    <dgm:pt modelId="{1EDAE654-3C14-4523-B505-57502535E060}">
      <dgm:prSet phldrT="[Text]"/>
      <dgm:spPr/>
      <dgm:t>
        <a:bodyPr/>
        <a:lstStyle/>
        <a:p>
          <a:r>
            <a:rPr lang="en-US">
              <a:latin typeface="Times New Roman" panose="02020603050405020304" pitchFamily="18" charset="0"/>
              <a:cs typeface="Times New Roman" panose="02020603050405020304" pitchFamily="18" charset="0"/>
            </a:rPr>
            <a:t>Kết luận và hướng phát triển</a:t>
          </a:r>
        </a:p>
      </dgm:t>
    </dgm:pt>
    <dgm:pt modelId="{31E0FFA5-D2B6-4364-9AD4-0EDEA7F74169}" type="sibTrans" cxnId="{41DC11B1-014B-4D49-9642-6C5352667649}">
      <dgm:prSet/>
      <dgm:spPr/>
      <dgm:t>
        <a:bodyPr/>
        <a:lstStyle/>
        <a:p>
          <a:endParaRPr lang="en-US"/>
        </a:p>
      </dgm:t>
    </dgm:pt>
    <dgm:pt modelId="{DC176459-16DC-4A53-AB18-701618E25EB8}" type="parTrans" cxnId="{41DC11B1-014B-4D49-9642-6C5352667649}">
      <dgm:prSet/>
      <dgm:spPr/>
      <dgm:t>
        <a:bodyPr/>
        <a:lstStyle/>
        <a:p>
          <a:endParaRPr lang="en-US"/>
        </a:p>
      </dgm:t>
    </dgm:pt>
    <dgm:pt modelId="{AB9B1F8A-02A6-44E2-858E-E36731EF7F65}" type="pres">
      <dgm:prSet presAssocID="{80DCB5AE-9A8D-4E33-BDD8-AF295782669B}" presName="linearFlow" presStyleCnt="0">
        <dgm:presLayoutVars>
          <dgm:dir/>
          <dgm:animLvl val="lvl"/>
          <dgm:resizeHandles val="exact"/>
        </dgm:presLayoutVars>
      </dgm:prSet>
      <dgm:spPr/>
    </dgm:pt>
    <dgm:pt modelId="{76FEACFF-704E-4C43-9808-A77084200CC1}" type="pres">
      <dgm:prSet presAssocID="{EBB7C186-CCCE-4881-A0F6-4643CCB79246}" presName="composite" presStyleCnt="0"/>
      <dgm:spPr/>
    </dgm:pt>
    <dgm:pt modelId="{26FBB2A3-18CE-457B-BBD5-EBA589F07404}" type="pres">
      <dgm:prSet presAssocID="{EBB7C186-CCCE-4881-A0F6-4643CCB79246}" presName="parentText" presStyleLbl="alignNode1" presStyleIdx="0" presStyleCnt="5">
        <dgm:presLayoutVars>
          <dgm:chMax val="1"/>
          <dgm:bulletEnabled val="1"/>
        </dgm:presLayoutVars>
      </dgm:prSet>
      <dgm:spPr/>
    </dgm:pt>
    <dgm:pt modelId="{36E6BCA8-FE2D-4432-A329-0C431CFE3B60}" type="pres">
      <dgm:prSet presAssocID="{EBB7C186-CCCE-4881-A0F6-4643CCB79246}" presName="descendantText" presStyleLbl="alignAcc1" presStyleIdx="0" presStyleCnt="5">
        <dgm:presLayoutVars>
          <dgm:bulletEnabled val="1"/>
        </dgm:presLayoutVars>
      </dgm:prSet>
      <dgm:spPr/>
    </dgm:pt>
    <dgm:pt modelId="{7FA82507-0D64-40FA-99F9-A6ACDCA5DC7C}" type="pres">
      <dgm:prSet presAssocID="{C993DADE-DE62-4B6A-A0A6-3A51752B8D85}" presName="sp" presStyleCnt="0"/>
      <dgm:spPr/>
    </dgm:pt>
    <dgm:pt modelId="{A0CC4F39-7BDA-4B12-AA0B-BC5C05A632D9}" type="pres">
      <dgm:prSet presAssocID="{9E56A6AE-B96D-437B-861A-ACAAAC2D0850}" presName="composite" presStyleCnt="0"/>
      <dgm:spPr/>
    </dgm:pt>
    <dgm:pt modelId="{2B178EEE-B7B6-45A7-914D-F42605A497E4}" type="pres">
      <dgm:prSet presAssocID="{9E56A6AE-B96D-437B-861A-ACAAAC2D0850}" presName="parentText" presStyleLbl="alignNode1" presStyleIdx="1" presStyleCnt="5">
        <dgm:presLayoutVars>
          <dgm:chMax val="1"/>
          <dgm:bulletEnabled val="1"/>
        </dgm:presLayoutVars>
      </dgm:prSet>
      <dgm:spPr/>
    </dgm:pt>
    <dgm:pt modelId="{879AA03E-0E82-41FD-84C4-4E803DC9D457}" type="pres">
      <dgm:prSet presAssocID="{9E56A6AE-B96D-437B-861A-ACAAAC2D0850}" presName="descendantText" presStyleLbl="alignAcc1" presStyleIdx="1" presStyleCnt="5">
        <dgm:presLayoutVars>
          <dgm:bulletEnabled val="1"/>
        </dgm:presLayoutVars>
      </dgm:prSet>
      <dgm:spPr/>
    </dgm:pt>
    <dgm:pt modelId="{C17D9B90-C277-492E-8F52-DDF43EB96BDD}" type="pres">
      <dgm:prSet presAssocID="{2CB81FE8-0D4B-4F21-83D6-AE17340A4324}" presName="sp" presStyleCnt="0"/>
      <dgm:spPr/>
    </dgm:pt>
    <dgm:pt modelId="{B6100F97-D201-4613-876B-FC3B65EAB03F}" type="pres">
      <dgm:prSet presAssocID="{19E3F552-C7CE-444E-B51A-184FEC04A8BF}" presName="composite" presStyleCnt="0"/>
      <dgm:spPr/>
    </dgm:pt>
    <dgm:pt modelId="{A5029176-241F-4B39-A26F-A457FCF0EAF8}" type="pres">
      <dgm:prSet presAssocID="{19E3F552-C7CE-444E-B51A-184FEC04A8BF}" presName="parentText" presStyleLbl="alignNode1" presStyleIdx="2" presStyleCnt="5">
        <dgm:presLayoutVars>
          <dgm:chMax val="1"/>
          <dgm:bulletEnabled val="1"/>
        </dgm:presLayoutVars>
      </dgm:prSet>
      <dgm:spPr/>
    </dgm:pt>
    <dgm:pt modelId="{F43DA27D-CF09-4944-9C9F-141CB45F44E6}" type="pres">
      <dgm:prSet presAssocID="{19E3F552-C7CE-444E-B51A-184FEC04A8BF}" presName="descendantText" presStyleLbl="alignAcc1" presStyleIdx="2" presStyleCnt="5">
        <dgm:presLayoutVars>
          <dgm:bulletEnabled val="1"/>
        </dgm:presLayoutVars>
      </dgm:prSet>
      <dgm:spPr/>
    </dgm:pt>
    <dgm:pt modelId="{7B64DAEF-6445-4E91-B2FB-BA6C4D898072}" type="pres">
      <dgm:prSet presAssocID="{FDA40713-1ADF-43F1-90D0-75C4B1547B2D}" presName="sp" presStyleCnt="0"/>
      <dgm:spPr/>
    </dgm:pt>
    <dgm:pt modelId="{2DA5E7B6-D2FD-463F-9C51-CBAEDC092752}" type="pres">
      <dgm:prSet presAssocID="{985103C8-F874-497E-847B-C08CF4F19390}" presName="composite" presStyleCnt="0"/>
      <dgm:spPr/>
    </dgm:pt>
    <dgm:pt modelId="{1F2FB56F-F1D0-408F-A84F-A1AF50F81843}" type="pres">
      <dgm:prSet presAssocID="{985103C8-F874-497E-847B-C08CF4F19390}" presName="parentText" presStyleLbl="alignNode1" presStyleIdx="3" presStyleCnt="5">
        <dgm:presLayoutVars>
          <dgm:chMax val="1"/>
          <dgm:bulletEnabled val="1"/>
        </dgm:presLayoutVars>
      </dgm:prSet>
      <dgm:spPr/>
    </dgm:pt>
    <dgm:pt modelId="{5D707C4A-4F03-4070-BD8F-7674A3E03095}" type="pres">
      <dgm:prSet presAssocID="{985103C8-F874-497E-847B-C08CF4F19390}" presName="descendantText" presStyleLbl="alignAcc1" presStyleIdx="3" presStyleCnt="5">
        <dgm:presLayoutVars>
          <dgm:bulletEnabled val="1"/>
        </dgm:presLayoutVars>
      </dgm:prSet>
      <dgm:spPr/>
    </dgm:pt>
    <dgm:pt modelId="{3AF8A55A-EB14-421E-9DCD-62BDDCD3C452}" type="pres">
      <dgm:prSet presAssocID="{7DD6C1D9-35E9-49B7-9AA5-4E62338A7FD9}" presName="sp" presStyleCnt="0"/>
      <dgm:spPr/>
    </dgm:pt>
    <dgm:pt modelId="{ABEE1BEB-53EB-4D21-9CC4-083918490CCE}" type="pres">
      <dgm:prSet presAssocID="{E6F00E57-AD25-4A46-8616-8DB0FFF09381}" presName="composite" presStyleCnt="0"/>
      <dgm:spPr/>
    </dgm:pt>
    <dgm:pt modelId="{8B617347-1632-400A-A5A7-8DB4E5112B5D}" type="pres">
      <dgm:prSet presAssocID="{E6F00E57-AD25-4A46-8616-8DB0FFF09381}" presName="parentText" presStyleLbl="alignNode1" presStyleIdx="4" presStyleCnt="5">
        <dgm:presLayoutVars>
          <dgm:chMax val="1"/>
          <dgm:bulletEnabled val="1"/>
        </dgm:presLayoutVars>
      </dgm:prSet>
      <dgm:spPr/>
    </dgm:pt>
    <dgm:pt modelId="{689115F9-8A79-4D68-9D71-368A44BDD8A9}" type="pres">
      <dgm:prSet presAssocID="{E6F00E57-AD25-4A46-8616-8DB0FFF09381}" presName="descendantText" presStyleLbl="alignAcc1" presStyleIdx="4" presStyleCnt="5">
        <dgm:presLayoutVars>
          <dgm:bulletEnabled val="1"/>
        </dgm:presLayoutVars>
      </dgm:prSet>
      <dgm:spPr/>
    </dgm:pt>
  </dgm:ptLst>
  <dgm:cxnLst>
    <dgm:cxn modelId="{BF4E4D34-801B-4E01-B8FD-842685AFCFB5}" type="presOf" srcId="{96F31A37-5270-4177-986C-7F320BFA9053}" destId="{879AA03E-0E82-41FD-84C4-4E803DC9D457}" srcOrd="0" destOrd="0" presId="urn:microsoft.com/office/officeart/2005/8/layout/chevron2"/>
    <dgm:cxn modelId="{A2C34E3B-40E4-499B-B5EC-42885BD64DBF}" type="presOf" srcId="{80DCB5AE-9A8D-4E33-BDD8-AF295782669B}" destId="{AB9B1F8A-02A6-44E2-858E-E36731EF7F65}" srcOrd="0" destOrd="0" presId="urn:microsoft.com/office/officeart/2005/8/layout/chevron2"/>
    <dgm:cxn modelId="{2C19285E-D3B5-4892-8908-6D9A6F5AE5E7}" srcId="{80DCB5AE-9A8D-4E33-BDD8-AF295782669B}" destId="{985103C8-F874-497E-847B-C08CF4F19390}" srcOrd="3" destOrd="0" parTransId="{D8F34B71-1A72-4DF0-95D9-C54C8A560A98}" sibTransId="{7DD6C1D9-35E9-49B7-9AA5-4E62338A7FD9}"/>
    <dgm:cxn modelId="{E8BBAE45-1635-4F49-A742-E33F19765CE9}" srcId="{80DCB5AE-9A8D-4E33-BDD8-AF295782669B}" destId="{E6F00E57-AD25-4A46-8616-8DB0FFF09381}" srcOrd="4" destOrd="0" parTransId="{A6127834-1281-4776-9814-F9417CF832EB}" sibTransId="{F9C5DA8F-6921-4E24-834F-CC67D8EAD745}"/>
    <dgm:cxn modelId="{D6D94F4A-60B9-4692-BFFF-96C2B720A2B4}" srcId="{EBB7C186-CCCE-4881-A0F6-4643CCB79246}" destId="{2B0F892A-D840-4664-BF42-0BB577A1D886}" srcOrd="0" destOrd="0" parTransId="{EF90AD69-FE8A-45D9-A171-0FC53FFF7AF8}" sibTransId="{B3AFF2F6-14B8-4529-B956-75257B9C635A}"/>
    <dgm:cxn modelId="{1B95E16D-C59A-4AD0-8192-EC99D80B5E2C}" srcId="{80DCB5AE-9A8D-4E33-BDD8-AF295782669B}" destId="{19E3F552-C7CE-444E-B51A-184FEC04A8BF}" srcOrd="2" destOrd="0" parTransId="{8CEADF98-151C-4D1A-9644-0AFF7D61F697}" sibTransId="{FDA40713-1ADF-43F1-90D0-75C4B1547B2D}"/>
    <dgm:cxn modelId="{3425844E-0FBB-47E3-92B4-045817418A4D}" srcId="{9E56A6AE-B96D-437B-861A-ACAAAC2D0850}" destId="{96F31A37-5270-4177-986C-7F320BFA9053}" srcOrd="0" destOrd="0" parTransId="{8981C627-40B6-4705-883A-D4DC5337F326}" sibTransId="{B38041A8-69F7-46F5-A936-87C08BC1066B}"/>
    <dgm:cxn modelId="{3C2CAD6F-D655-43C5-93D5-220853EE2110}" type="presOf" srcId="{EBB7C186-CCCE-4881-A0F6-4643CCB79246}" destId="{26FBB2A3-18CE-457B-BBD5-EBA589F07404}" srcOrd="0" destOrd="0" presId="urn:microsoft.com/office/officeart/2005/8/layout/chevron2"/>
    <dgm:cxn modelId="{8E2F9D5A-09A2-4509-ADE8-09316933C2C4}" type="presOf" srcId="{1EDAE654-3C14-4523-B505-57502535E060}" destId="{689115F9-8A79-4D68-9D71-368A44BDD8A9}" srcOrd="0" destOrd="0" presId="urn:microsoft.com/office/officeart/2005/8/layout/chevron2"/>
    <dgm:cxn modelId="{AF23F75A-C558-4B0F-BFD9-300FB62DD40B}" srcId="{985103C8-F874-497E-847B-C08CF4F19390}" destId="{055BFD23-9F7C-492C-8E4D-B96F47A8AB76}" srcOrd="0" destOrd="0" parTransId="{223E06A2-EE86-4F27-BBD5-0CF7CB94479D}" sibTransId="{A3B6A8E2-F73C-44A9-A013-857FA99E940C}"/>
    <dgm:cxn modelId="{1962918F-9E46-46C9-B2BD-52B839C229C0}" srcId="{80DCB5AE-9A8D-4E33-BDD8-AF295782669B}" destId="{9E56A6AE-B96D-437B-861A-ACAAAC2D0850}" srcOrd="1" destOrd="0" parTransId="{E67D8E8A-9685-4534-86AE-66382A21031F}" sibTransId="{2CB81FE8-0D4B-4F21-83D6-AE17340A4324}"/>
    <dgm:cxn modelId="{E8149894-C437-474D-A6D8-2F290147330A}" type="presOf" srcId="{2B0F892A-D840-4664-BF42-0BB577A1D886}" destId="{36E6BCA8-FE2D-4432-A329-0C431CFE3B60}" srcOrd="0" destOrd="0" presId="urn:microsoft.com/office/officeart/2005/8/layout/chevron2"/>
    <dgm:cxn modelId="{41DC11B1-014B-4D49-9642-6C5352667649}" srcId="{E6F00E57-AD25-4A46-8616-8DB0FFF09381}" destId="{1EDAE654-3C14-4523-B505-57502535E060}" srcOrd="0" destOrd="0" parTransId="{DC176459-16DC-4A53-AB18-701618E25EB8}" sibTransId="{31E0FFA5-D2B6-4364-9AD4-0EDEA7F74169}"/>
    <dgm:cxn modelId="{59B5AFBB-6428-4AB0-AD7C-8C8AFB67EFC9}" type="presOf" srcId="{9E56A6AE-B96D-437B-861A-ACAAAC2D0850}" destId="{2B178EEE-B7B6-45A7-914D-F42605A497E4}" srcOrd="0" destOrd="0" presId="urn:microsoft.com/office/officeart/2005/8/layout/chevron2"/>
    <dgm:cxn modelId="{D13181BF-D297-4BC6-ABBE-5F810EF85D4C}" type="presOf" srcId="{E6F00E57-AD25-4A46-8616-8DB0FFF09381}" destId="{8B617347-1632-400A-A5A7-8DB4E5112B5D}" srcOrd="0" destOrd="0" presId="urn:microsoft.com/office/officeart/2005/8/layout/chevron2"/>
    <dgm:cxn modelId="{C73A2EC3-D0CF-4B49-82B9-D2FBACA0CF72}" type="presOf" srcId="{7E50CC74-B0D5-4724-897B-42BA47835937}" destId="{F43DA27D-CF09-4944-9C9F-141CB45F44E6}" srcOrd="0" destOrd="0" presId="urn:microsoft.com/office/officeart/2005/8/layout/chevron2"/>
    <dgm:cxn modelId="{7000A9CC-B6A3-474B-A013-BD9FCF72324F}" type="presOf" srcId="{055BFD23-9F7C-492C-8E4D-B96F47A8AB76}" destId="{5D707C4A-4F03-4070-BD8F-7674A3E03095}" srcOrd="0" destOrd="0" presId="urn:microsoft.com/office/officeart/2005/8/layout/chevron2"/>
    <dgm:cxn modelId="{9B63BBEE-C000-4A1A-A5AF-8F11930EB7A1}" type="presOf" srcId="{985103C8-F874-497E-847B-C08CF4F19390}" destId="{1F2FB56F-F1D0-408F-A84F-A1AF50F81843}" srcOrd="0" destOrd="0" presId="urn:microsoft.com/office/officeart/2005/8/layout/chevron2"/>
    <dgm:cxn modelId="{791774F0-0F02-44DE-975E-6A6D305CEDBF}" srcId="{19E3F552-C7CE-444E-B51A-184FEC04A8BF}" destId="{7E50CC74-B0D5-4724-897B-42BA47835937}" srcOrd="0" destOrd="0" parTransId="{79798310-E5BD-4FAD-8520-4F47E5F579B8}" sibTransId="{B794E7C1-B7A8-4778-8C2A-CC404BB4ADC8}"/>
    <dgm:cxn modelId="{BE411FFB-173E-4E27-8710-F86B94B16C89}" type="presOf" srcId="{19E3F552-C7CE-444E-B51A-184FEC04A8BF}" destId="{A5029176-241F-4B39-A26F-A457FCF0EAF8}" srcOrd="0" destOrd="0" presId="urn:microsoft.com/office/officeart/2005/8/layout/chevron2"/>
    <dgm:cxn modelId="{45E79AFD-F81E-4AD0-978A-642FB6FEC26E}" srcId="{80DCB5AE-9A8D-4E33-BDD8-AF295782669B}" destId="{EBB7C186-CCCE-4881-A0F6-4643CCB79246}" srcOrd="0" destOrd="0" parTransId="{68287744-D4AF-4C35-BBE4-D47E38A21CAA}" sibTransId="{C993DADE-DE62-4B6A-A0A6-3A51752B8D85}"/>
    <dgm:cxn modelId="{42F91E9B-944B-4498-8A09-043CF039C25E}" type="presParOf" srcId="{AB9B1F8A-02A6-44E2-858E-E36731EF7F65}" destId="{76FEACFF-704E-4C43-9808-A77084200CC1}" srcOrd="0" destOrd="0" presId="urn:microsoft.com/office/officeart/2005/8/layout/chevron2"/>
    <dgm:cxn modelId="{CAB9B728-588E-4C81-A562-8560AB4C6AF2}" type="presParOf" srcId="{76FEACFF-704E-4C43-9808-A77084200CC1}" destId="{26FBB2A3-18CE-457B-BBD5-EBA589F07404}" srcOrd="0" destOrd="0" presId="urn:microsoft.com/office/officeart/2005/8/layout/chevron2"/>
    <dgm:cxn modelId="{0FB4FBBD-F8B7-4FE6-B1E2-5A00C1585E8A}" type="presParOf" srcId="{76FEACFF-704E-4C43-9808-A77084200CC1}" destId="{36E6BCA8-FE2D-4432-A329-0C431CFE3B60}" srcOrd="1" destOrd="0" presId="urn:microsoft.com/office/officeart/2005/8/layout/chevron2"/>
    <dgm:cxn modelId="{34E7F8DD-6466-43FE-AB16-7F6DF4FE1E84}" type="presParOf" srcId="{AB9B1F8A-02A6-44E2-858E-E36731EF7F65}" destId="{7FA82507-0D64-40FA-99F9-A6ACDCA5DC7C}" srcOrd="1" destOrd="0" presId="urn:microsoft.com/office/officeart/2005/8/layout/chevron2"/>
    <dgm:cxn modelId="{6ED7CB88-0BBB-4FE5-BD17-01EA5E049A91}" type="presParOf" srcId="{AB9B1F8A-02A6-44E2-858E-E36731EF7F65}" destId="{A0CC4F39-7BDA-4B12-AA0B-BC5C05A632D9}" srcOrd="2" destOrd="0" presId="urn:microsoft.com/office/officeart/2005/8/layout/chevron2"/>
    <dgm:cxn modelId="{A63E6849-AD8E-4566-9521-B164BB7CBEB2}" type="presParOf" srcId="{A0CC4F39-7BDA-4B12-AA0B-BC5C05A632D9}" destId="{2B178EEE-B7B6-45A7-914D-F42605A497E4}" srcOrd="0" destOrd="0" presId="urn:microsoft.com/office/officeart/2005/8/layout/chevron2"/>
    <dgm:cxn modelId="{9D31FF3C-6AC9-4FC6-9038-E4A27BB2A7BE}" type="presParOf" srcId="{A0CC4F39-7BDA-4B12-AA0B-BC5C05A632D9}" destId="{879AA03E-0E82-41FD-84C4-4E803DC9D457}" srcOrd="1" destOrd="0" presId="urn:microsoft.com/office/officeart/2005/8/layout/chevron2"/>
    <dgm:cxn modelId="{E121DE06-8674-438D-BB9B-5476960175DB}" type="presParOf" srcId="{AB9B1F8A-02A6-44E2-858E-E36731EF7F65}" destId="{C17D9B90-C277-492E-8F52-DDF43EB96BDD}" srcOrd="3" destOrd="0" presId="urn:microsoft.com/office/officeart/2005/8/layout/chevron2"/>
    <dgm:cxn modelId="{8B291919-539F-4319-B1D3-B84E62E103E8}" type="presParOf" srcId="{AB9B1F8A-02A6-44E2-858E-E36731EF7F65}" destId="{B6100F97-D201-4613-876B-FC3B65EAB03F}" srcOrd="4" destOrd="0" presId="urn:microsoft.com/office/officeart/2005/8/layout/chevron2"/>
    <dgm:cxn modelId="{5B1D0695-4CC8-4D07-89EA-6EE462099A93}" type="presParOf" srcId="{B6100F97-D201-4613-876B-FC3B65EAB03F}" destId="{A5029176-241F-4B39-A26F-A457FCF0EAF8}" srcOrd="0" destOrd="0" presId="urn:microsoft.com/office/officeart/2005/8/layout/chevron2"/>
    <dgm:cxn modelId="{760EECC3-D0D8-4E1D-90B6-D906FF90389B}" type="presParOf" srcId="{B6100F97-D201-4613-876B-FC3B65EAB03F}" destId="{F43DA27D-CF09-4944-9C9F-141CB45F44E6}" srcOrd="1" destOrd="0" presId="urn:microsoft.com/office/officeart/2005/8/layout/chevron2"/>
    <dgm:cxn modelId="{B95A0D3C-0CB5-4CFE-AC72-6840DDD86AD5}" type="presParOf" srcId="{AB9B1F8A-02A6-44E2-858E-E36731EF7F65}" destId="{7B64DAEF-6445-4E91-B2FB-BA6C4D898072}" srcOrd="5" destOrd="0" presId="urn:microsoft.com/office/officeart/2005/8/layout/chevron2"/>
    <dgm:cxn modelId="{F08A7332-953A-4860-BFFE-F6D56E4384DC}" type="presParOf" srcId="{AB9B1F8A-02A6-44E2-858E-E36731EF7F65}" destId="{2DA5E7B6-D2FD-463F-9C51-CBAEDC092752}" srcOrd="6" destOrd="0" presId="urn:microsoft.com/office/officeart/2005/8/layout/chevron2"/>
    <dgm:cxn modelId="{2C9DDB51-3BEA-4D8A-AE26-C06FAD90AF54}" type="presParOf" srcId="{2DA5E7B6-D2FD-463F-9C51-CBAEDC092752}" destId="{1F2FB56F-F1D0-408F-A84F-A1AF50F81843}" srcOrd="0" destOrd="0" presId="urn:microsoft.com/office/officeart/2005/8/layout/chevron2"/>
    <dgm:cxn modelId="{23CA0E8A-6F67-40A9-A456-D64395FF9811}" type="presParOf" srcId="{2DA5E7B6-D2FD-463F-9C51-CBAEDC092752}" destId="{5D707C4A-4F03-4070-BD8F-7674A3E03095}" srcOrd="1" destOrd="0" presId="urn:microsoft.com/office/officeart/2005/8/layout/chevron2"/>
    <dgm:cxn modelId="{35F8B315-9D31-4EF5-B2EA-3AAA122DBF45}" type="presParOf" srcId="{AB9B1F8A-02A6-44E2-858E-E36731EF7F65}" destId="{3AF8A55A-EB14-421E-9DCD-62BDDCD3C452}" srcOrd="7" destOrd="0" presId="urn:microsoft.com/office/officeart/2005/8/layout/chevron2"/>
    <dgm:cxn modelId="{933BAB38-057A-422A-8167-4BBD46A21A6B}" type="presParOf" srcId="{AB9B1F8A-02A6-44E2-858E-E36731EF7F65}" destId="{ABEE1BEB-53EB-4D21-9CC4-083918490CCE}" srcOrd="8" destOrd="0" presId="urn:microsoft.com/office/officeart/2005/8/layout/chevron2"/>
    <dgm:cxn modelId="{E0F83B59-7DCB-4E46-B1E2-21EE5925134F}" type="presParOf" srcId="{ABEE1BEB-53EB-4D21-9CC4-083918490CCE}" destId="{8B617347-1632-400A-A5A7-8DB4E5112B5D}" srcOrd="0" destOrd="0" presId="urn:microsoft.com/office/officeart/2005/8/layout/chevron2"/>
    <dgm:cxn modelId="{5EC57D6F-BF1A-43B4-A4A3-87ABCDEBA05A}" type="presParOf" srcId="{ABEE1BEB-53EB-4D21-9CC4-083918490CCE}" destId="{689115F9-8A79-4D68-9D71-368A44BDD8A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Định nghĩa bài toán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819A2C-501F-4537-8EE7-E7E9167052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A4A8A7-6501-4C00-B8DD-DB1978EC27A8}">
      <dgm:prSet phldrT="[Text]" phldr="1"/>
      <dgm:spPr/>
      <dgm:t>
        <a:bodyPr/>
        <a:lstStyle/>
        <a:p>
          <a:endParaRPr lang="en-US"/>
        </a:p>
      </dgm:t>
    </dgm:pt>
    <dgm:pt modelId="{03CB611B-C7B1-4811-9CBE-790515EE4665}" type="parTrans" cxnId="{15113F69-9831-4CB6-A030-338394801804}">
      <dgm:prSet/>
      <dgm:spPr/>
      <dgm:t>
        <a:bodyPr/>
        <a:lstStyle/>
        <a:p>
          <a:endParaRPr lang="en-US"/>
        </a:p>
      </dgm:t>
    </dgm:pt>
    <dgm:pt modelId="{0F050E7E-C433-446C-B701-69E918B86725}" type="sibTrans" cxnId="{15113F69-9831-4CB6-A030-338394801804}">
      <dgm:prSet/>
      <dgm:spPr/>
      <dgm:t>
        <a:bodyPr/>
        <a:lstStyle/>
        <a:p>
          <a:endParaRPr lang="en-US"/>
        </a:p>
      </dgm:t>
    </dgm:pt>
    <dgm:pt modelId="{65F496BC-A03D-44C4-8361-9079231C8F1D}">
      <dgm:prSet phldrT="[Text]" phldr="1"/>
      <dgm:spPr/>
      <dgm:t>
        <a:bodyPr/>
        <a:lstStyle/>
        <a:p>
          <a:endParaRPr lang="en-US"/>
        </a:p>
      </dgm:t>
    </dgm:pt>
    <dgm:pt modelId="{C64F8E7D-BAFA-4A1B-8F63-F8DCE6A49467}" type="parTrans" cxnId="{BA8163CD-B4FC-4E77-B5C5-B123BBE04060}">
      <dgm:prSet/>
      <dgm:spPr/>
      <dgm:t>
        <a:bodyPr/>
        <a:lstStyle/>
        <a:p>
          <a:endParaRPr lang="en-US"/>
        </a:p>
      </dgm:t>
    </dgm:pt>
    <dgm:pt modelId="{A0E67258-8BC0-4571-B368-371183C1F997}" type="sibTrans" cxnId="{BA8163CD-B4FC-4E77-B5C5-B123BBE04060}">
      <dgm:prSet/>
      <dgm:spPr/>
      <dgm:t>
        <a:bodyPr/>
        <a:lstStyle/>
        <a:p>
          <a:endParaRPr lang="en-US"/>
        </a:p>
      </dgm:t>
    </dgm:pt>
    <dgm:pt modelId="{47B3A9B5-A55E-454E-893E-A6D8B1F125AD}">
      <dgm:prSet phldrT="[Text]" phldr="1"/>
      <dgm:spPr/>
      <dgm:t>
        <a:bodyPr/>
        <a:lstStyle/>
        <a:p>
          <a:endParaRPr lang="en-US"/>
        </a:p>
      </dgm:t>
    </dgm:pt>
    <dgm:pt modelId="{55D1BA42-27C9-46E6-BDED-A405F6590F96}" type="parTrans" cxnId="{FF534BFF-7ADE-4647-BF11-90E5EEE0D4E7}">
      <dgm:prSet/>
      <dgm:spPr/>
      <dgm:t>
        <a:bodyPr/>
        <a:lstStyle/>
        <a:p>
          <a:endParaRPr lang="en-US"/>
        </a:p>
      </dgm:t>
    </dgm:pt>
    <dgm:pt modelId="{DFBB26B7-816F-41D0-ADDA-3945C7249DEC}" type="sibTrans" cxnId="{FF534BFF-7ADE-4647-BF11-90E5EEE0D4E7}">
      <dgm:prSet/>
      <dgm:spPr/>
      <dgm:t>
        <a:bodyPr/>
        <a:lstStyle/>
        <a:p>
          <a:endParaRPr lang="en-US"/>
        </a:p>
      </dgm:t>
    </dgm:pt>
    <dgm:pt modelId="{32BE5396-363E-4F0B-8B24-8A920E36B8FD}">
      <dgm:prSet/>
      <dgm:spPr/>
      <dgm:t>
        <a:bodyPr/>
        <a:lstStyle/>
        <a:p>
          <a:r>
            <a:rPr lang="en-US"/>
            <a:t>123123</a:t>
          </a:r>
        </a:p>
      </dgm:t>
    </dgm:pt>
    <dgm:pt modelId="{932C0129-2152-4960-BE81-4E446F6B59EB}" type="parTrans" cxnId="{97F8AD24-FDE8-4DEC-89A2-F84EFCAD5440}">
      <dgm:prSet/>
      <dgm:spPr/>
      <dgm:t>
        <a:bodyPr/>
        <a:lstStyle/>
        <a:p>
          <a:endParaRPr lang="en-US"/>
        </a:p>
      </dgm:t>
    </dgm:pt>
    <dgm:pt modelId="{8A4E7B85-1800-4192-9415-08F78CF17511}" type="sibTrans" cxnId="{97F8AD24-FDE8-4DEC-89A2-F84EFCAD5440}">
      <dgm:prSet/>
      <dgm:spPr/>
      <dgm:t>
        <a:bodyPr/>
        <a:lstStyle/>
        <a:p>
          <a:endParaRPr lang="en-US"/>
        </a:p>
      </dgm:t>
    </dgm:pt>
    <dgm:pt modelId="{D0A9A2C4-90BF-4ED9-85E6-547050D24C40}" type="pres">
      <dgm:prSet presAssocID="{78819A2C-501F-4537-8EE7-E7E9167052C7}" presName="linear" presStyleCnt="0">
        <dgm:presLayoutVars>
          <dgm:dir/>
          <dgm:animLvl val="lvl"/>
          <dgm:resizeHandles val="exact"/>
        </dgm:presLayoutVars>
      </dgm:prSet>
      <dgm:spPr/>
    </dgm:pt>
    <dgm:pt modelId="{34D74ADB-BE5F-4DEC-BB09-3F9C596342FF}" type="pres">
      <dgm:prSet presAssocID="{16A4A8A7-6501-4C00-B8DD-DB1978EC27A8}" presName="parentLin" presStyleCnt="0"/>
      <dgm:spPr/>
    </dgm:pt>
    <dgm:pt modelId="{5EC70E1B-3FA8-40FD-BDA1-C48B10036389}" type="pres">
      <dgm:prSet presAssocID="{16A4A8A7-6501-4C00-B8DD-DB1978EC27A8}" presName="parentLeftMargin" presStyleLbl="node1" presStyleIdx="0" presStyleCnt="3"/>
      <dgm:spPr/>
    </dgm:pt>
    <dgm:pt modelId="{93D77C55-1F50-4555-8D58-F207162D7A05}" type="pres">
      <dgm:prSet presAssocID="{16A4A8A7-6501-4C00-B8DD-DB1978EC27A8}" presName="parentText" presStyleLbl="node1" presStyleIdx="0" presStyleCnt="3">
        <dgm:presLayoutVars>
          <dgm:chMax val="0"/>
          <dgm:bulletEnabled val="1"/>
        </dgm:presLayoutVars>
      </dgm:prSet>
      <dgm:spPr/>
    </dgm:pt>
    <dgm:pt modelId="{BC5B67BE-106C-4883-802D-57F0A7F3549B}" type="pres">
      <dgm:prSet presAssocID="{16A4A8A7-6501-4C00-B8DD-DB1978EC27A8}" presName="negativeSpace" presStyleCnt="0"/>
      <dgm:spPr/>
    </dgm:pt>
    <dgm:pt modelId="{26546227-9A02-4489-8D8A-2A57BD895251}" type="pres">
      <dgm:prSet presAssocID="{16A4A8A7-6501-4C00-B8DD-DB1978EC27A8}" presName="childText" presStyleLbl="conFgAcc1" presStyleIdx="0" presStyleCnt="3">
        <dgm:presLayoutVars>
          <dgm:bulletEnabled val="1"/>
        </dgm:presLayoutVars>
      </dgm:prSet>
      <dgm:spPr/>
    </dgm:pt>
    <dgm:pt modelId="{A5FBB24E-FC71-480D-A22E-B0AC4CA358E3}" type="pres">
      <dgm:prSet presAssocID="{0F050E7E-C433-446C-B701-69E918B86725}" presName="spaceBetweenRectangles" presStyleCnt="0"/>
      <dgm:spPr/>
    </dgm:pt>
    <dgm:pt modelId="{C13AFA3E-D39E-4964-9494-A247CF867AB2}" type="pres">
      <dgm:prSet presAssocID="{65F496BC-A03D-44C4-8361-9079231C8F1D}" presName="parentLin" presStyleCnt="0"/>
      <dgm:spPr/>
    </dgm:pt>
    <dgm:pt modelId="{292A0623-31B9-4122-A3E7-3E9CBBB6B8E0}" type="pres">
      <dgm:prSet presAssocID="{65F496BC-A03D-44C4-8361-9079231C8F1D}" presName="parentLeftMargin" presStyleLbl="node1" presStyleIdx="0" presStyleCnt="3"/>
      <dgm:spPr/>
    </dgm:pt>
    <dgm:pt modelId="{805F858B-A08C-4A58-8EE2-7D1D9DBD4494}" type="pres">
      <dgm:prSet presAssocID="{65F496BC-A03D-44C4-8361-9079231C8F1D}" presName="parentText" presStyleLbl="node1" presStyleIdx="1" presStyleCnt="3">
        <dgm:presLayoutVars>
          <dgm:chMax val="0"/>
          <dgm:bulletEnabled val="1"/>
        </dgm:presLayoutVars>
      </dgm:prSet>
      <dgm:spPr/>
    </dgm:pt>
    <dgm:pt modelId="{D6C77928-10B3-40AB-82EF-9C4FE218ABD7}" type="pres">
      <dgm:prSet presAssocID="{65F496BC-A03D-44C4-8361-9079231C8F1D}" presName="negativeSpace" presStyleCnt="0"/>
      <dgm:spPr/>
    </dgm:pt>
    <dgm:pt modelId="{406F629F-134F-40BA-8A06-9F03DB23EE0D}" type="pres">
      <dgm:prSet presAssocID="{65F496BC-A03D-44C4-8361-9079231C8F1D}" presName="childText" presStyleLbl="conFgAcc1" presStyleIdx="1" presStyleCnt="3">
        <dgm:presLayoutVars>
          <dgm:bulletEnabled val="1"/>
        </dgm:presLayoutVars>
      </dgm:prSet>
      <dgm:spPr/>
    </dgm:pt>
    <dgm:pt modelId="{2A1255FB-7089-4492-B9BD-081AF8AACB0E}" type="pres">
      <dgm:prSet presAssocID="{A0E67258-8BC0-4571-B368-371183C1F997}" presName="spaceBetweenRectangles" presStyleCnt="0"/>
      <dgm:spPr/>
    </dgm:pt>
    <dgm:pt modelId="{069D11A3-5805-49B0-A851-CBD6054BB8EA}" type="pres">
      <dgm:prSet presAssocID="{47B3A9B5-A55E-454E-893E-A6D8B1F125AD}" presName="parentLin" presStyleCnt="0"/>
      <dgm:spPr/>
    </dgm:pt>
    <dgm:pt modelId="{C79BCC1D-8979-479E-93A7-B6377A66BF31}" type="pres">
      <dgm:prSet presAssocID="{47B3A9B5-A55E-454E-893E-A6D8B1F125AD}" presName="parentLeftMargin" presStyleLbl="node1" presStyleIdx="1" presStyleCnt="3"/>
      <dgm:spPr/>
    </dgm:pt>
    <dgm:pt modelId="{3B5BBA8A-6E5A-4A3B-A5C8-F0C42ADE3FF6}" type="pres">
      <dgm:prSet presAssocID="{47B3A9B5-A55E-454E-893E-A6D8B1F125AD}" presName="parentText" presStyleLbl="node1" presStyleIdx="2" presStyleCnt="3">
        <dgm:presLayoutVars>
          <dgm:chMax val="0"/>
          <dgm:bulletEnabled val="1"/>
        </dgm:presLayoutVars>
      </dgm:prSet>
      <dgm:spPr/>
    </dgm:pt>
    <dgm:pt modelId="{6D4E7A86-ADE3-46BF-AE57-7AD5DF8B729F}" type="pres">
      <dgm:prSet presAssocID="{47B3A9B5-A55E-454E-893E-A6D8B1F125AD}" presName="negativeSpace" presStyleCnt="0"/>
      <dgm:spPr/>
    </dgm:pt>
    <dgm:pt modelId="{247292B9-4548-4053-A689-E43F2AE7D26B}" type="pres">
      <dgm:prSet presAssocID="{47B3A9B5-A55E-454E-893E-A6D8B1F125AD}" presName="childText" presStyleLbl="conFgAcc1" presStyleIdx="2" presStyleCnt="3">
        <dgm:presLayoutVars>
          <dgm:bulletEnabled val="1"/>
        </dgm:presLayoutVars>
      </dgm:prSet>
      <dgm:spPr/>
    </dgm:pt>
  </dgm:ptLst>
  <dgm:cxnLst>
    <dgm:cxn modelId="{B029CE02-48E7-44AE-B60A-76C9B79A0EE1}" type="presOf" srcId="{65F496BC-A03D-44C4-8361-9079231C8F1D}" destId="{292A0623-31B9-4122-A3E7-3E9CBBB6B8E0}" srcOrd="0" destOrd="0" presId="urn:microsoft.com/office/officeart/2005/8/layout/list1"/>
    <dgm:cxn modelId="{97F8AD24-FDE8-4DEC-89A2-F84EFCAD5440}" srcId="{16A4A8A7-6501-4C00-B8DD-DB1978EC27A8}" destId="{32BE5396-363E-4F0B-8B24-8A920E36B8FD}" srcOrd="0" destOrd="0" parTransId="{932C0129-2152-4960-BE81-4E446F6B59EB}" sibTransId="{8A4E7B85-1800-4192-9415-08F78CF17511}"/>
    <dgm:cxn modelId="{D8122667-122B-4272-9C22-8E16586763E8}" type="presOf" srcId="{16A4A8A7-6501-4C00-B8DD-DB1978EC27A8}" destId="{5EC70E1B-3FA8-40FD-BDA1-C48B10036389}" srcOrd="0" destOrd="0" presId="urn:microsoft.com/office/officeart/2005/8/layout/list1"/>
    <dgm:cxn modelId="{15113F69-9831-4CB6-A030-338394801804}" srcId="{78819A2C-501F-4537-8EE7-E7E9167052C7}" destId="{16A4A8A7-6501-4C00-B8DD-DB1978EC27A8}" srcOrd="0" destOrd="0" parTransId="{03CB611B-C7B1-4811-9CBE-790515EE4665}" sibTransId="{0F050E7E-C433-446C-B701-69E918B86725}"/>
    <dgm:cxn modelId="{90033676-EB07-4761-A816-994936085EF7}" type="presOf" srcId="{78819A2C-501F-4537-8EE7-E7E9167052C7}" destId="{D0A9A2C4-90BF-4ED9-85E6-547050D24C40}" srcOrd="0" destOrd="0" presId="urn:microsoft.com/office/officeart/2005/8/layout/list1"/>
    <dgm:cxn modelId="{1FFF99A5-357A-4F03-86CC-A23A15989131}" type="presOf" srcId="{32BE5396-363E-4F0B-8B24-8A920E36B8FD}" destId="{26546227-9A02-4489-8D8A-2A57BD895251}" srcOrd="0" destOrd="0" presId="urn:microsoft.com/office/officeart/2005/8/layout/list1"/>
    <dgm:cxn modelId="{83A6CFA5-3A95-4DD8-9E2E-5698F25387B2}" type="presOf" srcId="{47B3A9B5-A55E-454E-893E-A6D8B1F125AD}" destId="{3B5BBA8A-6E5A-4A3B-A5C8-F0C42ADE3FF6}" srcOrd="1" destOrd="0" presId="urn:microsoft.com/office/officeart/2005/8/layout/list1"/>
    <dgm:cxn modelId="{BA8163CD-B4FC-4E77-B5C5-B123BBE04060}" srcId="{78819A2C-501F-4537-8EE7-E7E9167052C7}" destId="{65F496BC-A03D-44C4-8361-9079231C8F1D}" srcOrd="1" destOrd="0" parTransId="{C64F8E7D-BAFA-4A1B-8F63-F8DCE6A49467}" sibTransId="{A0E67258-8BC0-4571-B368-371183C1F997}"/>
    <dgm:cxn modelId="{EB13C2D2-3C23-4DE5-8454-FA722E090C76}" type="presOf" srcId="{65F496BC-A03D-44C4-8361-9079231C8F1D}" destId="{805F858B-A08C-4A58-8EE2-7D1D9DBD4494}" srcOrd="1" destOrd="0" presId="urn:microsoft.com/office/officeart/2005/8/layout/list1"/>
    <dgm:cxn modelId="{A4E0D9FA-D54D-4705-B927-25C0FFA38A71}" type="presOf" srcId="{47B3A9B5-A55E-454E-893E-A6D8B1F125AD}" destId="{C79BCC1D-8979-479E-93A7-B6377A66BF31}" srcOrd="0" destOrd="0" presId="urn:microsoft.com/office/officeart/2005/8/layout/list1"/>
    <dgm:cxn modelId="{D755E7FA-B43D-4C61-BC56-7EB24CDF248C}" type="presOf" srcId="{16A4A8A7-6501-4C00-B8DD-DB1978EC27A8}" destId="{93D77C55-1F50-4555-8D58-F207162D7A05}" srcOrd="1" destOrd="0" presId="urn:microsoft.com/office/officeart/2005/8/layout/list1"/>
    <dgm:cxn modelId="{FF534BFF-7ADE-4647-BF11-90E5EEE0D4E7}" srcId="{78819A2C-501F-4537-8EE7-E7E9167052C7}" destId="{47B3A9B5-A55E-454E-893E-A6D8B1F125AD}" srcOrd="2" destOrd="0" parTransId="{55D1BA42-27C9-46E6-BDED-A405F6590F96}" sibTransId="{DFBB26B7-816F-41D0-ADDA-3945C7249DEC}"/>
    <dgm:cxn modelId="{3773AFAA-1C88-47E2-A4A9-DB398C7C5D59}" type="presParOf" srcId="{D0A9A2C4-90BF-4ED9-85E6-547050D24C40}" destId="{34D74ADB-BE5F-4DEC-BB09-3F9C596342FF}" srcOrd="0" destOrd="0" presId="urn:microsoft.com/office/officeart/2005/8/layout/list1"/>
    <dgm:cxn modelId="{98649F34-D1F5-4272-8584-74A02627EEB7}" type="presParOf" srcId="{34D74ADB-BE5F-4DEC-BB09-3F9C596342FF}" destId="{5EC70E1B-3FA8-40FD-BDA1-C48B10036389}" srcOrd="0" destOrd="0" presId="urn:microsoft.com/office/officeart/2005/8/layout/list1"/>
    <dgm:cxn modelId="{37C1564A-63D9-47BB-B16F-AD30F8604312}" type="presParOf" srcId="{34D74ADB-BE5F-4DEC-BB09-3F9C596342FF}" destId="{93D77C55-1F50-4555-8D58-F207162D7A05}" srcOrd="1" destOrd="0" presId="urn:microsoft.com/office/officeart/2005/8/layout/list1"/>
    <dgm:cxn modelId="{A129A53E-DD32-425B-A990-AAD20FED8627}" type="presParOf" srcId="{D0A9A2C4-90BF-4ED9-85E6-547050D24C40}" destId="{BC5B67BE-106C-4883-802D-57F0A7F3549B}" srcOrd="1" destOrd="0" presId="urn:microsoft.com/office/officeart/2005/8/layout/list1"/>
    <dgm:cxn modelId="{8756AFAD-E5E2-4617-A560-78490C092CB9}" type="presParOf" srcId="{D0A9A2C4-90BF-4ED9-85E6-547050D24C40}" destId="{26546227-9A02-4489-8D8A-2A57BD895251}" srcOrd="2" destOrd="0" presId="urn:microsoft.com/office/officeart/2005/8/layout/list1"/>
    <dgm:cxn modelId="{8A181BDA-7010-4CFB-A2AA-EB793C2549B5}" type="presParOf" srcId="{D0A9A2C4-90BF-4ED9-85E6-547050D24C40}" destId="{A5FBB24E-FC71-480D-A22E-B0AC4CA358E3}" srcOrd="3" destOrd="0" presId="urn:microsoft.com/office/officeart/2005/8/layout/list1"/>
    <dgm:cxn modelId="{24B42406-5D7B-457A-A448-D20FF1FE787F}" type="presParOf" srcId="{D0A9A2C4-90BF-4ED9-85E6-547050D24C40}" destId="{C13AFA3E-D39E-4964-9494-A247CF867AB2}" srcOrd="4" destOrd="0" presId="urn:microsoft.com/office/officeart/2005/8/layout/list1"/>
    <dgm:cxn modelId="{274C12E5-B2AF-443A-9041-2ED8136D730C}" type="presParOf" srcId="{C13AFA3E-D39E-4964-9494-A247CF867AB2}" destId="{292A0623-31B9-4122-A3E7-3E9CBBB6B8E0}" srcOrd="0" destOrd="0" presId="urn:microsoft.com/office/officeart/2005/8/layout/list1"/>
    <dgm:cxn modelId="{30351214-E4DD-445E-856D-5F15E5958C22}" type="presParOf" srcId="{C13AFA3E-D39E-4964-9494-A247CF867AB2}" destId="{805F858B-A08C-4A58-8EE2-7D1D9DBD4494}" srcOrd="1" destOrd="0" presId="urn:microsoft.com/office/officeart/2005/8/layout/list1"/>
    <dgm:cxn modelId="{0F998E9A-4AA8-4479-BF87-C082E7176B7A}" type="presParOf" srcId="{D0A9A2C4-90BF-4ED9-85E6-547050D24C40}" destId="{D6C77928-10B3-40AB-82EF-9C4FE218ABD7}" srcOrd="5" destOrd="0" presId="urn:microsoft.com/office/officeart/2005/8/layout/list1"/>
    <dgm:cxn modelId="{78418606-4389-450B-A4DA-FB860190ACE2}" type="presParOf" srcId="{D0A9A2C4-90BF-4ED9-85E6-547050D24C40}" destId="{406F629F-134F-40BA-8A06-9F03DB23EE0D}" srcOrd="6" destOrd="0" presId="urn:microsoft.com/office/officeart/2005/8/layout/list1"/>
    <dgm:cxn modelId="{DF8E868A-CD2C-4059-AA02-00A6AC0CD060}" type="presParOf" srcId="{D0A9A2C4-90BF-4ED9-85E6-547050D24C40}" destId="{2A1255FB-7089-4492-B9BD-081AF8AACB0E}" srcOrd="7" destOrd="0" presId="urn:microsoft.com/office/officeart/2005/8/layout/list1"/>
    <dgm:cxn modelId="{B7B24DF1-DC7C-4940-B76C-75F8E1F68FAB}" type="presParOf" srcId="{D0A9A2C4-90BF-4ED9-85E6-547050D24C40}" destId="{069D11A3-5805-49B0-A851-CBD6054BB8EA}" srcOrd="8" destOrd="0" presId="urn:microsoft.com/office/officeart/2005/8/layout/list1"/>
    <dgm:cxn modelId="{F97EAF00-6439-492E-BB66-993401FC089D}" type="presParOf" srcId="{069D11A3-5805-49B0-A851-CBD6054BB8EA}" destId="{C79BCC1D-8979-479E-93A7-B6377A66BF31}" srcOrd="0" destOrd="0" presId="urn:microsoft.com/office/officeart/2005/8/layout/list1"/>
    <dgm:cxn modelId="{BFAE2F11-B322-4F63-89B4-0EF71F184ACA}" type="presParOf" srcId="{069D11A3-5805-49B0-A851-CBD6054BB8EA}" destId="{3B5BBA8A-6E5A-4A3B-A5C8-F0C42ADE3FF6}" srcOrd="1" destOrd="0" presId="urn:microsoft.com/office/officeart/2005/8/layout/list1"/>
    <dgm:cxn modelId="{133C0670-A79A-4015-AE4A-3FE611CEA4FB}" type="presParOf" srcId="{D0A9A2C4-90BF-4ED9-85E6-547050D24C40}" destId="{6D4E7A86-ADE3-46BF-AE57-7AD5DF8B729F}" srcOrd="9" destOrd="0" presId="urn:microsoft.com/office/officeart/2005/8/layout/list1"/>
    <dgm:cxn modelId="{6AE819C2-FCC2-4953-813A-CABD6C98A576}" type="presParOf" srcId="{D0A9A2C4-90BF-4ED9-85E6-547050D24C40}" destId="{247292B9-4548-4053-A689-E43F2AE7D26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3. Phân tích và thiết kế hệ thống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Thiết kế database</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4. Giao diện website</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Kết luận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5. Kết luận và hướng phát triển</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Hướng phát triển</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Y="1040">
        <dgm:presLayoutVars>
          <dgm:chMax val="0"/>
          <dgm:bulletEnabled val="1"/>
        </dgm:presLayoutVars>
      </dgm:prSet>
      <dgm:spPr/>
    </dgm:pt>
    <dgm:pt modelId="{9D2713DE-4500-49CB-A684-AA18B858749B}"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3CFD25FC-5AEA-400E-A8EE-D6B79A58BB69}" type="presOf" srcId="{D7014BF4-7376-4162-8FEF-128DC6670E1F}" destId="{9D2713DE-4500-49CB-A684-AA18B858749B}" srcOrd="0" destOrd="0" presId="urn:microsoft.com/office/officeart/2005/8/layout/vList2"/>
    <dgm:cxn modelId="{5CEFF62C-3960-449B-9A2D-5DEB9F2B11D4}" type="presParOf" srcId="{23FD4DD9-EBB4-4DCB-9496-D3F92C610F80}" destId="{E7FA2778-1922-461F-9F83-8B7942076FA1}" srcOrd="0" destOrd="0" presId="urn:microsoft.com/office/officeart/2005/8/layout/vList2"/>
    <dgm:cxn modelId="{D69C9F15-27BE-4169-A3CD-CCB0875218A7}" type="presParOf" srcId="{23FD4DD9-EBB4-4DCB-9496-D3F92C610F80}" destId="{9D2713DE-4500-49CB-A684-AA18B858749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Giới thiệu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1. Giới thiệu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Mục tiêu</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API (</a:t>
          </a:r>
          <a:r>
            <a:rPr lang="en-US" sz="2300" b="0" i="0">
              <a:latin typeface="Times New Roman" panose="02020603050405020304" pitchFamily="18" charset="0"/>
              <a:cs typeface="Times New Roman" panose="02020603050405020304" pitchFamily="18" charset="0"/>
            </a:rPr>
            <a:t>Application Programming Interface</a:t>
          </a:r>
          <a:r>
            <a:rPr lang="en-US" sz="2300">
              <a:latin typeface="Times New Roman" panose="02020603050405020304" pitchFamily="18" charset="0"/>
              <a:cs typeface="Times New Roman" panose="02020603050405020304" pitchFamily="18" charset="0"/>
            </a:rPr>
            <a:t>)</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Laravel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MySql</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38AAC2-EF94-4889-A1B8-8B8531252AB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BA192F9-D0D2-4743-B33E-4E4DD3FDF7D1}">
      <dgm:prSet phldrT="[Text]" custT="1"/>
      <dgm:spPr/>
      <dgm:t>
        <a:bodyPr/>
        <a:lstStyle/>
        <a:p>
          <a:r>
            <a:rPr lang="en-US" sz="1800" b="1" i="1">
              <a:latin typeface="Times New Roman" panose="02020603050405020304" pitchFamily="18" charset="0"/>
              <a:cs typeface="Times New Roman" panose="02020603050405020304" pitchFamily="18" charset="0"/>
            </a:rPr>
            <a:t>Độ</a:t>
          </a:r>
          <a:r>
            <a:rPr lang="en-US" sz="1800" b="0" i="0">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bảo mật cao</a:t>
          </a:r>
          <a:endParaRPr lang="en-US" sz="1800">
            <a:latin typeface="Times New Roman" panose="02020603050405020304" pitchFamily="18" charset="0"/>
            <a:cs typeface="Times New Roman" panose="02020603050405020304" pitchFamily="18" charset="0"/>
          </a:endParaRPr>
        </a:p>
      </dgm:t>
    </dgm:pt>
    <dgm:pt modelId="{D818BC0B-1CB2-4C30-ABD8-029A04F8854C}" type="parTrans" cxnId="{87186689-77A4-4BBC-9B9A-ADF464F5465A}">
      <dgm:prSet/>
      <dgm:spPr/>
      <dgm:t>
        <a:bodyPr/>
        <a:lstStyle/>
        <a:p>
          <a:endParaRPr lang="en-US"/>
        </a:p>
      </dgm:t>
    </dgm:pt>
    <dgm:pt modelId="{F6AFE03C-FAF1-4861-9209-C33BDB313A83}" type="sibTrans" cxnId="{87186689-77A4-4BBC-9B9A-ADF464F5465A}">
      <dgm:prSet/>
      <dgm:spPr/>
      <dgm:t>
        <a:bodyPr/>
        <a:lstStyle/>
        <a:p>
          <a:endParaRPr lang="en-US"/>
        </a:p>
      </dgm:t>
    </dgm:pt>
    <dgm:pt modelId="{4B66A49D-096D-4C22-B722-40EEAF446938}">
      <dgm:prSet phldrT="[Text]" custT="1"/>
      <dgm:spPr/>
      <dgm:t>
        <a:bodyPr/>
        <a:lstStyle/>
        <a:p>
          <a:r>
            <a:rPr lang="en-US" sz="1800" b="1" i="1">
              <a:latin typeface="Times New Roman" panose="02020603050405020304" pitchFamily="18" charset="0"/>
              <a:cs typeface="Times New Roman" panose="02020603050405020304" pitchFamily="18" charset="0"/>
            </a:rPr>
            <a:t>Dễ sử dụng</a:t>
          </a:r>
          <a:endParaRPr lang="en-US" sz="1800">
            <a:latin typeface="Times New Roman" panose="02020603050405020304" pitchFamily="18" charset="0"/>
            <a:cs typeface="Times New Roman" panose="02020603050405020304" pitchFamily="18" charset="0"/>
          </a:endParaRPr>
        </a:p>
      </dgm:t>
    </dgm:pt>
    <dgm:pt modelId="{59C2767F-677E-4CE7-9A26-66425C78D900}" type="parTrans" cxnId="{0BD6B12C-ACC9-4077-9F73-9F964A68A7A5}">
      <dgm:prSet/>
      <dgm:spPr/>
      <dgm:t>
        <a:bodyPr/>
        <a:lstStyle/>
        <a:p>
          <a:endParaRPr lang="en-US"/>
        </a:p>
      </dgm:t>
    </dgm:pt>
    <dgm:pt modelId="{4E787471-E418-4743-A1DE-7E8CFC731189}" type="sibTrans" cxnId="{0BD6B12C-ACC9-4077-9F73-9F964A68A7A5}">
      <dgm:prSet/>
      <dgm:spPr/>
      <dgm:t>
        <a:bodyPr/>
        <a:lstStyle/>
        <a:p>
          <a:endParaRPr lang="en-US"/>
        </a:p>
      </dgm:t>
    </dgm:pt>
    <dgm:pt modelId="{9481A866-AD82-4B71-B62F-764FA06C6665}">
      <dgm:prSet phldrT="[Text]" custT="1"/>
      <dgm:spPr/>
      <dgm:t>
        <a:bodyPr/>
        <a:lstStyle/>
        <a:p>
          <a:r>
            <a:rPr lang="en-US" sz="1800" b="1" i="1">
              <a:latin typeface="Times New Roman" panose="02020603050405020304" pitchFamily="18" charset="0"/>
              <a:cs typeface="Times New Roman" panose="02020603050405020304" pitchFamily="18" charset="0"/>
            </a:rPr>
            <a:t>Đa tính năng</a:t>
          </a:r>
          <a:endParaRPr lang="en-US" sz="1800">
            <a:latin typeface="Times New Roman" panose="02020603050405020304" pitchFamily="18" charset="0"/>
            <a:cs typeface="Times New Roman" panose="02020603050405020304" pitchFamily="18" charset="0"/>
          </a:endParaRPr>
        </a:p>
      </dgm:t>
    </dgm:pt>
    <dgm:pt modelId="{75835817-8C34-4294-8EBE-4B29CCAEA19C}" type="parTrans" cxnId="{EF2B6688-258A-49C9-B0CD-94112FA317FD}">
      <dgm:prSet/>
      <dgm:spPr/>
      <dgm:t>
        <a:bodyPr/>
        <a:lstStyle/>
        <a:p>
          <a:endParaRPr lang="en-US"/>
        </a:p>
      </dgm:t>
    </dgm:pt>
    <dgm:pt modelId="{865B6E15-70D6-4DB7-B85F-A788099459B5}" type="sibTrans" cxnId="{EF2B6688-258A-49C9-B0CD-94112FA317FD}">
      <dgm:prSet/>
      <dgm:spPr/>
      <dgm:t>
        <a:bodyPr/>
        <a:lstStyle/>
        <a:p>
          <a:endParaRPr lang="en-US"/>
        </a:p>
      </dgm:t>
    </dgm:pt>
    <dgm:pt modelId="{C83EBAD9-15D3-4F07-9BEA-2944631CA4F6}">
      <dgm:prSet phldrT="[Text]" custT="1"/>
      <dgm:spPr/>
      <dgm:t>
        <a:bodyPr/>
        <a:lstStyle/>
        <a:p>
          <a:r>
            <a:rPr lang="en-US" sz="1800" b="1" i="1">
              <a:latin typeface="Times New Roman" panose="02020603050405020304" pitchFamily="18" charset="0"/>
              <a:cs typeface="Times New Roman" panose="02020603050405020304" pitchFamily="18" charset="0"/>
            </a:rPr>
            <a:t>Nhanh chóng</a:t>
          </a:r>
          <a:endParaRPr lang="en-US" sz="1800">
            <a:latin typeface="Times New Roman" panose="02020603050405020304" pitchFamily="18" charset="0"/>
            <a:cs typeface="Times New Roman" panose="02020603050405020304" pitchFamily="18" charset="0"/>
          </a:endParaRPr>
        </a:p>
      </dgm:t>
    </dgm:pt>
    <dgm:pt modelId="{9CF82748-94F4-4179-A3CC-862665588BCD}" type="parTrans" cxnId="{49FC7AD9-283E-495A-ACC9-590666D2D585}">
      <dgm:prSet/>
      <dgm:spPr/>
      <dgm:t>
        <a:bodyPr/>
        <a:lstStyle/>
        <a:p>
          <a:endParaRPr lang="en-US"/>
        </a:p>
      </dgm:t>
    </dgm:pt>
    <dgm:pt modelId="{28FF4516-C456-461A-AD68-45C23845E903}" type="sibTrans" cxnId="{49FC7AD9-283E-495A-ACC9-590666D2D585}">
      <dgm:prSet/>
      <dgm:spPr/>
      <dgm:t>
        <a:bodyPr/>
        <a:lstStyle/>
        <a:p>
          <a:endParaRPr lang="en-US"/>
        </a:p>
      </dgm:t>
    </dgm:pt>
    <dgm:pt modelId="{FD311352-0E69-4E71-A241-9F69EC5CCF0F}" type="pres">
      <dgm:prSet presAssocID="{E638AAC2-EF94-4889-A1B8-8B8531252AB0}" presName="Name0" presStyleCnt="0">
        <dgm:presLayoutVars>
          <dgm:chMax val="7"/>
          <dgm:chPref val="7"/>
          <dgm:dir/>
        </dgm:presLayoutVars>
      </dgm:prSet>
      <dgm:spPr/>
    </dgm:pt>
    <dgm:pt modelId="{5B32871B-1237-4A5E-B104-CF9175D031D9}" type="pres">
      <dgm:prSet presAssocID="{E638AAC2-EF94-4889-A1B8-8B8531252AB0}" presName="Name1" presStyleCnt="0"/>
      <dgm:spPr/>
    </dgm:pt>
    <dgm:pt modelId="{401A46DF-7C23-4F8D-ADE6-A46F2C7C89DF}" type="pres">
      <dgm:prSet presAssocID="{E638AAC2-EF94-4889-A1B8-8B8531252AB0}" presName="cycle" presStyleCnt="0"/>
      <dgm:spPr/>
    </dgm:pt>
    <dgm:pt modelId="{68B0228B-BE76-44F4-98AF-C4E9C213C4AD}" type="pres">
      <dgm:prSet presAssocID="{E638AAC2-EF94-4889-A1B8-8B8531252AB0}" presName="srcNode" presStyleLbl="node1" presStyleIdx="0" presStyleCnt="4"/>
      <dgm:spPr/>
    </dgm:pt>
    <dgm:pt modelId="{0D936D22-2594-4275-8B31-B81571A5F8F4}" type="pres">
      <dgm:prSet presAssocID="{E638AAC2-EF94-4889-A1B8-8B8531252AB0}" presName="conn" presStyleLbl="parChTrans1D2" presStyleIdx="0" presStyleCnt="1"/>
      <dgm:spPr/>
    </dgm:pt>
    <dgm:pt modelId="{1D506985-4720-4092-BCE5-7AF82DBB1253}" type="pres">
      <dgm:prSet presAssocID="{E638AAC2-EF94-4889-A1B8-8B8531252AB0}" presName="extraNode" presStyleLbl="node1" presStyleIdx="0" presStyleCnt="4"/>
      <dgm:spPr/>
    </dgm:pt>
    <dgm:pt modelId="{ED272199-011C-44DA-A7C0-A60C228B1BC7}" type="pres">
      <dgm:prSet presAssocID="{E638AAC2-EF94-4889-A1B8-8B8531252AB0}" presName="dstNode" presStyleLbl="node1" presStyleIdx="0" presStyleCnt="4"/>
      <dgm:spPr/>
    </dgm:pt>
    <dgm:pt modelId="{34C4EB1D-EAE2-4757-805F-A43B0AF78A48}" type="pres">
      <dgm:prSet presAssocID="{4B66A49D-096D-4C22-B722-40EEAF446938}" presName="text_1" presStyleLbl="node1" presStyleIdx="0" presStyleCnt="4">
        <dgm:presLayoutVars>
          <dgm:bulletEnabled val="1"/>
        </dgm:presLayoutVars>
      </dgm:prSet>
      <dgm:spPr/>
    </dgm:pt>
    <dgm:pt modelId="{EF35DD9D-1398-4D6D-B691-C7D6CE298EAF}" type="pres">
      <dgm:prSet presAssocID="{4B66A49D-096D-4C22-B722-40EEAF446938}" presName="accent_1" presStyleCnt="0"/>
      <dgm:spPr/>
    </dgm:pt>
    <dgm:pt modelId="{0946549E-9A03-4F68-A38D-2A14AF951FF1}" type="pres">
      <dgm:prSet presAssocID="{4B66A49D-096D-4C22-B722-40EEAF446938}" presName="accentRepeatNode" presStyleLbl="solidFgAcc1" presStyleIdx="0" presStyleCnt="4"/>
      <dgm:spPr/>
    </dgm:pt>
    <dgm:pt modelId="{5A459EFA-4B4C-4C3F-B392-6024D6B26E17}" type="pres">
      <dgm:prSet presAssocID="{5BA192F9-D0D2-4743-B33E-4E4DD3FDF7D1}" presName="text_2" presStyleLbl="node1" presStyleIdx="1" presStyleCnt="4">
        <dgm:presLayoutVars>
          <dgm:bulletEnabled val="1"/>
        </dgm:presLayoutVars>
      </dgm:prSet>
      <dgm:spPr/>
    </dgm:pt>
    <dgm:pt modelId="{27A2E3FB-2669-43BF-AF6A-86230A93C87A}" type="pres">
      <dgm:prSet presAssocID="{5BA192F9-D0D2-4743-B33E-4E4DD3FDF7D1}" presName="accent_2" presStyleCnt="0"/>
      <dgm:spPr/>
    </dgm:pt>
    <dgm:pt modelId="{C5233540-7A10-4B2E-B617-61A50DAF5B30}" type="pres">
      <dgm:prSet presAssocID="{5BA192F9-D0D2-4743-B33E-4E4DD3FDF7D1}" presName="accentRepeatNode" presStyleLbl="solidFgAcc1" presStyleIdx="1" presStyleCnt="4"/>
      <dgm:spPr/>
    </dgm:pt>
    <dgm:pt modelId="{A8B2B2BB-2A81-4A82-956F-9277F0E7D50E}" type="pres">
      <dgm:prSet presAssocID="{9481A866-AD82-4B71-B62F-764FA06C6665}" presName="text_3" presStyleLbl="node1" presStyleIdx="2" presStyleCnt="4">
        <dgm:presLayoutVars>
          <dgm:bulletEnabled val="1"/>
        </dgm:presLayoutVars>
      </dgm:prSet>
      <dgm:spPr/>
    </dgm:pt>
    <dgm:pt modelId="{4D505653-A420-42A8-986E-30EB353CFF61}" type="pres">
      <dgm:prSet presAssocID="{9481A866-AD82-4B71-B62F-764FA06C6665}" presName="accent_3" presStyleCnt="0"/>
      <dgm:spPr/>
    </dgm:pt>
    <dgm:pt modelId="{0D11295F-12A9-4588-8D60-59662E01C9DD}" type="pres">
      <dgm:prSet presAssocID="{9481A866-AD82-4B71-B62F-764FA06C6665}" presName="accentRepeatNode" presStyleLbl="solidFgAcc1" presStyleIdx="2" presStyleCnt="4"/>
      <dgm:spPr/>
    </dgm:pt>
    <dgm:pt modelId="{BF34DA04-8373-4618-A9D7-E47E1C7D0A05}" type="pres">
      <dgm:prSet presAssocID="{C83EBAD9-15D3-4F07-9BEA-2944631CA4F6}" presName="text_4" presStyleLbl="node1" presStyleIdx="3" presStyleCnt="4">
        <dgm:presLayoutVars>
          <dgm:bulletEnabled val="1"/>
        </dgm:presLayoutVars>
      </dgm:prSet>
      <dgm:spPr/>
    </dgm:pt>
    <dgm:pt modelId="{D96F688A-7BCF-4A9C-8C00-44A57FCE2525}" type="pres">
      <dgm:prSet presAssocID="{C83EBAD9-15D3-4F07-9BEA-2944631CA4F6}" presName="accent_4" presStyleCnt="0"/>
      <dgm:spPr/>
    </dgm:pt>
    <dgm:pt modelId="{1313F09F-7D67-4EBA-9C3E-3058FC5CF437}" type="pres">
      <dgm:prSet presAssocID="{C83EBAD9-15D3-4F07-9BEA-2944631CA4F6}" presName="accentRepeatNode" presStyleLbl="solidFgAcc1" presStyleIdx="3" presStyleCnt="4"/>
      <dgm:spPr/>
    </dgm:pt>
  </dgm:ptLst>
  <dgm:cxnLst>
    <dgm:cxn modelId="{0BD6B12C-ACC9-4077-9F73-9F964A68A7A5}" srcId="{E638AAC2-EF94-4889-A1B8-8B8531252AB0}" destId="{4B66A49D-096D-4C22-B722-40EEAF446938}" srcOrd="0" destOrd="0" parTransId="{59C2767F-677E-4CE7-9A26-66425C78D900}" sibTransId="{4E787471-E418-4743-A1DE-7E8CFC731189}"/>
    <dgm:cxn modelId="{C512BC63-95F8-4B7E-8D74-1AB10E9B7028}" type="presOf" srcId="{9481A866-AD82-4B71-B62F-764FA06C6665}" destId="{A8B2B2BB-2A81-4A82-956F-9277F0E7D50E}" srcOrd="0" destOrd="0" presId="urn:microsoft.com/office/officeart/2008/layout/VerticalCurvedList"/>
    <dgm:cxn modelId="{B23DD667-7B5C-481F-9408-A283B87DB8C0}" type="presOf" srcId="{C83EBAD9-15D3-4F07-9BEA-2944631CA4F6}" destId="{BF34DA04-8373-4618-A9D7-E47E1C7D0A05}" srcOrd="0" destOrd="0" presId="urn:microsoft.com/office/officeart/2008/layout/VerticalCurvedList"/>
    <dgm:cxn modelId="{67B5F24B-8A48-437D-A7D3-FE226665614C}" type="presOf" srcId="{4E787471-E418-4743-A1DE-7E8CFC731189}" destId="{0D936D22-2594-4275-8B31-B81571A5F8F4}" srcOrd="0" destOrd="0" presId="urn:microsoft.com/office/officeart/2008/layout/VerticalCurvedList"/>
    <dgm:cxn modelId="{EF2B6688-258A-49C9-B0CD-94112FA317FD}" srcId="{E638AAC2-EF94-4889-A1B8-8B8531252AB0}" destId="{9481A866-AD82-4B71-B62F-764FA06C6665}" srcOrd="2" destOrd="0" parTransId="{75835817-8C34-4294-8EBE-4B29CCAEA19C}" sibTransId="{865B6E15-70D6-4DB7-B85F-A788099459B5}"/>
    <dgm:cxn modelId="{87186689-77A4-4BBC-9B9A-ADF464F5465A}" srcId="{E638AAC2-EF94-4889-A1B8-8B8531252AB0}" destId="{5BA192F9-D0D2-4743-B33E-4E4DD3FDF7D1}" srcOrd="1" destOrd="0" parTransId="{D818BC0B-1CB2-4C30-ABD8-029A04F8854C}" sibTransId="{F6AFE03C-FAF1-4861-9209-C33BDB313A83}"/>
    <dgm:cxn modelId="{EB7A1597-28F5-40BF-B45D-3CF38CB4C3E3}" type="presOf" srcId="{5BA192F9-D0D2-4743-B33E-4E4DD3FDF7D1}" destId="{5A459EFA-4B4C-4C3F-B392-6024D6B26E17}" srcOrd="0" destOrd="0" presId="urn:microsoft.com/office/officeart/2008/layout/VerticalCurvedList"/>
    <dgm:cxn modelId="{A24308D9-663D-4EC6-BB44-F17A512B0C2D}" type="presOf" srcId="{E638AAC2-EF94-4889-A1B8-8B8531252AB0}" destId="{FD311352-0E69-4E71-A241-9F69EC5CCF0F}" srcOrd="0" destOrd="0" presId="urn:microsoft.com/office/officeart/2008/layout/VerticalCurvedList"/>
    <dgm:cxn modelId="{49FC7AD9-283E-495A-ACC9-590666D2D585}" srcId="{E638AAC2-EF94-4889-A1B8-8B8531252AB0}" destId="{C83EBAD9-15D3-4F07-9BEA-2944631CA4F6}" srcOrd="3" destOrd="0" parTransId="{9CF82748-94F4-4179-A3CC-862665588BCD}" sibTransId="{28FF4516-C456-461A-AD68-45C23845E903}"/>
    <dgm:cxn modelId="{2B4926EA-C940-49FB-9B00-14504045181D}" type="presOf" srcId="{4B66A49D-096D-4C22-B722-40EEAF446938}" destId="{34C4EB1D-EAE2-4757-805F-A43B0AF78A48}" srcOrd="0" destOrd="0" presId="urn:microsoft.com/office/officeart/2008/layout/VerticalCurvedList"/>
    <dgm:cxn modelId="{1CF3DA07-6EBC-4DEA-9799-301DAAEFB588}" type="presParOf" srcId="{FD311352-0E69-4E71-A241-9F69EC5CCF0F}" destId="{5B32871B-1237-4A5E-B104-CF9175D031D9}" srcOrd="0" destOrd="0" presId="urn:microsoft.com/office/officeart/2008/layout/VerticalCurvedList"/>
    <dgm:cxn modelId="{1094F94D-30FF-49E1-874F-135227D8B01C}" type="presParOf" srcId="{5B32871B-1237-4A5E-B104-CF9175D031D9}" destId="{401A46DF-7C23-4F8D-ADE6-A46F2C7C89DF}" srcOrd="0" destOrd="0" presId="urn:microsoft.com/office/officeart/2008/layout/VerticalCurvedList"/>
    <dgm:cxn modelId="{C71C0088-F6FC-4036-9671-E0FD180CD21E}" type="presParOf" srcId="{401A46DF-7C23-4F8D-ADE6-A46F2C7C89DF}" destId="{68B0228B-BE76-44F4-98AF-C4E9C213C4AD}" srcOrd="0" destOrd="0" presId="urn:microsoft.com/office/officeart/2008/layout/VerticalCurvedList"/>
    <dgm:cxn modelId="{B476050B-8CB2-48C1-80C0-8D13497E9510}" type="presParOf" srcId="{401A46DF-7C23-4F8D-ADE6-A46F2C7C89DF}" destId="{0D936D22-2594-4275-8B31-B81571A5F8F4}" srcOrd="1" destOrd="0" presId="urn:microsoft.com/office/officeart/2008/layout/VerticalCurvedList"/>
    <dgm:cxn modelId="{A0AC6581-2EE8-420B-870F-D3E5723E0C1D}" type="presParOf" srcId="{401A46DF-7C23-4F8D-ADE6-A46F2C7C89DF}" destId="{1D506985-4720-4092-BCE5-7AF82DBB1253}" srcOrd="2" destOrd="0" presId="urn:microsoft.com/office/officeart/2008/layout/VerticalCurvedList"/>
    <dgm:cxn modelId="{BAD45F45-46CC-4D63-AA2A-9CE924938B60}" type="presParOf" srcId="{401A46DF-7C23-4F8D-ADE6-A46F2C7C89DF}" destId="{ED272199-011C-44DA-A7C0-A60C228B1BC7}" srcOrd="3" destOrd="0" presId="urn:microsoft.com/office/officeart/2008/layout/VerticalCurvedList"/>
    <dgm:cxn modelId="{5BAE156F-7529-494C-B515-A025D44588B5}" type="presParOf" srcId="{5B32871B-1237-4A5E-B104-CF9175D031D9}" destId="{34C4EB1D-EAE2-4757-805F-A43B0AF78A48}" srcOrd="1" destOrd="0" presId="urn:microsoft.com/office/officeart/2008/layout/VerticalCurvedList"/>
    <dgm:cxn modelId="{E0A56839-789C-41AF-AD36-85D34139CAB2}" type="presParOf" srcId="{5B32871B-1237-4A5E-B104-CF9175D031D9}" destId="{EF35DD9D-1398-4D6D-B691-C7D6CE298EAF}" srcOrd="2" destOrd="0" presId="urn:microsoft.com/office/officeart/2008/layout/VerticalCurvedList"/>
    <dgm:cxn modelId="{E8201611-C996-4A5F-8C3B-9155E028197D}" type="presParOf" srcId="{EF35DD9D-1398-4D6D-B691-C7D6CE298EAF}" destId="{0946549E-9A03-4F68-A38D-2A14AF951FF1}" srcOrd="0" destOrd="0" presId="urn:microsoft.com/office/officeart/2008/layout/VerticalCurvedList"/>
    <dgm:cxn modelId="{C7DAF39C-07AF-411B-A0D5-1C975A3C3A91}" type="presParOf" srcId="{5B32871B-1237-4A5E-B104-CF9175D031D9}" destId="{5A459EFA-4B4C-4C3F-B392-6024D6B26E17}" srcOrd="3" destOrd="0" presId="urn:microsoft.com/office/officeart/2008/layout/VerticalCurvedList"/>
    <dgm:cxn modelId="{BF4D971B-DB38-441D-8938-FA9636087624}" type="presParOf" srcId="{5B32871B-1237-4A5E-B104-CF9175D031D9}" destId="{27A2E3FB-2669-43BF-AF6A-86230A93C87A}" srcOrd="4" destOrd="0" presId="urn:microsoft.com/office/officeart/2008/layout/VerticalCurvedList"/>
    <dgm:cxn modelId="{594DF901-5E95-4E30-A68D-5390DFEFEF79}" type="presParOf" srcId="{27A2E3FB-2669-43BF-AF6A-86230A93C87A}" destId="{C5233540-7A10-4B2E-B617-61A50DAF5B30}" srcOrd="0" destOrd="0" presId="urn:microsoft.com/office/officeart/2008/layout/VerticalCurvedList"/>
    <dgm:cxn modelId="{101FA827-D1C4-4F0C-818C-AF5BC4244F36}" type="presParOf" srcId="{5B32871B-1237-4A5E-B104-CF9175D031D9}" destId="{A8B2B2BB-2A81-4A82-956F-9277F0E7D50E}" srcOrd="5" destOrd="0" presId="urn:microsoft.com/office/officeart/2008/layout/VerticalCurvedList"/>
    <dgm:cxn modelId="{A3995856-E055-4FBD-8C4E-BEF913B9CC2A}" type="presParOf" srcId="{5B32871B-1237-4A5E-B104-CF9175D031D9}" destId="{4D505653-A420-42A8-986E-30EB353CFF61}" srcOrd="6" destOrd="0" presId="urn:microsoft.com/office/officeart/2008/layout/VerticalCurvedList"/>
    <dgm:cxn modelId="{64A838FD-FD9E-4855-A654-AA4E07B3C55D}" type="presParOf" srcId="{4D505653-A420-42A8-986E-30EB353CFF61}" destId="{0D11295F-12A9-4588-8D60-59662E01C9DD}" srcOrd="0" destOrd="0" presId="urn:microsoft.com/office/officeart/2008/layout/VerticalCurvedList"/>
    <dgm:cxn modelId="{33129BC5-07C3-4FC5-8491-4CA164A34D9A}" type="presParOf" srcId="{5B32871B-1237-4A5E-B104-CF9175D031D9}" destId="{BF34DA04-8373-4618-A9D7-E47E1C7D0A05}" srcOrd="7" destOrd="0" presId="urn:microsoft.com/office/officeart/2008/layout/VerticalCurvedList"/>
    <dgm:cxn modelId="{57D0E1D7-F039-4267-AA34-B5A6D7BF6E5C}" type="presParOf" srcId="{5B32871B-1237-4A5E-B104-CF9175D031D9}" destId="{D96F688A-7BCF-4A9C-8C00-44A57FCE2525}" srcOrd="8" destOrd="0" presId="urn:microsoft.com/office/officeart/2008/layout/VerticalCurvedList"/>
    <dgm:cxn modelId="{31C7574C-5E02-4EC6-A588-669B199B881B}" type="presParOf" srcId="{D96F688A-7BCF-4A9C-8C00-44A57FCE2525}" destId="{1313F09F-7D67-4EBA-9C3E-3058FC5CF437}"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ADD695-A420-447C-BB4D-16D2A4B84B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A0F3A-F1B0-42F8-B35F-E02B2D30340A}">
      <dgm:prSet phldrT="[Text]" custT="1"/>
      <dgm:spPr/>
      <dgm:t>
        <a:bodyPr/>
        <a:lstStyle/>
        <a:p>
          <a:r>
            <a:rPr lang="en-US" sz="2500">
              <a:latin typeface="Times New Roman" panose="02020603050405020304" pitchFamily="18" charset="0"/>
              <a:cs typeface="Times New Roman" panose="02020603050405020304" pitchFamily="18" charset="0"/>
            </a:rPr>
            <a:t>2. Kiến thức chung</a:t>
          </a:r>
        </a:p>
      </dgm:t>
    </dgm:pt>
    <dgm:pt modelId="{6BFA42E1-4C05-4320-85DA-637F344A8443}" type="parTrans" cxnId="{F34258F9-7DE8-4A6F-80D6-B0E88BDA775C}">
      <dgm:prSet/>
      <dgm:spPr/>
      <dgm:t>
        <a:bodyPr/>
        <a:lstStyle/>
        <a:p>
          <a:endParaRPr lang="en-US"/>
        </a:p>
      </dgm:t>
    </dgm:pt>
    <dgm:pt modelId="{8D8EC431-A6F3-4778-8613-0B3CDC27C7DC}" type="sibTrans" cxnId="{F34258F9-7DE8-4A6F-80D6-B0E88BDA775C}">
      <dgm:prSet/>
      <dgm:spPr/>
      <dgm:t>
        <a:bodyPr/>
        <a:lstStyle/>
        <a:p>
          <a:endParaRPr lang="en-US"/>
        </a:p>
      </dgm:t>
    </dgm:pt>
    <dgm:pt modelId="{D7014BF4-7376-4162-8FEF-128DC6670E1F}">
      <dgm:prSet phldrT="[Text]" custT="1"/>
      <dgm:spPr/>
      <dgm:t>
        <a:bodyPr/>
        <a:lstStyle/>
        <a:p>
          <a:pPr>
            <a:buFont typeface="Arial" panose="020B0604020202020204" pitchFamily="34" charset="0"/>
            <a:buChar char="•"/>
          </a:pPr>
          <a:r>
            <a:rPr lang="en-US" sz="2300">
              <a:latin typeface="Times New Roman" panose="02020603050405020304" pitchFamily="18" charset="0"/>
              <a:cs typeface="Times New Roman" panose="02020603050405020304" pitchFamily="18" charset="0"/>
            </a:rPr>
            <a:t>jQuery</a:t>
          </a:r>
        </a:p>
      </dgm:t>
    </dgm:pt>
    <dgm:pt modelId="{87F580A0-BB79-4F00-9B3D-78E4B653C42F}" type="parTrans" cxnId="{29311EAB-4BDB-441F-B194-2937ABBF42F0}">
      <dgm:prSet/>
      <dgm:spPr/>
      <dgm:t>
        <a:bodyPr/>
        <a:lstStyle/>
        <a:p>
          <a:endParaRPr lang="en-US"/>
        </a:p>
      </dgm:t>
    </dgm:pt>
    <dgm:pt modelId="{FE508685-14F2-46DE-9DA7-DA62F0E3297D}" type="sibTrans" cxnId="{29311EAB-4BDB-441F-B194-2937ABBF42F0}">
      <dgm:prSet/>
      <dgm:spPr/>
      <dgm:t>
        <a:bodyPr/>
        <a:lstStyle/>
        <a:p>
          <a:endParaRPr lang="en-US"/>
        </a:p>
      </dgm:t>
    </dgm:pt>
    <dgm:pt modelId="{23FD4DD9-EBB4-4DCB-9496-D3F92C610F80}" type="pres">
      <dgm:prSet presAssocID="{F7ADD695-A420-447C-BB4D-16D2A4B84B2A}" presName="linear" presStyleCnt="0">
        <dgm:presLayoutVars>
          <dgm:animLvl val="lvl"/>
          <dgm:resizeHandles val="exact"/>
        </dgm:presLayoutVars>
      </dgm:prSet>
      <dgm:spPr/>
    </dgm:pt>
    <dgm:pt modelId="{E7FA2778-1922-461F-9F83-8B7942076FA1}" type="pres">
      <dgm:prSet presAssocID="{B57A0F3A-F1B0-42F8-B35F-E02B2D30340A}" presName="parentText" presStyleLbl="node1" presStyleIdx="0" presStyleCnt="1" custLinFactNeighborX="-139" custLinFactNeighborY="-13599">
        <dgm:presLayoutVars>
          <dgm:chMax val="0"/>
          <dgm:bulletEnabled val="1"/>
        </dgm:presLayoutVars>
      </dgm:prSet>
      <dgm:spPr/>
    </dgm:pt>
    <dgm:pt modelId="{C522C009-B943-43D3-9BAD-3AB9A9C904AE}" type="pres">
      <dgm:prSet presAssocID="{B57A0F3A-F1B0-42F8-B35F-E02B2D30340A}" presName="childText" presStyleLbl="revTx" presStyleIdx="0" presStyleCnt="1">
        <dgm:presLayoutVars>
          <dgm:bulletEnabled val="1"/>
        </dgm:presLayoutVars>
      </dgm:prSet>
      <dgm:spPr/>
    </dgm:pt>
  </dgm:ptLst>
  <dgm:cxnLst>
    <dgm:cxn modelId="{7A519C5B-7623-470F-9645-325EB1951BCA}" type="presOf" srcId="{B57A0F3A-F1B0-42F8-B35F-E02B2D30340A}" destId="{E7FA2778-1922-461F-9F83-8B7942076FA1}" srcOrd="0" destOrd="0" presId="urn:microsoft.com/office/officeart/2005/8/layout/vList2"/>
    <dgm:cxn modelId="{29311EAB-4BDB-441F-B194-2937ABBF42F0}" srcId="{B57A0F3A-F1B0-42F8-B35F-E02B2D30340A}" destId="{D7014BF4-7376-4162-8FEF-128DC6670E1F}" srcOrd="0" destOrd="0" parTransId="{87F580A0-BB79-4F00-9B3D-78E4B653C42F}" sibTransId="{FE508685-14F2-46DE-9DA7-DA62F0E3297D}"/>
    <dgm:cxn modelId="{2044DDBB-B826-4D14-9393-F1DB3280B5CD}" type="presOf" srcId="{F7ADD695-A420-447C-BB4D-16D2A4B84B2A}" destId="{23FD4DD9-EBB4-4DCB-9496-D3F92C610F80}" srcOrd="0" destOrd="0" presId="urn:microsoft.com/office/officeart/2005/8/layout/vList2"/>
    <dgm:cxn modelId="{B55C3DF5-3FC4-4E6F-B229-242CB9A171BB}" type="presOf" srcId="{D7014BF4-7376-4162-8FEF-128DC6670E1F}" destId="{C522C009-B943-43D3-9BAD-3AB9A9C904AE}" srcOrd="0" destOrd="0" presId="urn:microsoft.com/office/officeart/2005/8/layout/vList2"/>
    <dgm:cxn modelId="{F34258F9-7DE8-4A6F-80D6-B0E88BDA775C}" srcId="{F7ADD695-A420-447C-BB4D-16D2A4B84B2A}" destId="{B57A0F3A-F1B0-42F8-B35F-E02B2D30340A}" srcOrd="0" destOrd="0" parTransId="{6BFA42E1-4C05-4320-85DA-637F344A8443}" sibTransId="{8D8EC431-A6F3-4778-8613-0B3CDC27C7DC}"/>
    <dgm:cxn modelId="{5CEFF62C-3960-449B-9A2D-5DEB9F2B11D4}" type="presParOf" srcId="{23FD4DD9-EBB4-4DCB-9496-D3F92C610F80}" destId="{E7FA2778-1922-461F-9F83-8B7942076FA1}" srcOrd="0" destOrd="0" presId="urn:microsoft.com/office/officeart/2005/8/layout/vList2"/>
    <dgm:cxn modelId="{E5BABC08-690F-4234-BDB2-651F115F6ABA}" type="presParOf" srcId="{23FD4DD9-EBB4-4DCB-9496-D3F92C610F80}" destId="{C522C009-B943-43D3-9BAD-3AB9A9C904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BB2A3-18CE-457B-BBD5-EBA589F07404}">
      <dsp:nvSpPr>
        <dsp:cNvPr id="0" name=""/>
        <dsp:cNvSpPr/>
      </dsp:nvSpPr>
      <dsp:spPr>
        <a:xfrm rot="5400000">
          <a:off x="-129547" y="129972"/>
          <a:ext cx="863648" cy="604554"/>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rot="-5400000">
        <a:off x="0" y="302702"/>
        <a:ext cx="604554" cy="259094"/>
      </dsp:txXfrm>
    </dsp:sp>
    <dsp:sp modelId="{36E6BCA8-FE2D-4432-A329-0C431CFE3B60}">
      <dsp:nvSpPr>
        <dsp:cNvPr id="0" name=""/>
        <dsp:cNvSpPr/>
      </dsp:nvSpPr>
      <dsp:spPr>
        <a:xfrm rot="5400000">
          <a:off x="3027029" y="-2422049"/>
          <a:ext cx="561371" cy="5406321"/>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a:latin typeface="Times New Roman" panose="02020603050405020304" pitchFamily="18" charset="0"/>
              <a:cs typeface="Times New Roman" panose="02020603050405020304" pitchFamily="18" charset="0"/>
            </a:rPr>
            <a:t>Giới thiệu chung</a:t>
          </a:r>
        </a:p>
      </dsp:txBody>
      <dsp:txXfrm rot="-5400000">
        <a:off x="604554" y="27830"/>
        <a:ext cx="5378917" cy="506563"/>
      </dsp:txXfrm>
    </dsp:sp>
    <dsp:sp modelId="{2B178EEE-B7B6-45A7-914D-F42605A497E4}">
      <dsp:nvSpPr>
        <dsp:cNvPr id="0" name=""/>
        <dsp:cNvSpPr/>
      </dsp:nvSpPr>
      <dsp:spPr>
        <a:xfrm rot="5400000">
          <a:off x="-129547" y="873041"/>
          <a:ext cx="863648" cy="604554"/>
        </a:xfrm>
        <a:prstGeom prst="chevron">
          <a:avLst/>
        </a:prstGeom>
        <a:solidFill>
          <a:schemeClr val="accent3">
            <a:hueOff val="827562"/>
            <a:satOff val="-155"/>
            <a:lumOff val="4167"/>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rot="-5400000">
        <a:off x="0" y="1045771"/>
        <a:ext cx="604554" cy="259094"/>
      </dsp:txXfrm>
    </dsp:sp>
    <dsp:sp modelId="{879AA03E-0E82-41FD-84C4-4E803DC9D457}">
      <dsp:nvSpPr>
        <dsp:cNvPr id="0" name=""/>
        <dsp:cNvSpPr/>
      </dsp:nvSpPr>
      <dsp:spPr>
        <a:xfrm rot="5400000">
          <a:off x="3027029" y="-1678980"/>
          <a:ext cx="561371" cy="5406321"/>
        </a:xfrm>
        <a:prstGeom prst="round2SameRect">
          <a:avLst/>
        </a:prstGeom>
        <a:solidFill>
          <a:schemeClr val="lt1">
            <a:alpha val="90000"/>
            <a:hueOff val="0"/>
            <a:satOff val="0"/>
            <a:lumOff val="0"/>
            <a:alphaOff val="0"/>
          </a:schemeClr>
        </a:solidFill>
        <a:ln w="15875" cap="rnd" cmpd="sng" algn="ctr">
          <a:solidFill>
            <a:schemeClr val="accent3">
              <a:hueOff val="827562"/>
              <a:satOff val="-155"/>
              <a:lumOff val="4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a:latin typeface="Times New Roman" panose="02020603050405020304" pitchFamily="18" charset="0"/>
              <a:cs typeface="Times New Roman" panose="02020603050405020304" pitchFamily="18" charset="0"/>
            </a:rPr>
            <a:t>Kiến thức chung</a:t>
          </a:r>
        </a:p>
      </dsp:txBody>
      <dsp:txXfrm rot="-5400000">
        <a:off x="604554" y="770899"/>
        <a:ext cx="5378917" cy="506563"/>
      </dsp:txXfrm>
    </dsp:sp>
    <dsp:sp modelId="{A5029176-241F-4B39-A26F-A457FCF0EAF8}">
      <dsp:nvSpPr>
        <dsp:cNvPr id="0" name=""/>
        <dsp:cNvSpPr/>
      </dsp:nvSpPr>
      <dsp:spPr>
        <a:xfrm rot="5400000">
          <a:off x="-129547" y="1616109"/>
          <a:ext cx="863648" cy="604554"/>
        </a:xfrm>
        <a:prstGeom prst="chevron">
          <a:avLst/>
        </a:prstGeom>
        <a:solidFill>
          <a:schemeClr val="accent3">
            <a:hueOff val="1655123"/>
            <a:satOff val="-311"/>
            <a:lumOff val="8333"/>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rot="-5400000">
        <a:off x="0" y="1788839"/>
        <a:ext cx="604554" cy="259094"/>
      </dsp:txXfrm>
    </dsp:sp>
    <dsp:sp modelId="{F43DA27D-CF09-4944-9C9F-141CB45F44E6}">
      <dsp:nvSpPr>
        <dsp:cNvPr id="0" name=""/>
        <dsp:cNvSpPr/>
      </dsp:nvSpPr>
      <dsp:spPr>
        <a:xfrm rot="5400000">
          <a:off x="3027029" y="-935912"/>
          <a:ext cx="561371" cy="5406321"/>
        </a:xfrm>
        <a:prstGeom prst="round2SameRect">
          <a:avLst/>
        </a:prstGeom>
        <a:solidFill>
          <a:schemeClr val="lt1">
            <a:alpha val="90000"/>
            <a:hueOff val="0"/>
            <a:satOff val="0"/>
            <a:lumOff val="0"/>
            <a:alphaOff val="0"/>
          </a:schemeClr>
        </a:solidFill>
        <a:ln w="15875" cap="rnd" cmpd="sng" algn="ctr">
          <a:solidFill>
            <a:schemeClr val="accent3">
              <a:hueOff val="1655123"/>
              <a:satOff val="-311"/>
              <a:lumOff val="8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a:latin typeface="Times New Roman" panose="02020603050405020304" pitchFamily="18" charset="0"/>
              <a:cs typeface="Times New Roman" panose="02020603050405020304" pitchFamily="18" charset="0"/>
            </a:rPr>
            <a:t>Phân tích thiết kế phần mềm</a:t>
          </a:r>
        </a:p>
      </dsp:txBody>
      <dsp:txXfrm rot="-5400000">
        <a:off x="604554" y="1513967"/>
        <a:ext cx="5378917" cy="506563"/>
      </dsp:txXfrm>
    </dsp:sp>
    <dsp:sp modelId="{1F2FB56F-F1D0-408F-A84F-A1AF50F81843}">
      <dsp:nvSpPr>
        <dsp:cNvPr id="0" name=""/>
        <dsp:cNvSpPr/>
      </dsp:nvSpPr>
      <dsp:spPr>
        <a:xfrm rot="5400000">
          <a:off x="-129547" y="2359178"/>
          <a:ext cx="863648" cy="604554"/>
        </a:xfrm>
        <a:prstGeom prst="chevron">
          <a:avLst/>
        </a:prstGeom>
        <a:solidFill>
          <a:schemeClr val="accent3">
            <a:hueOff val="2482685"/>
            <a:satOff val="-466"/>
            <a:lumOff val="1250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4</a:t>
          </a:r>
        </a:p>
      </dsp:txBody>
      <dsp:txXfrm rot="-5400000">
        <a:off x="0" y="2531908"/>
        <a:ext cx="604554" cy="259094"/>
      </dsp:txXfrm>
    </dsp:sp>
    <dsp:sp modelId="{5D707C4A-4F03-4070-BD8F-7674A3E03095}">
      <dsp:nvSpPr>
        <dsp:cNvPr id="0" name=""/>
        <dsp:cNvSpPr/>
      </dsp:nvSpPr>
      <dsp:spPr>
        <a:xfrm rot="5400000">
          <a:off x="3027029" y="-192843"/>
          <a:ext cx="561371" cy="5406321"/>
        </a:xfrm>
        <a:prstGeom prst="round2SameRect">
          <a:avLst/>
        </a:prstGeom>
        <a:solidFill>
          <a:schemeClr val="lt1">
            <a:alpha val="90000"/>
            <a:hueOff val="0"/>
            <a:satOff val="0"/>
            <a:lumOff val="0"/>
            <a:alphaOff val="0"/>
          </a:schemeClr>
        </a:solidFill>
        <a:ln w="15875" cap="rnd" cmpd="sng" algn="ctr">
          <a:solidFill>
            <a:schemeClr val="accent3">
              <a:hueOff val="2482685"/>
              <a:satOff val="-466"/>
              <a:lumOff val="1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a:latin typeface="Times New Roman" panose="02020603050405020304" pitchFamily="18" charset="0"/>
              <a:cs typeface="Times New Roman" panose="02020603050405020304" pitchFamily="18" charset="0"/>
            </a:rPr>
            <a:t>Giao diện website</a:t>
          </a:r>
        </a:p>
      </dsp:txBody>
      <dsp:txXfrm rot="-5400000">
        <a:off x="604554" y="2257036"/>
        <a:ext cx="5378917" cy="506563"/>
      </dsp:txXfrm>
    </dsp:sp>
    <dsp:sp modelId="{8B617347-1632-400A-A5A7-8DB4E5112B5D}">
      <dsp:nvSpPr>
        <dsp:cNvPr id="0" name=""/>
        <dsp:cNvSpPr/>
      </dsp:nvSpPr>
      <dsp:spPr>
        <a:xfrm rot="5400000">
          <a:off x="-129547" y="3102246"/>
          <a:ext cx="863648" cy="604554"/>
        </a:xfrm>
        <a:prstGeom prst="chevron">
          <a:avLst/>
        </a:prstGeom>
        <a:solidFill>
          <a:schemeClr val="accent3">
            <a:hueOff val="3310247"/>
            <a:satOff val="-621"/>
            <a:lumOff val="16667"/>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5</a:t>
          </a:r>
        </a:p>
      </dsp:txBody>
      <dsp:txXfrm rot="-5400000">
        <a:off x="0" y="3274976"/>
        <a:ext cx="604554" cy="259094"/>
      </dsp:txXfrm>
    </dsp:sp>
    <dsp:sp modelId="{689115F9-8A79-4D68-9D71-368A44BDD8A9}">
      <dsp:nvSpPr>
        <dsp:cNvPr id="0" name=""/>
        <dsp:cNvSpPr/>
      </dsp:nvSpPr>
      <dsp:spPr>
        <a:xfrm rot="5400000">
          <a:off x="3027029" y="550224"/>
          <a:ext cx="561371" cy="5406321"/>
        </a:xfrm>
        <a:prstGeom prst="round2SameRect">
          <a:avLst/>
        </a:prstGeom>
        <a:solidFill>
          <a:schemeClr val="lt1">
            <a:alpha val="90000"/>
            <a:hueOff val="0"/>
            <a:satOff val="0"/>
            <a:lumOff val="0"/>
            <a:alphaOff val="0"/>
          </a:schemeClr>
        </a:solidFill>
        <a:ln w="15875" cap="rnd" cmpd="sng" algn="ctr">
          <a:solidFill>
            <a:schemeClr val="accent3">
              <a:hueOff val="3310247"/>
              <a:satOff val="-621"/>
              <a:lumOff val="1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a:latin typeface="Times New Roman" panose="02020603050405020304" pitchFamily="18" charset="0"/>
              <a:cs typeface="Times New Roman" panose="02020603050405020304" pitchFamily="18" charset="0"/>
            </a:rPr>
            <a:t>Kết luận và hướng phát triển</a:t>
          </a:r>
        </a:p>
      </dsp:txBody>
      <dsp:txXfrm rot="-5400000">
        <a:off x="604554" y="3000103"/>
        <a:ext cx="5378917" cy="5065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Định nghĩa bài toán</a:t>
          </a:r>
        </a:p>
      </dsp:txBody>
      <dsp:txXfrm>
        <a:off x="0" y="601482"/>
        <a:ext cx="6039751" cy="529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46227-9A02-4489-8D8A-2A57BD895251}">
      <dsp:nvSpPr>
        <dsp:cNvPr id="0" name=""/>
        <dsp:cNvSpPr/>
      </dsp:nvSpPr>
      <dsp:spPr>
        <a:xfrm>
          <a:off x="0" y="264657"/>
          <a:ext cx="6261210" cy="680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5939" tIns="333248" rIns="48593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123123</a:t>
          </a:r>
        </a:p>
      </dsp:txBody>
      <dsp:txXfrm>
        <a:off x="0" y="264657"/>
        <a:ext cx="6261210" cy="680400"/>
      </dsp:txXfrm>
    </dsp:sp>
    <dsp:sp modelId="{93D77C55-1F50-4555-8D58-F207162D7A05}">
      <dsp:nvSpPr>
        <dsp:cNvPr id="0" name=""/>
        <dsp:cNvSpPr/>
      </dsp:nvSpPr>
      <dsp:spPr>
        <a:xfrm>
          <a:off x="313060" y="28497"/>
          <a:ext cx="4382847" cy="472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661" tIns="0" rIns="165661"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336117" y="51554"/>
        <a:ext cx="4336733" cy="426206"/>
      </dsp:txXfrm>
    </dsp:sp>
    <dsp:sp modelId="{406F629F-134F-40BA-8A06-9F03DB23EE0D}">
      <dsp:nvSpPr>
        <dsp:cNvPr id="0" name=""/>
        <dsp:cNvSpPr/>
      </dsp:nvSpPr>
      <dsp:spPr>
        <a:xfrm>
          <a:off x="0" y="1267617"/>
          <a:ext cx="6261210" cy="40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F858B-A08C-4A58-8EE2-7D1D9DBD4494}">
      <dsp:nvSpPr>
        <dsp:cNvPr id="0" name=""/>
        <dsp:cNvSpPr/>
      </dsp:nvSpPr>
      <dsp:spPr>
        <a:xfrm>
          <a:off x="313060" y="1031457"/>
          <a:ext cx="4382847" cy="472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661" tIns="0" rIns="165661"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336117" y="1054514"/>
        <a:ext cx="4336733" cy="426206"/>
      </dsp:txXfrm>
    </dsp:sp>
    <dsp:sp modelId="{247292B9-4548-4053-A689-E43F2AE7D26B}">
      <dsp:nvSpPr>
        <dsp:cNvPr id="0" name=""/>
        <dsp:cNvSpPr/>
      </dsp:nvSpPr>
      <dsp:spPr>
        <a:xfrm>
          <a:off x="0" y="1993377"/>
          <a:ext cx="6261210" cy="4032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5BBA8A-6E5A-4A3B-A5C8-F0C42ADE3FF6}">
      <dsp:nvSpPr>
        <dsp:cNvPr id="0" name=""/>
        <dsp:cNvSpPr/>
      </dsp:nvSpPr>
      <dsp:spPr>
        <a:xfrm>
          <a:off x="313060" y="1757217"/>
          <a:ext cx="4382847" cy="472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661" tIns="0" rIns="165661"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336117" y="1780274"/>
        <a:ext cx="4336733" cy="426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3. Phân tích và thiết kế hệ thống</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Thiết kế database</a:t>
          </a:r>
        </a:p>
      </dsp:txBody>
      <dsp:txXfrm>
        <a:off x="0" y="601482"/>
        <a:ext cx="6039751" cy="529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12882"/>
          <a:ext cx="5376283" cy="5803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4. Giao diện website</a:t>
          </a:r>
        </a:p>
      </dsp:txBody>
      <dsp:txXfrm>
        <a:off x="28329" y="41211"/>
        <a:ext cx="5319625" cy="5236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Kết luận</a:t>
          </a:r>
        </a:p>
      </dsp:txBody>
      <dsp:txXfrm>
        <a:off x="0" y="601482"/>
        <a:ext cx="6039751" cy="529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7953"/>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5. Kết luận và hướng phát triển</a:t>
          </a:r>
        </a:p>
      </dsp:txBody>
      <dsp:txXfrm>
        <a:off x="29243" y="37196"/>
        <a:ext cx="5981265" cy="540554"/>
      </dsp:txXfrm>
    </dsp:sp>
    <dsp:sp modelId="{9D2713DE-4500-49CB-A684-AA18B858749B}">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Hướng phát triển</a:t>
          </a:r>
        </a:p>
      </dsp:txBody>
      <dsp:txXfrm>
        <a:off x="0" y="601482"/>
        <a:ext cx="6039751" cy="52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Giới thiệu</a:t>
          </a:r>
        </a:p>
      </dsp:txBody>
      <dsp:txXfrm>
        <a:off x="0" y="601482"/>
        <a:ext cx="3741394"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3741394"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1. Giới thiệu chung</a:t>
          </a:r>
        </a:p>
      </dsp:txBody>
      <dsp:txXfrm>
        <a:off x="29243" y="29243"/>
        <a:ext cx="3682908" cy="540554"/>
      </dsp:txXfrm>
    </dsp:sp>
    <dsp:sp modelId="{C522C009-B943-43D3-9BAD-3AB9A9C904AE}">
      <dsp:nvSpPr>
        <dsp:cNvPr id="0" name=""/>
        <dsp:cNvSpPr/>
      </dsp:nvSpPr>
      <dsp:spPr>
        <a:xfrm>
          <a:off x="0" y="601482"/>
          <a:ext cx="3741394"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89"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Mục tiêu</a:t>
          </a:r>
        </a:p>
      </dsp:txBody>
      <dsp:txXfrm>
        <a:off x="0" y="601482"/>
        <a:ext cx="3741394" cy="529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API (</a:t>
          </a:r>
          <a:r>
            <a:rPr lang="en-US" sz="2300" b="0" i="0" kern="1200">
              <a:latin typeface="Times New Roman" panose="02020603050405020304" pitchFamily="18" charset="0"/>
              <a:cs typeface="Times New Roman" panose="02020603050405020304" pitchFamily="18" charset="0"/>
            </a:rPr>
            <a:t>Application Programming Interface</a:t>
          </a:r>
          <a:r>
            <a:rPr lang="en-US" sz="2300" kern="1200">
              <a:latin typeface="Times New Roman" panose="02020603050405020304" pitchFamily="18" charset="0"/>
              <a:cs typeface="Times New Roman" panose="02020603050405020304" pitchFamily="18" charset="0"/>
            </a:rPr>
            <a:t>)</a:t>
          </a:r>
        </a:p>
      </dsp:txBody>
      <dsp:txXfrm>
        <a:off x="0" y="601482"/>
        <a:ext cx="6039751"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Laravel</a:t>
          </a:r>
        </a:p>
      </dsp:txBody>
      <dsp:txXfrm>
        <a:off x="0" y="601482"/>
        <a:ext cx="6039751" cy="52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MySql</a:t>
          </a:r>
        </a:p>
      </dsp:txBody>
      <dsp:txXfrm>
        <a:off x="0" y="601482"/>
        <a:ext cx="6039751" cy="529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36D22-2594-4275-8B31-B81571A5F8F4}">
      <dsp:nvSpPr>
        <dsp:cNvPr id="0" name=""/>
        <dsp:cNvSpPr/>
      </dsp:nvSpPr>
      <dsp:spPr>
        <a:xfrm>
          <a:off x="-3061690" y="-471405"/>
          <a:ext cx="3652143" cy="3652143"/>
        </a:xfrm>
        <a:prstGeom prst="blockArc">
          <a:avLst>
            <a:gd name="adj1" fmla="val 18900000"/>
            <a:gd name="adj2" fmla="val 2700000"/>
            <a:gd name="adj3" fmla="val 591"/>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4EB1D-EAE2-4757-805F-A43B0AF78A48}">
      <dsp:nvSpPr>
        <dsp:cNvPr id="0" name=""/>
        <dsp:cNvSpPr/>
      </dsp:nvSpPr>
      <dsp:spPr>
        <a:xfrm>
          <a:off x="309752" y="208293"/>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Dễ sử dụng</a:t>
          </a:r>
          <a:endParaRPr lang="en-US" sz="1800" kern="1200">
            <a:latin typeface="Times New Roman" panose="02020603050405020304" pitchFamily="18" charset="0"/>
            <a:cs typeface="Times New Roman" panose="02020603050405020304" pitchFamily="18" charset="0"/>
          </a:endParaRPr>
        </a:p>
      </dsp:txBody>
      <dsp:txXfrm>
        <a:off x="309752" y="208293"/>
        <a:ext cx="3926402" cy="416803"/>
      </dsp:txXfrm>
    </dsp:sp>
    <dsp:sp modelId="{0946549E-9A03-4F68-A38D-2A14AF951FF1}">
      <dsp:nvSpPr>
        <dsp:cNvPr id="0" name=""/>
        <dsp:cNvSpPr/>
      </dsp:nvSpPr>
      <dsp:spPr>
        <a:xfrm>
          <a:off x="49250" y="156193"/>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459EFA-4B4C-4C3F-B392-6024D6B26E17}">
      <dsp:nvSpPr>
        <dsp:cNvPr id="0" name=""/>
        <dsp:cNvSpPr/>
      </dsp:nvSpPr>
      <dsp:spPr>
        <a:xfrm>
          <a:off x="548715" y="833607"/>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Độ</a:t>
          </a:r>
          <a:r>
            <a:rPr lang="en-US" sz="1800" b="0" i="0" kern="1200">
              <a:latin typeface="Times New Roman" panose="02020603050405020304" pitchFamily="18" charset="0"/>
              <a:cs typeface="Times New Roman" panose="02020603050405020304" pitchFamily="18" charset="0"/>
            </a:rPr>
            <a:t> </a:t>
          </a:r>
          <a:r>
            <a:rPr lang="en-US" sz="1800" b="1" i="1" kern="1200">
              <a:latin typeface="Times New Roman" panose="02020603050405020304" pitchFamily="18" charset="0"/>
              <a:cs typeface="Times New Roman" panose="02020603050405020304" pitchFamily="18" charset="0"/>
            </a:rPr>
            <a:t>bảo mật cao</a:t>
          </a:r>
          <a:endParaRPr lang="en-US" sz="1800" kern="1200">
            <a:latin typeface="Times New Roman" panose="02020603050405020304" pitchFamily="18" charset="0"/>
            <a:cs typeface="Times New Roman" panose="02020603050405020304" pitchFamily="18" charset="0"/>
          </a:endParaRPr>
        </a:p>
      </dsp:txBody>
      <dsp:txXfrm>
        <a:off x="548715" y="833607"/>
        <a:ext cx="3687439" cy="416803"/>
      </dsp:txXfrm>
    </dsp:sp>
    <dsp:sp modelId="{C5233540-7A10-4B2E-B617-61A50DAF5B30}">
      <dsp:nvSpPr>
        <dsp:cNvPr id="0" name=""/>
        <dsp:cNvSpPr/>
      </dsp:nvSpPr>
      <dsp:spPr>
        <a:xfrm>
          <a:off x="288213" y="781507"/>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B2B2BB-2A81-4A82-956F-9277F0E7D50E}">
      <dsp:nvSpPr>
        <dsp:cNvPr id="0" name=""/>
        <dsp:cNvSpPr/>
      </dsp:nvSpPr>
      <dsp:spPr>
        <a:xfrm>
          <a:off x="548715" y="1458921"/>
          <a:ext cx="3687439"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Đa tính năng</a:t>
          </a:r>
          <a:endParaRPr lang="en-US" sz="1800" kern="1200">
            <a:latin typeface="Times New Roman" panose="02020603050405020304" pitchFamily="18" charset="0"/>
            <a:cs typeface="Times New Roman" panose="02020603050405020304" pitchFamily="18" charset="0"/>
          </a:endParaRPr>
        </a:p>
      </dsp:txBody>
      <dsp:txXfrm>
        <a:off x="548715" y="1458921"/>
        <a:ext cx="3687439" cy="416803"/>
      </dsp:txXfrm>
    </dsp:sp>
    <dsp:sp modelId="{0D11295F-12A9-4588-8D60-59662E01C9DD}">
      <dsp:nvSpPr>
        <dsp:cNvPr id="0" name=""/>
        <dsp:cNvSpPr/>
      </dsp:nvSpPr>
      <dsp:spPr>
        <a:xfrm>
          <a:off x="288213" y="1406821"/>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34DA04-8373-4618-A9D7-E47E1C7D0A05}">
      <dsp:nvSpPr>
        <dsp:cNvPr id="0" name=""/>
        <dsp:cNvSpPr/>
      </dsp:nvSpPr>
      <dsp:spPr>
        <a:xfrm>
          <a:off x="309752" y="2084235"/>
          <a:ext cx="3926402" cy="4168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838"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i="1" kern="1200">
              <a:latin typeface="Times New Roman" panose="02020603050405020304" pitchFamily="18" charset="0"/>
              <a:cs typeface="Times New Roman" panose="02020603050405020304" pitchFamily="18" charset="0"/>
            </a:rPr>
            <a:t>Nhanh chóng</a:t>
          </a:r>
          <a:endParaRPr lang="en-US" sz="1800" kern="1200">
            <a:latin typeface="Times New Roman" panose="02020603050405020304" pitchFamily="18" charset="0"/>
            <a:cs typeface="Times New Roman" panose="02020603050405020304" pitchFamily="18" charset="0"/>
          </a:endParaRPr>
        </a:p>
      </dsp:txBody>
      <dsp:txXfrm>
        <a:off x="309752" y="2084235"/>
        <a:ext cx="3926402" cy="416803"/>
      </dsp:txXfrm>
    </dsp:sp>
    <dsp:sp modelId="{1313F09F-7D67-4EBA-9C3E-3058FC5CF437}">
      <dsp:nvSpPr>
        <dsp:cNvPr id="0" name=""/>
        <dsp:cNvSpPr/>
      </dsp:nvSpPr>
      <dsp:spPr>
        <a:xfrm>
          <a:off x="49250" y="2032135"/>
          <a:ext cx="521004" cy="521004"/>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2778-1922-461F-9F83-8B7942076FA1}">
      <dsp:nvSpPr>
        <dsp:cNvPr id="0" name=""/>
        <dsp:cNvSpPr/>
      </dsp:nvSpPr>
      <dsp:spPr>
        <a:xfrm>
          <a:off x="0" y="0"/>
          <a:ext cx="6039751" cy="599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2. Kiến thức chung</a:t>
          </a:r>
        </a:p>
      </dsp:txBody>
      <dsp:txXfrm>
        <a:off x="29243" y="29243"/>
        <a:ext cx="5981265" cy="540554"/>
      </dsp:txXfrm>
    </dsp:sp>
    <dsp:sp modelId="{C522C009-B943-43D3-9BAD-3AB9A9C904AE}">
      <dsp:nvSpPr>
        <dsp:cNvPr id="0" name=""/>
        <dsp:cNvSpPr/>
      </dsp:nvSpPr>
      <dsp:spPr>
        <a:xfrm>
          <a:off x="0" y="601482"/>
          <a:ext cx="603975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762" tIns="29210" rIns="163576" bIns="2921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kern="1200">
              <a:latin typeface="Times New Roman" panose="02020603050405020304" pitchFamily="18" charset="0"/>
              <a:cs typeface="Times New Roman" panose="02020603050405020304" pitchFamily="18" charset="0"/>
            </a:rPr>
            <a:t>jQuery</a:t>
          </a:r>
        </a:p>
      </dsp:txBody>
      <dsp:txXfrm>
        <a:off x="0" y="601482"/>
        <a:ext cx="6039751" cy="529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B1D2-8D6F-47F7-B9EA-99E3AD6DB5D1}"/>
              </a:ext>
            </a:extLst>
          </p:cNvPr>
          <p:cNvSpPr>
            <a:spLocks noGrp="1"/>
          </p:cNvSpPr>
          <p:nvPr>
            <p:ph type="title"/>
          </p:nvPr>
        </p:nvSpPr>
        <p:spPr>
          <a:xfrm>
            <a:off x="1640157" y="401732"/>
            <a:ext cx="8911687" cy="2333694"/>
          </a:xfrm>
        </p:spPr>
        <p:txBody>
          <a:bodyPr>
            <a:normAutofit/>
          </a:bodyPr>
          <a:lstStyle/>
          <a:p>
            <a:pPr algn="ctr"/>
            <a:r>
              <a:rPr lang="en-US">
                <a:solidFill>
                  <a:schemeClr val="tx1"/>
                </a:solidFill>
                <a:latin typeface="Times New Roman" panose="02020603050405020304" pitchFamily="18" charset="0"/>
                <a:cs typeface="Times New Roman" panose="02020603050405020304" pitchFamily="18" charset="0"/>
              </a:rPr>
              <a:t>Tr</a:t>
            </a:r>
            <a:r>
              <a:rPr lang="vi-VN">
                <a:solidFill>
                  <a:schemeClr val="tx1"/>
                </a:solidFill>
                <a:latin typeface="Times New Roman" panose="02020603050405020304" pitchFamily="18" charset="0"/>
                <a:cs typeface="Times New Roman" panose="02020603050405020304" pitchFamily="18" charset="0"/>
              </a:rPr>
              <a:t>ư</a:t>
            </a:r>
            <a:r>
              <a:rPr lang="en-US">
                <a:solidFill>
                  <a:schemeClr val="tx1"/>
                </a:solidFill>
                <a:latin typeface="Times New Roman" panose="02020603050405020304" pitchFamily="18" charset="0"/>
                <a:cs typeface="Times New Roman" panose="02020603050405020304" pitchFamily="18" charset="0"/>
              </a:rPr>
              <a:t>ờng Đại Học Thuỷ Lợi</a:t>
            </a:r>
            <a:br>
              <a:rPr lang="en-US">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Khoa Công Nghệ Thông Tin</a:t>
            </a:r>
            <a:br>
              <a:rPr lang="en-US" sz="2400">
                <a:solidFill>
                  <a:schemeClr val="tx1"/>
                </a:solidFill>
                <a:latin typeface="Times New Roman" panose="02020603050405020304" pitchFamily="18" charset="0"/>
                <a:cs typeface="Times New Roman" panose="02020603050405020304" pitchFamily="18" charset="0"/>
              </a:rPr>
            </a:br>
            <a:br>
              <a:rPr lang="en-US" sz="240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Đồ án tốt nghiệp</a:t>
            </a:r>
            <a:br>
              <a:rPr lang="en-US" sz="2400">
                <a:solidFill>
                  <a:schemeClr val="tx1"/>
                </a:solidFill>
                <a:latin typeface="Times New Roman" panose="02020603050405020304" pitchFamily="18" charset="0"/>
                <a:cs typeface="Times New Roman" panose="02020603050405020304" pitchFamily="18" charset="0"/>
              </a:rPr>
            </a:br>
            <a:endParaRPr lang="en-US" sz="240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F30BC-A201-4FC3-8AA3-0AEB461C24FF}"/>
              </a:ext>
            </a:extLst>
          </p:cNvPr>
          <p:cNvSpPr>
            <a:spLocks noGrp="1"/>
          </p:cNvSpPr>
          <p:nvPr>
            <p:ph idx="1"/>
          </p:nvPr>
        </p:nvSpPr>
        <p:spPr>
          <a:xfrm>
            <a:off x="1640156" y="2735426"/>
            <a:ext cx="8915400" cy="1314061"/>
          </a:xfrm>
        </p:spPr>
        <p:txBody>
          <a:bodyPr>
            <a:normAutofit/>
          </a:bodyPr>
          <a:lstStyle/>
          <a:p>
            <a:pPr marL="0" indent="0" algn="ctr">
              <a:buNone/>
            </a:pPr>
            <a:r>
              <a:rPr lang="en-US" sz="2800">
                <a:latin typeface="Times New Roman" panose="02020603050405020304" pitchFamily="18" charset="0"/>
                <a:cs typeface="Times New Roman" panose="02020603050405020304" pitchFamily="18" charset="0"/>
              </a:rPr>
              <a:t>Xây dựng hệ thống tìm kiếm thông tin và chia sẻ dữ liệu thuỷ văn</a:t>
            </a:r>
          </a:p>
        </p:txBody>
      </p:sp>
      <p:sp>
        <p:nvSpPr>
          <p:cNvPr id="8" name="Content Placeholder 2">
            <a:extLst>
              <a:ext uri="{FF2B5EF4-FFF2-40B4-BE49-F238E27FC236}">
                <a16:creationId xmlns:a16="http://schemas.microsoft.com/office/drawing/2014/main" id="{7CD0A79A-94B0-4EA6-A7FF-D305B79BEEB8}"/>
              </a:ext>
            </a:extLst>
          </p:cNvPr>
          <p:cNvSpPr txBox="1">
            <a:spLocks/>
          </p:cNvSpPr>
          <p:nvPr/>
        </p:nvSpPr>
        <p:spPr>
          <a:xfrm>
            <a:off x="2355502" y="4408715"/>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Font typeface="Wingdings 3" charset="2"/>
              <a:buNone/>
            </a:pPr>
            <a:r>
              <a:rPr lang="en-US" sz="2000">
                <a:latin typeface="Times New Roman" panose="02020603050405020304" pitchFamily="18" charset="0"/>
                <a:cs typeface="Times New Roman" panose="02020603050405020304" pitchFamily="18" charset="0"/>
              </a:rPr>
              <a:t>Giảng viên 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ớng dẫn:</a:t>
            </a:r>
          </a:p>
          <a:p>
            <a:pPr marL="0" indent="0" algn="r">
              <a:buFont typeface="Wingdings 3" charset="2"/>
              <a:buNone/>
            </a:pPr>
            <a:r>
              <a:rPr lang="en-US" sz="2000">
                <a:latin typeface="Times New Roman" panose="02020603050405020304" pitchFamily="18" charset="0"/>
                <a:cs typeface="Times New Roman" panose="02020603050405020304" pitchFamily="18" charset="0"/>
              </a:rPr>
              <a:t>Sinh viên thực hiện:</a:t>
            </a:r>
          </a:p>
          <a:p>
            <a:pPr marL="0" indent="0" algn="r">
              <a:buFont typeface="Wingdings 3" charset="2"/>
              <a:buNone/>
            </a:pPr>
            <a:r>
              <a:rPr lang="en-US" sz="2000">
                <a:latin typeface="Times New Roman" panose="02020603050405020304" pitchFamily="18" charset="0"/>
                <a:cs typeface="Times New Roman" panose="02020603050405020304" pitchFamily="18" charset="0"/>
              </a:rPr>
              <a:t>Lớp:</a:t>
            </a:r>
          </a:p>
          <a:p>
            <a:pPr marL="0" indent="0" algn="r">
              <a:buFont typeface="Wingdings 3" charset="2"/>
              <a:buNone/>
            </a:pPr>
            <a:r>
              <a:rPr lang="en-US" sz="2000">
                <a:latin typeface="Times New Roman" panose="02020603050405020304" pitchFamily="18" charset="0"/>
                <a:cs typeface="Times New Roman" panose="02020603050405020304" pitchFamily="18" charset="0"/>
              </a:rPr>
              <a:t>Mã sinh viên: </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0521454-DC88-4C09-A1A3-B9F6F4908616}"/>
              </a:ext>
            </a:extLst>
          </p:cNvPr>
          <p:cNvSpPr txBox="1">
            <a:spLocks/>
          </p:cNvSpPr>
          <p:nvPr/>
        </p:nvSpPr>
        <p:spPr>
          <a:xfrm>
            <a:off x="6095999" y="4408714"/>
            <a:ext cx="3740497" cy="14789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a:latin typeface="Times New Roman" panose="02020603050405020304" pitchFamily="18" charset="0"/>
                <a:cs typeface="Times New Roman" panose="02020603050405020304" pitchFamily="18" charset="0"/>
              </a:rPr>
              <a:t>Th.S Kiều Tuấn Dũng</a:t>
            </a:r>
          </a:p>
          <a:p>
            <a:pPr marL="0" indent="0">
              <a:buFont typeface="Wingdings 3" charset="2"/>
              <a:buNone/>
            </a:pPr>
            <a:r>
              <a:rPr lang="en-US" sz="2000">
                <a:latin typeface="Times New Roman" panose="02020603050405020304" pitchFamily="18" charset="0"/>
                <a:cs typeface="Times New Roman" panose="02020603050405020304" pitchFamily="18" charset="0"/>
              </a:rPr>
              <a:t>Đinh Việt C</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a:t>
            </a:r>
          </a:p>
          <a:p>
            <a:pPr marL="0" indent="0">
              <a:buFont typeface="Wingdings 3" charset="2"/>
              <a:buNone/>
            </a:pPr>
            <a:r>
              <a:rPr lang="en-US" sz="2000">
                <a:latin typeface="Times New Roman" panose="02020603050405020304" pitchFamily="18" charset="0"/>
                <a:cs typeface="Times New Roman" panose="02020603050405020304" pitchFamily="18" charset="0"/>
              </a:rPr>
              <a:t>57TH3</a:t>
            </a:r>
          </a:p>
          <a:p>
            <a:pPr marL="0" indent="0">
              <a:buFont typeface="Wingdings 3" charset="2"/>
              <a:buNone/>
            </a:pPr>
            <a:r>
              <a:rPr lang="en-US" sz="2000">
                <a:latin typeface="Times New Roman" panose="02020603050405020304" pitchFamily="18" charset="0"/>
                <a:cs typeface="Times New Roman" panose="02020603050405020304" pitchFamily="18" charset="0"/>
              </a:rPr>
              <a:t>1551060819</a:t>
            </a:r>
          </a:p>
          <a:p>
            <a:pPr marL="0" indent="0" algn="ctr">
              <a:buFont typeface="Wingdings 3" charset="2"/>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02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4107211972"/>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ED90B1A7-A7C8-4839-9CB3-9E6E2D27F7E2}"/>
              </a:ext>
            </a:extLst>
          </p:cNvPr>
          <p:cNvGraphicFramePr/>
          <p:nvPr>
            <p:extLst>
              <p:ext uri="{D42A27DB-BD31-4B8C-83A1-F6EECF244321}">
                <p14:modId xmlns:p14="http://schemas.microsoft.com/office/powerpoint/2010/main" val="4058281159"/>
              </p:ext>
            </p:extLst>
          </p:nvPr>
        </p:nvGraphicFramePr>
        <p:xfrm>
          <a:off x="1604962" y="2344774"/>
          <a:ext cx="6261210" cy="24250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676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756389998"/>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277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28326431"/>
              </p:ext>
            </p:extLst>
          </p:nvPr>
        </p:nvGraphicFramePr>
        <p:xfrm>
          <a:off x="1604962" y="670242"/>
          <a:ext cx="5376283" cy="594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62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3843177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989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971751044"/>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13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21448D1-17E3-459B-8885-F37C040C3F15}"/>
              </a:ext>
            </a:extLst>
          </p:cNvPr>
          <p:cNvGraphicFramePr/>
          <p:nvPr>
            <p:extLst>
              <p:ext uri="{D42A27DB-BD31-4B8C-83A1-F6EECF244321}">
                <p14:modId xmlns:p14="http://schemas.microsoft.com/office/powerpoint/2010/main" val="1929536810"/>
              </p:ext>
            </p:extLst>
          </p:nvPr>
        </p:nvGraphicFramePr>
        <p:xfrm>
          <a:off x="3090562" y="1510613"/>
          <a:ext cx="6010876" cy="3836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479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310115921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625FD4B2-C8AA-4793-9DCB-C246196F5C44}"/>
              </a:ext>
            </a:extLst>
          </p:cNvPr>
          <p:cNvPicPr>
            <a:picLocks noChangeAspect="1"/>
          </p:cNvPicPr>
          <p:nvPr/>
        </p:nvPicPr>
        <p:blipFill>
          <a:blip r:embed="rId7"/>
          <a:stretch>
            <a:fillRect/>
          </a:stretch>
        </p:blipFill>
        <p:spPr>
          <a:xfrm>
            <a:off x="7729943" y="1804086"/>
            <a:ext cx="3885408" cy="2641621"/>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6039751" cy="3777622"/>
          </a:xfrm>
        </p:spPr>
        <p:txBody>
          <a:bodyPr>
            <a:normAutofit/>
          </a:bodyPr>
          <a:lstStyle/>
          <a:p>
            <a:r>
              <a:rPr lang="en-US" sz="1600">
                <a:latin typeface="Times New Roman" panose="02020603050405020304" pitchFamily="18" charset="0"/>
                <a:cs typeface="Times New Roman" panose="02020603050405020304" pitchFamily="18" charset="0"/>
              </a:rPr>
              <a:t>“Dữ liệu tài nguyên và môi trường nói chung, dữ liệu về khí tượng thủy văn tài nguyên nước, biến đổi khí hậu nói riêng là một trong những tài sản giá trị và vô cùng quan trọng. Dữ liệu đó không những phục vụ cho ngành tài nguyên và môi trường mà còn phục vụ đắc lực cho công tác quản lý nhà nước, phát triển kinh tế - xã hội, cung cấp hạ tầng dữ liệu cho các địa phương phát triển, đặc biệt tạo nền tảng quan trọng cho việc triển khai cuộc cách mạng công nghiệp lần thứ 4 ở Việt Nam” (Thứ trưởng Bộ Tài nguyên và Môi trường Lê Công Thành).</a:t>
            </a:r>
          </a:p>
          <a:p>
            <a:r>
              <a:rPr lang="en-US" sz="1600">
                <a:latin typeface="Times New Roman" panose="02020603050405020304" pitchFamily="18" charset="0"/>
                <a:cs typeface="Times New Roman" panose="02020603050405020304" pitchFamily="18" charset="0"/>
              </a:rPr>
              <a:t>Hợp tác nghiên cứu khoa học và đào tạo là xu thế tất yếu trong thời đại Cách mạng công nghiệp 4.0. Nó không chỉ là công cụ có giá trị để thúc đẩy mà còn nâng cao chất lượng và mở rộng lĩnh vực nghiên cứu.</a:t>
            </a:r>
          </a:p>
        </p:txBody>
      </p:sp>
      <p:sp>
        <p:nvSpPr>
          <p:cNvPr id="12" name="Content Placeholder 10">
            <a:extLst>
              <a:ext uri="{FF2B5EF4-FFF2-40B4-BE49-F238E27FC236}">
                <a16:creationId xmlns:a16="http://schemas.microsoft.com/office/drawing/2014/main" id="{F4A50F98-3E0B-4644-A794-A1BE61CF42B7}"/>
              </a:ext>
            </a:extLst>
          </p:cNvPr>
          <p:cNvSpPr txBox="1">
            <a:spLocks/>
          </p:cNvSpPr>
          <p:nvPr/>
        </p:nvSpPr>
        <p:spPr>
          <a:xfrm>
            <a:off x="7644714" y="4681055"/>
            <a:ext cx="3885408" cy="66530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atin typeface="Times New Roman" panose="02020603050405020304" pitchFamily="18" charset="0"/>
                <a:cs typeface="Times New Roman" panose="02020603050405020304" pitchFamily="18" charset="0"/>
              </a:rPr>
              <a:t>Thứ trưởng Bộ Tài nguyên và Môi trường Lê Công Thành phát biểu tại cuộc họp </a:t>
            </a:r>
            <a:r>
              <a:rPr lang="en-US" i="1">
                <a:latin typeface="Times New Roman" panose="02020603050405020304" pitchFamily="18" charset="0"/>
                <a:cs typeface="Times New Roman" panose="02020603050405020304" pitchFamily="18" charset="0"/>
              </a:rPr>
              <a:t>theo tạp chi Xây Dựng Đảng viết vào ngày 7/8/2019</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2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256892720"/>
              </p:ext>
            </p:extLst>
          </p:nvPr>
        </p:nvGraphicFramePr>
        <p:xfrm>
          <a:off x="1604963" y="670241"/>
          <a:ext cx="3741394"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1604963" y="1804086"/>
            <a:ext cx="7003578" cy="3777622"/>
          </a:xfrm>
        </p:spPr>
        <p:txBody>
          <a:bodyPr>
            <a:normAutofit/>
          </a:bodyPr>
          <a:lstStyle/>
          <a:p>
            <a:pPr lvl="0"/>
            <a:r>
              <a:rPr lang="en-US">
                <a:latin typeface="Times New Roman" panose="02020603050405020304" pitchFamily="18" charset="0"/>
                <a:cs typeface="Times New Roman" panose="02020603050405020304" pitchFamily="18" charset="0"/>
              </a:rPr>
              <a:t>Xây dựng hệ thống Tìm kiếm và chia sẻ dữ liệu thuỷ văn dựa trên nền tảng HydroShare.</a:t>
            </a:r>
          </a:p>
          <a:p>
            <a:pPr lvl="0"/>
            <a:r>
              <a:rPr lang="en-US">
                <a:latin typeface="Times New Roman" panose="02020603050405020304" pitchFamily="18" charset="0"/>
                <a:cs typeface="Times New Roman" panose="02020603050405020304" pitchFamily="18" charset="0"/>
              </a:rPr>
              <a:t>Truy cập, tìm kiếm thông tin dữ liệu được chia sẻ công khai.</a:t>
            </a:r>
          </a:p>
          <a:p>
            <a:r>
              <a:rPr lang="en-US">
                <a:latin typeface="Times New Roman" panose="02020603050405020304" pitchFamily="18" charset="0"/>
                <a:cs typeface="Times New Roman" panose="02020603050405020304" pitchFamily="18" charset="0"/>
              </a:rPr>
              <a:t>Chia sẻ dữ liệu nghiên cứu khoa học.</a:t>
            </a:r>
          </a:p>
          <a:p>
            <a:pPr lvl="0"/>
            <a:endParaRPr lang="en-US"/>
          </a:p>
        </p:txBody>
      </p:sp>
    </p:spTree>
    <p:extLst>
      <p:ext uri="{BB962C8B-B14F-4D97-AF65-F5344CB8AC3E}">
        <p14:creationId xmlns:p14="http://schemas.microsoft.com/office/powerpoint/2010/main" val="3034098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274278506"/>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26230E18-2177-4E5D-A33E-052E23D57FB3}"/>
              </a:ext>
            </a:extLst>
          </p:cNvPr>
          <p:cNvSpPr>
            <a:spLocks noGrp="1"/>
          </p:cNvSpPr>
          <p:nvPr>
            <p:ph idx="1"/>
          </p:nvPr>
        </p:nvSpPr>
        <p:spPr>
          <a:xfrm>
            <a:off x="6466702" y="1902501"/>
            <a:ext cx="4596714" cy="3679207"/>
          </a:xfrm>
        </p:spPr>
        <p:txBody>
          <a:bodyPr>
            <a:normAutofit/>
          </a:bodyPr>
          <a:lstStyle/>
          <a:p>
            <a:pPr lvl="0"/>
            <a:r>
              <a:rPr lang="en-US"/>
              <a:t>d</a:t>
            </a:r>
          </a:p>
        </p:txBody>
      </p:sp>
      <p:pic>
        <p:nvPicPr>
          <p:cNvPr id="2" name="Picture 1">
            <a:extLst>
              <a:ext uri="{FF2B5EF4-FFF2-40B4-BE49-F238E27FC236}">
                <a16:creationId xmlns:a16="http://schemas.microsoft.com/office/drawing/2014/main" id="{FC4A55E9-4744-4043-A355-7654A7BB430D}"/>
              </a:ext>
            </a:extLst>
          </p:cNvPr>
          <p:cNvPicPr>
            <a:picLocks noChangeAspect="1"/>
          </p:cNvPicPr>
          <p:nvPr/>
        </p:nvPicPr>
        <p:blipFill>
          <a:blip r:embed="rId7"/>
          <a:stretch>
            <a:fillRect/>
          </a:stretch>
        </p:blipFill>
        <p:spPr>
          <a:xfrm>
            <a:off x="1604962" y="1902501"/>
            <a:ext cx="4596714" cy="3679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33789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603473465"/>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11849BBC-3DC2-4B98-A627-AFD68E069FA8}"/>
              </a:ext>
            </a:extLst>
          </p:cNvPr>
          <p:cNvPicPr>
            <a:picLocks noGrp="1" noChangeAspect="1"/>
          </p:cNvPicPr>
          <p:nvPr>
            <p:ph idx="1"/>
          </p:nvPr>
        </p:nvPicPr>
        <p:blipFill>
          <a:blip r:embed="rId7"/>
          <a:stretch>
            <a:fillRect/>
          </a:stretch>
        </p:blipFill>
        <p:spPr>
          <a:xfrm>
            <a:off x="2028257" y="2832544"/>
            <a:ext cx="4126427" cy="269372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CBAF4FF6-46FD-458E-BE87-11A22C69E50E}"/>
              </a:ext>
            </a:extLst>
          </p:cNvPr>
          <p:cNvPicPr>
            <a:picLocks noChangeAspect="1"/>
          </p:cNvPicPr>
          <p:nvPr/>
        </p:nvPicPr>
        <p:blipFill>
          <a:blip r:embed="rId8"/>
          <a:stretch>
            <a:fillRect/>
          </a:stretch>
        </p:blipFill>
        <p:spPr>
          <a:xfrm>
            <a:off x="6460610" y="2842822"/>
            <a:ext cx="4126428" cy="2683444"/>
          </a:xfrm>
          <a:prstGeom prst="rect">
            <a:avLst/>
          </a:prstGeom>
          <a:ln>
            <a:noFill/>
          </a:ln>
          <a:effectLst>
            <a:outerShdw blurRad="190500" algn="tl" rotWithShape="0">
              <a:srgbClr val="000000">
                <a:alpha val="70000"/>
              </a:srgbClr>
            </a:outerShdw>
          </a:effectLst>
        </p:spPr>
      </p:pic>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9509529" cy="13180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Laravel là một PHP Framework mã nguồn mở và miễn phí, được phát triển bởi Taylor Otwell và </a:t>
            </a:r>
            <a:r>
              <a:rPr lang="en-US">
                <a:latin typeface="Times New Roman" panose="02020603050405020304" pitchFamily="18" charset="0"/>
                <a:cs typeface="Times New Roman" panose="02020603050405020304" pitchFamily="18" charset="0"/>
              </a:rPr>
              <a:t>nhằm</a:t>
            </a:r>
            <a:r>
              <a:rPr lang="vi-VN">
                <a:latin typeface="Times New Roman" panose="02020603050405020304" pitchFamily="18" charset="0"/>
                <a:cs typeface="Times New Roman" panose="02020603050405020304" pitchFamily="18" charset="0"/>
              </a:rPr>
              <a:t> mục tiêu hỗ trợ phát triển các ứng dụng web</a:t>
            </a:r>
            <a:r>
              <a:rPr lang="en-US">
                <a:latin typeface="Times New Roman" panose="02020603050405020304" pitchFamily="18" charset="0"/>
                <a:cs typeface="Times New Roman" panose="02020603050405020304" pitchFamily="18" charset="0"/>
              </a:rPr>
              <a: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thiết kế</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trên mô hình MVC.</a:t>
            </a:r>
          </a:p>
          <a:p>
            <a:endParaRPr lang="en-US">
              <a:latin typeface="Times New Roman" panose="02020603050405020304" pitchFamily="18" charset="0"/>
              <a:cs typeface="Times New Roman" panose="02020603050405020304" pitchFamily="18" charset="0"/>
            </a:endParaRPr>
          </a:p>
        </p:txBody>
      </p:sp>
      <p:sp>
        <p:nvSpPr>
          <p:cNvPr id="9" name="Content Placeholder 10">
            <a:extLst>
              <a:ext uri="{FF2B5EF4-FFF2-40B4-BE49-F238E27FC236}">
                <a16:creationId xmlns:a16="http://schemas.microsoft.com/office/drawing/2014/main" id="{2F43A209-4316-469A-A316-4A240AEA19AF}"/>
              </a:ext>
            </a:extLst>
          </p:cNvPr>
          <p:cNvSpPr txBox="1">
            <a:spLocks/>
          </p:cNvSpPr>
          <p:nvPr/>
        </p:nvSpPr>
        <p:spPr>
          <a:xfrm>
            <a:off x="2028257"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PHP Framework Used for Project Use</a:t>
            </a:r>
          </a:p>
          <a:p>
            <a:pPr marL="0" indent="0" algn="ctr">
              <a:buNone/>
            </a:pPr>
            <a:r>
              <a:rPr lang="en-US" sz="1300">
                <a:latin typeface="Times New Roman" panose="02020603050405020304" pitchFamily="18" charset="0"/>
                <a:cs typeface="Times New Roman" panose="02020603050405020304" pitchFamily="18" charset="0"/>
              </a:rPr>
              <a:t>(excellentwebworld.com)</a:t>
            </a:r>
          </a:p>
        </p:txBody>
      </p:sp>
      <p:sp>
        <p:nvSpPr>
          <p:cNvPr id="10" name="Content Placeholder 10">
            <a:extLst>
              <a:ext uri="{FF2B5EF4-FFF2-40B4-BE49-F238E27FC236}">
                <a16:creationId xmlns:a16="http://schemas.microsoft.com/office/drawing/2014/main" id="{60550C03-EABC-42A5-8318-89F5AAB1A789}"/>
              </a:ext>
            </a:extLst>
          </p:cNvPr>
          <p:cNvSpPr txBox="1">
            <a:spLocks/>
          </p:cNvSpPr>
          <p:nvPr/>
        </p:nvSpPr>
        <p:spPr>
          <a:xfrm>
            <a:off x="6460610" y="5551541"/>
            <a:ext cx="4126428" cy="665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300">
                <a:latin typeface="Times New Roman" panose="02020603050405020304" pitchFamily="18" charset="0"/>
                <a:cs typeface="Times New Roman" panose="02020603050405020304" pitchFamily="18" charset="0"/>
              </a:rPr>
              <a:t>Top PHP Frameworks in 2019</a:t>
            </a:r>
          </a:p>
          <a:p>
            <a:pPr marL="0" indent="0" algn="ctr">
              <a:buNone/>
            </a:pPr>
            <a:r>
              <a:rPr lang="en-US" sz="1300">
                <a:latin typeface="Times New Roman" panose="02020603050405020304" pitchFamily="18" charset="0"/>
                <a:cs typeface="Times New Roman" panose="02020603050405020304" pitchFamily="18" charset="0"/>
              </a:rPr>
              <a:t>(Stack Overflow trends)</a:t>
            </a:r>
          </a:p>
        </p:txBody>
      </p:sp>
    </p:spTree>
    <p:extLst>
      <p:ext uri="{BB962C8B-B14F-4D97-AF65-F5344CB8AC3E}">
        <p14:creationId xmlns:p14="http://schemas.microsoft.com/office/powerpoint/2010/main" val="1718216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5141827"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a:latin typeface="Times New Roman" panose="02020603050405020304" pitchFamily="18" charset="0"/>
                <a:cs typeface="Times New Roman" panose="02020603050405020304" pitchFamily="18" charset="0"/>
              </a:rPr>
              <a:t>Mô hình MVC (Model-Controller-View)</a:t>
            </a:r>
          </a:p>
          <a:p>
            <a:r>
              <a:rPr lang="vi-VN" sz="1600">
                <a:latin typeface="Times New Roman" panose="02020603050405020304" pitchFamily="18" charset="0"/>
                <a:cs typeface="Times New Roman" panose="02020603050405020304" pitchFamily="18" charset="0"/>
              </a:rPr>
              <a:t>Trình tự xử lý rất rõ </a:t>
            </a:r>
            <a:r>
              <a:rPr lang="en-US" sz="1600">
                <a:latin typeface="Times New Roman" panose="02020603050405020304" pitchFamily="18" charset="0"/>
                <a:cs typeface="Times New Roman" panose="02020603050405020304" pitchFamily="18" charset="0"/>
              </a:rPr>
              <a:t>ràng.</a:t>
            </a:r>
            <a:endParaRPr lang="vi-VN" sz="1600">
              <a:latin typeface="Times New Roman" panose="02020603050405020304" pitchFamily="18" charset="0"/>
              <a:cs typeface="Times New Roman" panose="02020603050405020304" pitchFamily="18" charset="0"/>
            </a:endParaRPr>
          </a:p>
          <a:p>
            <a:r>
              <a:rPr lang="vi-VN" sz="1600">
                <a:latin typeface="Times New Roman" panose="02020603050405020304" pitchFamily="18" charset="0"/>
                <a:cs typeface="Times New Roman" panose="02020603050405020304" pitchFamily="18" charset="0"/>
              </a:rPr>
              <a:t>Mô hình MVC </a:t>
            </a:r>
            <a:r>
              <a:rPr lang="en-US" sz="1600">
                <a:latin typeface="Times New Roman" panose="02020603050405020304" pitchFamily="18" charset="0"/>
                <a:cs typeface="Times New Roman" panose="02020603050405020304" pitchFamily="18" charset="0"/>
              </a:rPr>
              <a:t>phân chia </a:t>
            </a:r>
            <a:r>
              <a:rPr lang="vi-VN" sz="1600">
                <a:latin typeface="Times New Roman" panose="02020603050405020304" pitchFamily="18" charset="0"/>
                <a:cs typeface="Times New Roman" panose="02020603050405020304" pitchFamily="18" charset="0"/>
              </a:rPr>
              <a:t>các class/function vào các thành phần riêng </a:t>
            </a:r>
            <a:r>
              <a:rPr lang="en-US" sz="1600">
                <a:latin typeface="Times New Roman" panose="02020603050405020304" pitchFamily="18" charset="0"/>
                <a:cs typeface="Times New Roman" panose="02020603050405020304" pitchFamily="18" charset="0"/>
              </a:rPr>
              <a:t>biệt</a:t>
            </a:r>
            <a:r>
              <a:rPr lang="vi-VN"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Model – Controller – View </a:t>
            </a:r>
            <a:r>
              <a:rPr lang="vi-VN" sz="1600">
                <a:latin typeface="Times New Roman" panose="02020603050405020304" pitchFamily="18" charset="0"/>
                <a:cs typeface="Times New Roman" panose="02020603050405020304" pitchFamily="18" charset="0"/>
              </a:rPr>
              <a:t>, việc đó làm cho quá trình phát triển - quản lý - vận hành - bảo trì web diễn ra thuận lợi hơn, tạo ra được các chức năng chuyên biệt hoá đồng thời kiểm soát được luồng xử lý.</a:t>
            </a:r>
          </a:p>
          <a:p>
            <a:pPr>
              <a:buFontTx/>
              <a:buChar char="-"/>
            </a:pPr>
            <a:endParaRPr lang="en-US" sz="16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8ED233-CFC3-4673-8D80-8603AB9FAD4E}"/>
              </a:ext>
            </a:extLst>
          </p:cNvPr>
          <p:cNvPicPr>
            <a:picLocks noChangeAspect="1"/>
          </p:cNvPicPr>
          <p:nvPr/>
        </p:nvPicPr>
        <p:blipFill>
          <a:blip r:embed="rId7"/>
          <a:stretch>
            <a:fillRect/>
          </a:stretch>
        </p:blipFill>
        <p:spPr>
          <a:xfrm>
            <a:off x="6951932" y="1804086"/>
            <a:ext cx="4449235" cy="33536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0024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384587149"/>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6954152"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a:latin typeface="Times New Roman" panose="02020603050405020304" pitchFamily="18" charset="0"/>
                <a:cs typeface="Times New Roman" panose="02020603050405020304" pitchFamily="18" charset="0"/>
              </a:rPr>
              <a:t>MySQL</a:t>
            </a: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là hệ quản trị CSDL tự do nguồn mở phổ biến nhất thế giới và được các nhà phát triển rất ưa chuộng trong quá trình phát triển ứng dụng. </a:t>
            </a:r>
          </a:p>
          <a:p>
            <a:endParaRPr lang="en-US" sz="160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D5AF90C7-3FDC-4529-8494-3F7F811D0519}"/>
              </a:ext>
            </a:extLst>
          </p:cNvPr>
          <p:cNvGraphicFramePr/>
          <p:nvPr>
            <p:extLst>
              <p:ext uri="{D42A27DB-BD31-4B8C-83A1-F6EECF244321}">
                <p14:modId xmlns:p14="http://schemas.microsoft.com/office/powerpoint/2010/main" val="280764708"/>
              </p:ext>
            </p:extLst>
          </p:nvPr>
        </p:nvGraphicFramePr>
        <p:xfrm>
          <a:off x="2489864" y="2448448"/>
          <a:ext cx="4269946"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83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5FB2AB6-DADB-4AD9-B09A-6C0403DCF280}"/>
              </a:ext>
            </a:extLst>
          </p:cNvPr>
          <p:cNvGraphicFramePr/>
          <p:nvPr>
            <p:extLst>
              <p:ext uri="{D42A27DB-BD31-4B8C-83A1-F6EECF244321}">
                <p14:modId xmlns:p14="http://schemas.microsoft.com/office/powerpoint/2010/main" val="1562458136"/>
              </p:ext>
            </p:extLst>
          </p:nvPr>
        </p:nvGraphicFramePr>
        <p:xfrm>
          <a:off x="1604962" y="670241"/>
          <a:ext cx="6039751" cy="1133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10">
            <a:extLst>
              <a:ext uri="{FF2B5EF4-FFF2-40B4-BE49-F238E27FC236}">
                <a16:creationId xmlns:a16="http://schemas.microsoft.com/office/drawing/2014/main" id="{4616B1D7-ED49-436A-B545-02658C4609D5}"/>
              </a:ext>
            </a:extLst>
          </p:cNvPr>
          <p:cNvSpPr txBox="1">
            <a:spLocks/>
          </p:cNvSpPr>
          <p:nvPr/>
        </p:nvSpPr>
        <p:spPr>
          <a:xfrm>
            <a:off x="1604962" y="1804086"/>
            <a:ext cx="7934454" cy="33536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a:latin typeface="Times New Roman" panose="02020603050405020304" pitchFamily="18" charset="0"/>
                <a:cs typeface="Times New Roman" panose="02020603050405020304" pitchFamily="18" charset="0"/>
              </a:rPr>
              <a:t>jQuery là một thư viện </a:t>
            </a:r>
            <a:r>
              <a:rPr lang="en-US">
                <a:latin typeface="Times New Roman" panose="02020603050405020304" pitchFamily="18" charset="0"/>
                <a:cs typeface="Times New Roman" panose="02020603050405020304" pitchFamily="18" charset="0"/>
              </a:rPr>
              <a:t>JavaScript</a:t>
            </a:r>
            <a:r>
              <a:rPr lang="vi-VN">
                <a:latin typeface="Times New Roman" panose="02020603050405020304" pitchFamily="18" charset="0"/>
                <a:cs typeface="Times New Roman" panose="02020603050405020304" pitchFamily="18" charset="0"/>
              </a:rPr>
              <a:t> gọn nhẹ, giúp các lập trình viên</a:t>
            </a:r>
            <a:r>
              <a:rPr lang="en-US">
                <a:latin typeface="Times New Roman" panose="02020603050405020304" pitchFamily="18" charset="0"/>
                <a:cs typeface="Times New Roman" panose="02020603050405020304" pitchFamily="18" charset="0"/>
              </a:rPr>
              <a:t> “Write less, do more” (viết ít,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nhiều).</a:t>
            </a:r>
          </a:p>
          <a:p>
            <a:r>
              <a:rPr lang="en-US">
                <a:latin typeface="Times New Roman" panose="02020603050405020304" pitchFamily="18" charset="0"/>
                <a:cs typeface="Times New Roman" panose="02020603050405020304" pitchFamily="18" charset="0"/>
              </a:rPr>
              <a:t>AJAX - "Asynchronous JavaScript and XML" - là một bộ công cụ cho phép load dữ liệu từ server mà không yêu cầu tải lại trang. Nó sử dụng chức năng sẵn có XMLHttpRequest(XHR) của trình duyệt để thực hiện một yêu cầu đến server và xử lý dữ liệu server trả về.</a:t>
            </a:r>
          </a:p>
          <a:p>
            <a:r>
              <a:rPr lang="vi-VN">
                <a:latin typeface="Times New Roman" panose="02020603050405020304" pitchFamily="18" charset="0"/>
                <a:cs typeface="Times New Roman" panose="02020603050405020304" pitchFamily="18" charset="0"/>
              </a:rPr>
              <a:t>jQuery cung cấp method $.ajax và một số methods tiện lợi giúp làm việc với XHRs thông qua trình duyệt một cách dễ dàng hơn.</a:t>
            </a:r>
            <a:endParaRPr lang="en-US">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0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287</TotalTime>
  <Words>738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Trường Đại Học Thuỷ Lợi Khoa Công Nghệ Thông Tin  Đồ án tốt nghiệp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VCuong Dinh</dc:creator>
  <cp:lastModifiedBy>VCuong Dinh</cp:lastModifiedBy>
  <cp:revision>37</cp:revision>
  <dcterms:created xsi:type="dcterms:W3CDTF">2019-11-09T10:06:40Z</dcterms:created>
  <dcterms:modified xsi:type="dcterms:W3CDTF">2019-11-10T11:15:37Z</dcterms:modified>
</cp:coreProperties>
</file>