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2" r:id="rId6"/>
    <p:sldId id="263" r:id="rId7"/>
    <p:sldId id="265" r:id="rId8"/>
    <p:sldId id="266" r:id="rId9"/>
    <p:sldId id="268" r:id="rId10"/>
    <p:sldId id="274"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Cuong Dinh" initials="VD" lastIdx="2" clrIdx="0">
    <p:extLst>
      <p:ext uri="{19B8F6BF-5375-455C-9EA6-DF929625EA0E}">
        <p15:presenceInfo xmlns:p15="http://schemas.microsoft.com/office/powerpoint/2012/main" userId="0e9e8b8ac6075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CB5AE-9A8D-4E33-BDD8-AF29578266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BB7C186-CCCE-4881-A0F6-4643CCB79246}">
      <dgm:prSet phldrT="[Text]" custT="1"/>
      <dgm:spPr/>
      <dgm:t>
        <a:bodyPr/>
        <a:lstStyle/>
        <a:p>
          <a:r>
            <a:rPr lang="en-US" sz="2500">
              <a:latin typeface="Times New Roman" panose="02020603050405020304" pitchFamily="18" charset="0"/>
              <a:cs typeface="Times New Roman" panose="02020603050405020304" pitchFamily="18" charset="0"/>
            </a:rPr>
            <a:t>1</a:t>
          </a:r>
        </a:p>
      </dgm:t>
    </dgm:pt>
    <dgm:pt modelId="{68287744-D4AF-4C35-BBE4-D47E38A21CAA}" type="parTrans" cxnId="{45E79AFD-F81E-4AD0-978A-642FB6FEC26E}">
      <dgm:prSet/>
      <dgm:spPr/>
      <dgm:t>
        <a:bodyPr/>
        <a:lstStyle/>
        <a:p>
          <a:endParaRPr lang="en-US"/>
        </a:p>
      </dgm:t>
    </dgm:pt>
    <dgm:pt modelId="{C993DADE-DE62-4B6A-A0A6-3A51752B8D85}" type="sibTrans" cxnId="{45E79AFD-F81E-4AD0-978A-642FB6FEC26E}">
      <dgm:prSet/>
      <dgm:spPr/>
      <dgm:t>
        <a:bodyPr/>
        <a:lstStyle/>
        <a:p>
          <a:endParaRPr lang="en-US"/>
        </a:p>
      </dgm:t>
    </dgm:pt>
    <dgm:pt modelId="{2B0F892A-D840-4664-BF42-0BB577A1D886}">
      <dgm:prSet phldrT="[Text]" custT="1"/>
      <dgm:spPr/>
      <dgm:t>
        <a:bodyPr/>
        <a:lstStyle/>
        <a:p>
          <a:pPr>
            <a:buNone/>
          </a:pPr>
          <a:r>
            <a:rPr lang="en-US" sz="3000">
              <a:latin typeface="Times New Roman" panose="02020603050405020304" pitchFamily="18" charset="0"/>
              <a:cs typeface="Times New Roman" panose="02020603050405020304" pitchFamily="18" charset="0"/>
            </a:rPr>
            <a:t>Giới thiệu chung</a:t>
          </a:r>
        </a:p>
      </dgm:t>
    </dgm:pt>
    <dgm:pt modelId="{EF90AD69-FE8A-45D9-A171-0FC53FFF7AF8}" type="parTrans" cxnId="{D6D94F4A-60B9-4692-BFFF-96C2B720A2B4}">
      <dgm:prSet/>
      <dgm:spPr/>
      <dgm:t>
        <a:bodyPr/>
        <a:lstStyle/>
        <a:p>
          <a:endParaRPr lang="en-US"/>
        </a:p>
      </dgm:t>
    </dgm:pt>
    <dgm:pt modelId="{B3AFF2F6-14B8-4529-B956-75257B9C635A}" type="sibTrans" cxnId="{D6D94F4A-60B9-4692-BFFF-96C2B720A2B4}">
      <dgm:prSet/>
      <dgm:spPr/>
      <dgm:t>
        <a:bodyPr/>
        <a:lstStyle/>
        <a:p>
          <a:endParaRPr lang="en-US"/>
        </a:p>
      </dgm:t>
    </dgm:pt>
    <dgm:pt modelId="{9E56A6AE-B96D-437B-861A-ACAAAC2D0850}">
      <dgm:prSet phldrT="[Text]" custT="1"/>
      <dgm:spPr/>
      <dgm:t>
        <a:bodyPr/>
        <a:lstStyle/>
        <a:p>
          <a:r>
            <a:rPr lang="en-US" sz="2500">
              <a:latin typeface="Times New Roman" panose="02020603050405020304" pitchFamily="18" charset="0"/>
              <a:cs typeface="Times New Roman" panose="02020603050405020304" pitchFamily="18" charset="0"/>
            </a:rPr>
            <a:t>2</a:t>
          </a:r>
        </a:p>
      </dgm:t>
    </dgm:pt>
    <dgm:pt modelId="{E67D8E8A-9685-4534-86AE-66382A21031F}" type="parTrans" cxnId="{1962918F-9E46-46C9-B2BD-52B839C229C0}">
      <dgm:prSet/>
      <dgm:spPr/>
      <dgm:t>
        <a:bodyPr/>
        <a:lstStyle/>
        <a:p>
          <a:endParaRPr lang="en-US"/>
        </a:p>
      </dgm:t>
    </dgm:pt>
    <dgm:pt modelId="{2CB81FE8-0D4B-4F21-83D6-AE17340A4324}" type="sibTrans" cxnId="{1962918F-9E46-46C9-B2BD-52B839C229C0}">
      <dgm:prSet/>
      <dgm:spPr/>
      <dgm:t>
        <a:bodyPr/>
        <a:lstStyle/>
        <a:p>
          <a:endParaRPr lang="en-US"/>
        </a:p>
      </dgm:t>
    </dgm:pt>
    <dgm:pt modelId="{96F31A37-5270-4177-986C-7F320BFA9053}">
      <dgm:prSet phldrT="[Text]" custT="1"/>
      <dgm:spPr/>
      <dgm:t>
        <a:bodyPr/>
        <a:lstStyle/>
        <a:p>
          <a:pPr>
            <a:buNone/>
          </a:pPr>
          <a:r>
            <a:rPr lang="en-US" sz="3000">
              <a:latin typeface="Times New Roman" panose="02020603050405020304" pitchFamily="18" charset="0"/>
              <a:cs typeface="Times New Roman" panose="02020603050405020304" pitchFamily="18" charset="0"/>
            </a:rPr>
            <a:t>Kiến thức chung</a:t>
          </a:r>
        </a:p>
      </dgm:t>
    </dgm:pt>
    <dgm:pt modelId="{8981C627-40B6-4705-883A-D4DC5337F326}" type="parTrans" cxnId="{3425844E-0FBB-47E3-92B4-045817418A4D}">
      <dgm:prSet/>
      <dgm:spPr/>
      <dgm:t>
        <a:bodyPr/>
        <a:lstStyle/>
        <a:p>
          <a:endParaRPr lang="en-US"/>
        </a:p>
      </dgm:t>
    </dgm:pt>
    <dgm:pt modelId="{B38041A8-69F7-46F5-A936-87C08BC1066B}" type="sibTrans" cxnId="{3425844E-0FBB-47E3-92B4-045817418A4D}">
      <dgm:prSet/>
      <dgm:spPr/>
      <dgm:t>
        <a:bodyPr/>
        <a:lstStyle/>
        <a:p>
          <a:endParaRPr lang="en-US"/>
        </a:p>
      </dgm:t>
    </dgm:pt>
    <dgm:pt modelId="{19E3F552-C7CE-444E-B51A-184FEC04A8BF}">
      <dgm:prSet phldrT="[Text]" custT="1"/>
      <dgm:spPr/>
      <dgm:t>
        <a:bodyPr/>
        <a:lstStyle/>
        <a:p>
          <a:r>
            <a:rPr lang="en-US" sz="2500">
              <a:latin typeface="Times New Roman" panose="02020603050405020304" pitchFamily="18" charset="0"/>
              <a:cs typeface="Times New Roman" panose="02020603050405020304" pitchFamily="18" charset="0"/>
            </a:rPr>
            <a:t>3</a:t>
          </a:r>
        </a:p>
      </dgm:t>
    </dgm:pt>
    <dgm:pt modelId="{8CEADF98-151C-4D1A-9644-0AFF7D61F697}" type="parTrans" cxnId="{1B95E16D-C59A-4AD0-8192-EC99D80B5E2C}">
      <dgm:prSet/>
      <dgm:spPr/>
      <dgm:t>
        <a:bodyPr/>
        <a:lstStyle/>
        <a:p>
          <a:endParaRPr lang="en-US"/>
        </a:p>
      </dgm:t>
    </dgm:pt>
    <dgm:pt modelId="{FDA40713-1ADF-43F1-90D0-75C4B1547B2D}" type="sibTrans" cxnId="{1B95E16D-C59A-4AD0-8192-EC99D80B5E2C}">
      <dgm:prSet/>
      <dgm:spPr/>
      <dgm:t>
        <a:bodyPr/>
        <a:lstStyle/>
        <a:p>
          <a:endParaRPr lang="en-US"/>
        </a:p>
      </dgm:t>
    </dgm:pt>
    <dgm:pt modelId="{7E50CC74-B0D5-4724-897B-42BA47835937}">
      <dgm:prSet phldrT="[Text]" custT="1"/>
      <dgm:spPr/>
      <dgm:t>
        <a:bodyPr/>
        <a:lstStyle/>
        <a:p>
          <a:pPr>
            <a:buNone/>
          </a:pPr>
          <a:r>
            <a:rPr lang="en-US" sz="3000">
              <a:latin typeface="Times New Roman" panose="02020603050405020304" pitchFamily="18" charset="0"/>
              <a:cs typeface="Times New Roman" panose="02020603050405020304" pitchFamily="18" charset="0"/>
            </a:rPr>
            <a:t>Phân tích thiết kế phần mềm</a:t>
          </a:r>
        </a:p>
      </dgm:t>
    </dgm:pt>
    <dgm:pt modelId="{79798310-E5BD-4FAD-8520-4F47E5F579B8}" type="parTrans" cxnId="{791774F0-0F02-44DE-975E-6A6D305CEDBF}">
      <dgm:prSet/>
      <dgm:spPr/>
      <dgm:t>
        <a:bodyPr/>
        <a:lstStyle/>
        <a:p>
          <a:endParaRPr lang="en-US"/>
        </a:p>
      </dgm:t>
    </dgm:pt>
    <dgm:pt modelId="{B794E7C1-B7A8-4778-8C2A-CC404BB4ADC8}" type="sibTrans" cxnId="{791774F0-0F02-44DE-975E-6A6D305CEDBF}">
      <dgm:prSet/>
      <dgm:spPr/>
      <dgm:t>
        <a:bodyPr/>
        <a:lstStyle/>
        <a:p>
          <a:endParaRPr lang="en-US"/>
        </a:p>
      </dgm:t>
    </dgm:pt>
    <dgm:pt modelId="{985103C8-F874-497E-847B-C08CF4F19390}">
      <dgm:prSet phldrT="[Text]" custT="1"/>
      <dgm:spPr/>
      <dgm:t>
        <a:bodyPr/>
        <a:lstStyle/>
        <a:p>
          <a:r>
            <a:rPr lang="en-US" sz="2500">
              <a:latin typeface="Times New Roman" panose="02020603050405020304" pitchFamily="18" charset="0"/>
              <a:cs typeface="Times New Roman" panose="02020603050405020304" pitchFamily="18" charset="0"/>
            </a:rPr>
            <a:t>4</a:t>
          </a:r>
        </a:p>
      </dgm:t>
    </dgm:pt>
    <dgm:pt modelId="{D8F34B71-1A72-4DF0-95D9-C54C8A560A98}" type="parTrans" cxnId="{2C19285E-D3B5-4892-8908-6D9A6F5AE5E7}">
      <dgm:prSet/>
      <dgm:spPr/>
      <dgm:t>
        <a:bodyPr/>
        <a:lstStyle/>
        <a:p>
          <a:endParaRPr lang="en-US"/>
        </a:p>
      </dgm:t>
    </dgm:pt>
    <dgm:pt modelId="{7DD6C1D9-35E9-49B7-9AA5-4E62338A7FD9}" type="sibTrans" cxnId="{2C19285E-D3B5-4892-8908-6D9A6F5AE5E7}">
      <dgm:prSet/>
      <dgm:spPr/>
      <dgm:t>
        <a:bodyPr/>
        <a:lstStyle/>
        <a:p>
          <a:endParaRPr lang="en-US"/>
        </a:p>
      </dgm:t>
    </dgm:pt>
    <dgm:pt modelId="{055BFD23-9F7C-492C-8E4D-B96F47A8AB76}">
      <dgm:prSet phldrT="[Text]" custT="1"/>
      <dgm:spPr/>
      <dgm:t>
        <a:bodyPr/>
        <a:lstStyle/>
        <a:p>
          <a:pPr>
            <a:buNone/>
          </a:pPr>
          <a:r>
            <a:rPr lang="en-US" sz="3000">
              <a:latin typeface="Times New Roman" panose="02020603050405020304" pitchFamily="18" charset="0"/>
              <a:cs typeface="Times New Roman" panose="02020603050405020304" pitchFamily="18" charset="0"/>
            </a:rPr>
            <a:t>Demo website</a:t>
          </a:r>
        </a:p>
      </dgm:t>
    </dgm:pt>
    <dgm:pt modelId="{223E06A2-EE86-4F27-BBD5-0CF7CB94479D}" type="parTrans" cxnId="{AF23F75A-C558-4B0F-BFD9-300FB62DD40B}">
      <dgm:prSet/>
      <dgm:spPr/>
      <dgm:t>
        <a:bodyPr/>
        <a:lstStyle/>
        <a:p>
          <a:endParaRPr lang="en-US"/>
        </a:p>
      </dgm:t>
    </dgm:pt>
    <dgm:pt modelId="{A3B6A8E2-F73C-44A9-A013-857FA99E940C}" type="sibTrans" cxnId="{AF23F75A-C558-4B0F-BFD9-300FB62DD40B}">
      <dgm:prSet/>
      <dgm:spPr/>
      <dgm:t>
        <a:bodyPr/>
        <a:lstStyle/>
        <a:p>
          <a:endParaRPr lang="en-US"/>
        </a:p>
      </dgm:t>
    </dgm:pt>
    <dgm:pt modelId="{E6F00E57-AD25-4A46-8616-8DB0FFF09381}">
      <dgm:prSet phldrT="[Text]" custT="1"/>
      <dgm:spPr/>
      <dgm:t>
        <a:bodyPr/>
        <a:lstStyle/>
        <a:p>
          <a:r>
            <a:rPr lang="en-US" sz="2500">
              <a:latin typeface="Times New Roman" panose="02020603050405020304" pitchFamily="18" charset="0"/>
              <a:cs typeface="Times New Roman" panose="02020603050405020304" pitchFamily="18" charset="0"/>
            </a:rPr>
            <a:t>5</a:t>
          </a:r>
        </a:p>
      </dgm:t>
    </dgm:pt>
    <dgm:pt modelId="{A6127834-1281-4776-9814-F9417CF832EB}" type="parTrans" cxnId="{E8BBAE45-1635-4F49-A742-E33F19765CE9}">
      <dgm:prSet/>
      <dgm:spPr/>
      <dgm:t>
        <a:bodyPr/>
        <a:lstStyle/>
        <a:p>
          <a:endParaRPr lang="en-US"/>
        </a:p>
      </dgm:t>
    </dgm:pt>
    <dgm:pt modelId="{F9C5DA8F-6921-4E24-834F-CC67D8EAD745}" type="sibTrans" cxnId="{E8BBAE45-1635-4F49-A742-E33F19765CE9}">
      <dgm:prSet/>
      <dgm:spPr/>
      <dgm:t>
        <a:bodyPr/>
        <a:lstStyle/>
        <a:p>
          <a:endParaRPr lang="en-US"/>
        </a:p>
      </dgm:t>
    </dgm:pt>
    <dgm:pt modelId="{1EDAE654-3C14-4523-B505-57502535E060}">
      <dgm:prSet phldrT="[Text]" custT="1"/>
      <dgm:spPr/>
      <dgm:t>
        <a:bodyPr/>
        <a:lstStyle/>
        <a:p>
          <a:pPr>
            <a:buNone/>
          </a:pPr>
          <a:r>
            <a:rPr lang="en-US" sz="3000">
              <a:latin typeface="Times New Roman" panose="02020603050405020304" pitchFamily="18" charset="0"/>
              <a:cs typeface="Times New Roman" panose="02020603050405020304" pitchFamily="18" charset="0"/>
            </a:rPr>
            <a:t>Kết luận và hướng phát triển</a:t>
          </a:r>
        </a:p>
      </dgm:t>
    </dgm:pt>
    <dgm:pt modelId="{31E0FFA5-D2B6-4364-9AD4-0EDEA7F74169}" type="sibTrans" cxnId="{41DC11B1-014B-4D49-9642-6C5352667649}">
      <dgm:prSet/>
      <dgm:spPr/>
      <dgm:t>
        <a:bodyPr/>
        <a:lstStyle/>
        <a:p>
          <a:endParaRPr lang="en-US"/>
        </a:p>
      </dgm:t>
    </dgm:pt>
    <dgm:pt modelId="{DC176459-16DC-4A53-AB18-701618E25EB8}" type="parTrans" cxnId="{41DC11B1-014B-4D49-9642-6C5352667649}">
      <dgm:prSet/>
      <dgm:spPr/>
      <dgm:t>
        <a:bodyPr/>
        <a:lstStyle/>
        <a:p>
          <a:endParaRPr lang="en-US"/>
        </a:p>
      </dgm:t>
    </dgm:pt>
    <dgm:pt modelId="{AB9B1F8A-02A6-44E2-858E-E36731EF7F65}" type="pres">
      <dgm:prSet presAssocID="{80DCB5AE-9A8D-4E33-BDD8-AF295782669B}" presName="linearFlow" presStyleCnt="0">
        <dgm:presLayoutVars>
          <dgm:dir/>
          <dgm:animLvl val="lvl"/>
          <dgm:resizeHandles val="exact"/>
        </dgm:presLayoutVars>
      </dgm:prSet>
      <dgm:spPr/>
    </dgm:pt>
    <dgm:pt modelId="{76FEACFF-704E-4C43-9808-A77084200CC1}" type="pres">
      <dgm:prSet presAssocID="{EBB7C186-CCCE-4881-A0F6-4643CCB79246}" presName="composite" presStyleCnt="0"/>
      <dgm:spPr/>
    </dgm:pt>
    <dgm:pt modelId="{26FBB2A3-18CE-457B-BBD5-EBA589F07404}" type="pres">
      <dgm:prSet presAssocID="{EBB7C186-CCCE-4881-A0F6-4643CCB79246}" presName="parentText" presStyleLbl="alignNode1" presStyleIdx="0" presStyleCnt="5">
        <dgm:presLayoutVars>
          <dgm:chMax val="1"/>
          <dgm:bulletEnabled val="1"/>
        </dgm:presLayoutVars>
      </dgm:prSet>
      <dgm:spPr/>
    </dgm:pt>
    <dgm:pt modelId="{36E6BCA8-FE2D-4432-A329-0C431CFE3B60}" type="pres">
      <dgm:prSet presAssocID="{EBB7C186-CCCE-4881-A0F6-4643CCB79246}" presName="descendantText" presStyleLbl="alignAcc1" presStyleIdx="0" presStyleCnt="5">
        <dgm:presLayoutVars>
          <dgm:bulletEnabled val="1"/>
        </dgm:presLayoutVars>
      </dgm:prSet>
      <dgm:spPr/>
    </dgm:pt>
    <dgm:pt modelId="{7FA82507-0D64-40FA-99F9-A6ACDCA5DC7C}" type="pres">
      <dgm:prSet presAssocID="{C993DADE-DE62-4B6A-A0A6-3A51752B8D85}" presName="sp" presStyleCnt="0"/>
      <dgm:spPr/>
    </dgm:pt>
    <dgm:pt modelId="{A0CC4F39-7BDA-4B12-AA0B-BC5C05A632D9}" type="pres">
      <dgm:prSet presAssocID="{9E56A6AE-B96D-437B-861A-ACAAAC2D0850}" presName="composite" presStyleCnt="0"/>
      <dgm:spPr/>
    </dgm:pt>
    <dgm:pt modelId="{2B178EEE-B7B6-45A7-914D-F42605A497E4}" type="pres">
      <dgm:prSet presAssocID="{9E56A6AE-B96D-437B-861A-ACAAAC2D0850}" presName="parentText" presStyleLbl="alignNode1" presStyleIdx="1" presStyleCnt="5">
        <dgm:presLayoutVars>
          <dgm:chMax val="1"/>
          <dgm:bulletEnabled val="1"/>
        </dgm:presLayoutVars>
      </dgm:prSet>
      <dgm:spPr/>
    </dgm:pt>
    <dgm:pt modelId="{879AA03E-0E82-41FD-84C4-4E803DC9D457}" type="pres">
      <dgm:prSet presAssocID="{9E56A6AE-B96D-437B-861A-ACAAAC2D0850}" presName="descendantText" presStyleLbl="alignAcc1" presStyleIdx="1" presStyleCnt="5">
        <dgm:presLayoutVars>
          <dgm:bulletEnabled val="1"/>
        </dgm:presLayoutVars>
      </dgm:prSet>
      <dgm:spPr/>
    </dgm:pt>
    <dgm:pt modelId="{C17D9B90-C277-492E-8F52-DDF43EB96BDD}" type="pres">
      <dgm:prSet presAssocID="{2CB81FE8-0D4B-4F21-83D6-AE17340A4324}" presName="sp" presStyleCnt="0"/>
      <dgm:spPr/>
    </dgm:pt>
    <dgm:pt modelId="{B6100F97-D201-4613-876B-FC3B65EAB03F}" type="pres">
      <dgm:prSet presAssocID="{19E3F552-C7CE-444E-B51A-184FEC04A8BF}" presName="composite" presStyleCnt="0"/>
      <dgm:spPr/>
    </dgm:pt>
    <dgm:pt modelId="{A5029176-241F-4B39-A26F-A457FCF0EAF8}" type="pres">
      <dgm:prSet presAssocID="{19E3F552-C7CE-444E-B51A-184FEC04A8BF}" presName="parentText" presStyleLbl="alignNode1" presStyleIdx="2" presStyleCnt="5">
        <dgm:presLayoutVars>
          <dgm:chMax val="1"/>
          <dgm:bulletEnabled val="1"/>
        </dgm:presLayoutVars>
      </dgm:prSet>
      <dgm:spPr/>
    </dgm:pt>
    <dgm:pt modelId="{F43DA27D-CF09-4944-9C9F-141CB45F44E6}" type="pres">
      <dgm:prSet presAssocID="{19E3F552-C7CE-444E-B51A-184FEC04A8BF}" presName="descendantText" presStyleLbl="alignAcc1" presStyleIdx="2" presStyleCnt="5">
        <dgm:presLayoutVars>
          <dgm:bulletEnabled val="1"/>
        </dgm:presLayoutVars>
      </dgm:prSet>
      <dgm:spPr/>
    </dgm:pt>
    <dgm:pt modelId="{7B64DAEF-6445-4E91-B2FB-BA6C4D898072}" type="pres">
      <dgm:prSet presAssocID="{FDA40713-1ADF-43F1-90D0-75C4B1547B2D}" presName="sp" presStyleCnt="0"/>
      <dgm:spPr/>
    </dgm:pt>
    <dgm:pt modelId="{2DA5E7B6-D2FD-463F-9C51-CBAEDC092752}" type="pres">
      <dgm:prSet presAssocID="{985103C8-F874-497E-847B-C08CF4F19390}" presName="composite" presStyleCnt="0"/>
      <dgm:spPr/>
    </dgm:pt>
    <dgm:pt modelId="{1F2FB56F-F1D0-408F-A84F-A1AF50F81843}" type="pres">
      <dgm:prSet presAssocID="{985103C8-F874-497E-847B-C08CF4F19390}" presName="parentText" presStyleLbl="alignNode1" presStyleIdx="3" presStyleCnt="5">
        <dgm:presLayoutVars>
          <dgm:chMax val="1"/>
          <dgm:bulletEnabled val="1"/>
        </dgm:presLayoutVars>
      </dgm:prSet>
      <dgm:spPr/>
    </dgm:pt>
    <dgm:pt modelId="{5D707C4A-4F03-4070-BD8F-7674A3E03095}" type="pres">
      <dgm:prSet presAssocID="{985103C8-F874-497E-847B-C08CF4F19390}" presName="descendantText" presStyleLbl="alignAcc1" presStyleIdx="3" presStyleCnt="5">
        <dgm:presLayoutVars>
          <dgm:bulletEnabled val="1"/>
        </dgm:presLayoutVars>
      </dgm:prSet>
      <dgm:spPr/>
    </dgm:pt>
    <dgm:pt modelId="{3AF8A55A-EB14-421E-9DCD-62BDDCD3C452}" type="pres">
      <dgm:prSet presAssocID="{7DD6C1D9-35E9-49B7-9AA5-4E62338A7FD9}" presName="sp" presStyleCnt="0"/>
      <dgm:spPr/>
    </dgm:pt>
    <dgm:pt modelId="{ABEE1BEB-53EB-4D21-9CC4-083918490CCE}" type="pres">
      <dgm:prSet presAssocID="{E6F00E57-AD25-4A46-8616-8DB0FFF09381}" presName="composite" presStyleCnt="0"/>
      <dgm:spPr/>
    </dgm:pt>
    <dgm:pt modelId="{8B617347-1632-400A-A5A7-8DB4E5112B5D}" type="pres">
      <dgm:prSet presAssocID="{E6F00E57-AD25-4A46-8616-8DB0FFF09381}" presName="parentText" presStyleLbl="alignNode1" presStyleIdx="4" presStyleCnt="5">
        <dgm:presLayoutVars>
          <dgm:chMax val="1"/>
          <dgm:bulletEnabled val="1"/>
        </dgm:presLayoutVars>
      </dgm:prSet>
      <dgm:spPr/>
    </dgm:pt>
    <dgm:pt modelId="{689115F9-8A79-4D68-9D71-368A44BDD8A9}" type="pres">
      <dgm:prSet presAssocID="{E6F00E57-AD25-4A46-8616-8DB0FFF09381}" presName="descendantText" presStyleLbl="alignAcc1" presStyleIdx="4" presStyleCnt="5">
        <dgm:presLayoutVars>
          <dgm:bulletEnabled val="1"/>
        </dgm:presLayoutVars>
      </dgm:prSet>
      <dgm:spPr/>
    </dgm:pt>
  </dgm:ptLst>
  <dgm:cxnLst>
    <dgm:cxn modelId="{BF4E4D34-801B-4E01-B8FD-842685AFCFB5}" type="presOf" srcId="{96F31A37-5270-4177-986C-7F320BFA9053}" destId="{879AA03E-0E82-41FD-84C4-4E803DC9D457}" srcOrd="0" destOrd="0" presId="urn:microsoft.com/office/officeart/2005/8/layout/chevron2"/>
    <dgm:cxn modelId="{A2C34E3B-40E4-499B-B5EC-42885BD64DBF}" type="presOf" srcId="{80DCB5AE-9A8D-4E33-BDD8-AF295782669B}" destId="{AB9B1F8A-02A6-44E2-858E-E36731EF7F65}" srcOrd="0" destOrd="0" presId="urn:microsoft.com/office/officeart/2005/8/layout/chevron2"/>
    <dgm:cxn modelId="{2C19285E-D3B5-4892-8908-6D9A6F5AE5E7}" srcId="{80DCB5AE-9A8D-4E33-BDD8-AF295782669B}" destId="{985103C8-F874-497E-847B-C08CF4F19390}" srcOrd="3" destOrd="0" parTransId="{D8F34B71-1A72-4DF0-95D9-C54C8A560A98}" sibTransId="{7DD6C1D9-35E9-49B7-9AA5-4E62338A7FD9}"/>
    <dgm:cxn modelId="{E8BBAE45-1635-4F49-A742-E33F19765CE9}" srcId="{80DCB5AE-9A8D-4E33-BDD8-AF295782669B}" destId="{E6F00E57-AD25-4A46-8616-8DB0FFF09381}" srcOrd="4" destOrd="0" parTransId="{A6127834-1281-4776-9814-F9417CF832EB}" sibTransId="{F9C5DA8F-6921-4E24-834F-CC67D8EAD745}"/>
    <dgm:cxn modelId="{D6D94F4A-60B9-4692-BFFF-96C2B720A2B4}" srcId="{EBB7C186-CCCE-4881-A0F6-4643CCB79246}" destId="{2B0F892A-D840-4664-BF42-0BB577A1D886}" srcOrd="0" destOrd="0" parTransId="{EF90AD69-FE8A-45D9-A171-0FC53FFF7AF8}" sibTransId="{B3AFF2F6-14B8-4529-B956-75257B9C635A}"/>
    <dgm:cxn modelId="{1B95E16D-C59A-4AD0-8192-EC99D80B5E2C}" srcId="{80DCB5AE-9A8D-4E33-BDD8-AF295782669B}" destId="{19E3F552-C7CE-444E-B51A-184FEC04A8BF}" srcOrd="2" destOrd="0" parTransId="{8CEADF98-151C-4D1A-9644-0AFF7D61F697}" sibTransId="{FDA40713-1ADF-43F1-90D0-75C4B1547B2D}"/>
    <dgm:cxn modelId="{3425844E-0FBB-47E3-92B4-045817418A4D}" srcId="{9E56A6AE-B96D-437B-861A-ACAAAC2D0850}" destId="{96F31A37-5270-4177-986C-7F320BFA9053}" srcOrd="0" destOrd="0" parTransId="{8981C627-40B6-4705-883A-D4DC5337F326}" sibTransId="{B38041A8-69F7-46F5-A936-87C08BC1066B}"/>
    <dgm:cxn modelId="{3C2CAD6F-D655-43C5-93D5-220853EE2110}" type="presOf" srcId="{EBB7C186-CCCE-4881-A0F6-4643CCB79246}" destId="{26FBB2A3-18CE-457B-BBD5-EBA589F07404}" srcOrd="0" destOrd="0" presId="urn:microsoft.com/office/officeart/2005/8/layout/chevron2"/>
    <dgm:cxn modelId="{8E2F9D5A-09A2-4509-ADE8-09316933C2C4}" type="presOf" srcId="{1EDAE654-3C14-4523-B505-57502535E060}" destId="{689115F9-8A79-4D68-9D71-368A44BDD8A9}" srcOrd="0" destOrd="0" presId="urn:microsoft.com/office/officeart/2005/8/layout/chevron2"/>
    <dgm:cxn modelId="{AF23F75A-C558-4B0F-BFD9-300FB62DD40B}" srcId="{985103C8-F874-497E-847B-C08CF4F19390}" destId="{055BFD23-9F7C-492C-8E4D-B96F47A8AB76}" srcOrd="0" destOrd="0" parTransId="{223E06A2-EE86-4F27-BBD5-0CF7CB94479D}" sibTransId="{A3B6A8E2-F73C-44A9-A013-857FA99E940C}"/>
    <dgm:cxn modelId="{1962918F-9E46-46C9-B2BD-52B839C229C0}" srcId="{80DCB5AE-9A8D-4E33-BDD8-AF295782669B}" destId="{9E56A6AE-B96D-437B-861A-ACAAAC2D0850}" srcOrd="1" destOrd="0" parTransId="{E67D8E8A-9685-4534-86AE-66382A21031F}" sibTransId="{2CB81FE8-0D4B-4F21-83D6-AE17340A4324}"/>
    <dgm:cxn modelId="{E8149894-C437-474D-A6D8-2F290147330A}" type="presOf" srcId="{2B0F892A-D840-4664-BF42-0BB577A1D886}" destId="{36E6BCA8-FE2D-4432-A329-0C431CFE3B60}" srcOrd="0" destOrd="0" presId="urn:microsoft.com/office/officeart/2005/8/layout/chevron2"/>
    <dgm:cxn modelId="{41DC11B1-014B-4D49-9642-6C5352667649}" srcId="{E6F00E57-AD25-4A46-8616-8DB0FFF09381}" destId="{1EDAE654-3C14-4523-B505-57502535E060}" srcOrd="0" destOrd="0" parTransId="{DC176459-16DC-4A53-AB18-701618E25EB8}" sibTransId="{31E0FFA5-D2B6-4364-9AD4-0EDEA7F74169}"/>
    <dgm:cxn modelId="{59B5AFBB-6428-4AB0-AD7C-8C8AFB67EFC9}" type="presOf" srcId="{9E56A6AE-B96D-437B-861A-ACAAAC2D0850}" destId="{2B178EEE-B7B6-45A7-914D-F42605A497E4}" srcOrd="0" destOrd="0" presId="urn:microsoft.com/office/officeart/2005/8/layout/chevron2"/>
    <dgm:cxn modelId="{D13181BF-D297-4BC6-ABBE-5F810EF85D4C}" type="presOf" srcId="{E6F00E57-AD25-4A46-8616-8DB0FFF09381}" destId="{8B617347-1632-400A-A5A7-8DB4E5112B5D}" srcOrd="0" destOrd="0" presId="urn:microsoft.com/office/officeart/2005/8/layout/chevron2"/>
    <dgm:cxn modelId="{C73A2EC3-D0CF-4B49-82B9-D2FBACA0CF72}" type="presOf" srcId="{7E50CC74-B0D5-4724-897B-42BA47835937}" destId="{F43DA27D-CF09-4944-9C9F-141CB45F44E6}" srcOrd="0" destOrd="0" presId="urn:microsoft.com/office/officeart/2005/8/layout/chevron2"/>
    <dgm:cxn modelId="{7000A9CC-B6A3-474B-A013-BD9FCF72324F}" type="presOf" srcId="{055BFD23-9F7C-492C-8E4D-B96F47A8AB76}" destId="{5D707C4A-4F03-4070-BD8F-7674A3E03095}" srcOrd="0" destOrd="0" presId="urn:microsoft.com/office/officeart/2005/8/layout/chevron2"/>
    <dgm:cxn modelId="{9B63BBEE-C000-4A1A-A5AF-8F11930EB7A1}" type="presOf" srcId="{985103C8-F874-497E-847B-C08CF4F19390}" destId="{1F2FB56F-F1D0-408F-A84F-A1AF50F81843}" srcOrd="0" destOrd="0" presId="urn:microsoft.com/office/officeart/2005/8/layout/chevron2"/>
    <dgm:cxn modelId="{791774F0-0F02-44DE-975E-6A6D305CEDBF}" srcId="{19E3F552-C7CE-444E-B51A-184FEC04A8BF}" destId="{7E50CC74-B0D5-4724-897B-42BA47835937}" srcOrd="0" destOrd="0" parTransId="{79798310-E5BD-4FAD-8520-4F47E5F579B8}" sibTransId="{B794E7C1-B7A8-4778-8C2A-CC404BB4ADC8}"/>
    <dgm:cxn modelId="{BE411FFB-173E-4E27-8710-F86B94B16C89}" type="presOf" srcId="{19E3F552-C7CE-444E-B51A-184FEC04A8BF}" destId="{A5029176-241F-4B39-A26F-A457FCF0EAF8}" srcOrd="0" destOrd="0" presId="urn:microsoft.com/office/officeart/2005/8/layout/chevron2"/>
    <dgm:cxn modelId="{45E79AFD-F81E-4AD0-978A-642FB6FEC26E}" srcId="{80DCB5AE-9A8D-4E33-BDD8-AF295782669B}" destId="{EBB7C186-CCCE-4881-A0F6-4643CCB79246}" srcOrd="0" destOrd="0" parTransId="{68287744-D4AF-4C35-BBE4-D47E38A21CAA}" sibTransId="{C993DADE-DE62-4B6A-A0A6-3A51752B8D85}"/>
    <dgm:cxn modelId="{42F91E9B-944B-4498-8A09-043CF039C25E}" type="presParOf" srcId="{AB9B1F8A-02A6-44E2-858E-E36731EF7F65}" destId="{76FEACFF-704E-4C43-9808-A77084200CC1}" srcOrd="0" destOrd="0" presId="urn:microsoft.com/office/officeart/2005/8/layout/chevron2"/>
    <dgm:cxn modelId="{CAB9B728-588E-4C81-A562-8560AB4C6AF2}" type="presParOf" srcId="{76FEACFF-704E-4C43-9808-A77084200CC1}" destId="{26FBB2A3-18CE-457B-BBD5-EBA589F07404}" srcOrd="0" destOrd="0" presId="urn:microsoft.com/office/officeart/2005/8/layout/chevron2"/>
    <dgm:cxn modelId="{0FB4FBBD-F8B7-4FE6-B1E2-5A00C1585E8A}" type="presParOf" srcId="{76FEACFF-704E-4C43-9808-A77084200CC1}" destId="{36E6BCA8-FE2D-4432-A329-0C431CFE3B60}" srcOrd="1" destOrd="0" presId="urn:microsoft.com/office/officeart/2005/8/layout/chevron2"/>
    <dgm:cxn modelId="{34E7F8DD-6466-43FE-AB16-7F6DF4FE1E84}" type="presParOf" srcId="{AB9B1F8A-02A6-44E2-858E-E36731EF7F65}" destId="{7FA82507-0D64-40FA-99F9-A6ACDCA5DC7C}" srcOrd="1" destOrd="0" presId="urn:microsoft.com/office/officeart/2005/8/layout/chevron2"/>
    <dgm:cxn modelId="{6ED7CB88-0BBB-4FE5-BD17-01EA5E049A91}" type="presParOf" srcId="{AB9B1F8A-02A6-44E2-858E-E36731EF7F65}" destId="{A0CC4F39-7BDA-4B12-AA0B-BC5C05A632D9}" srcOrd="2" destOrd="0" presId="urn:microsoft.com/office/officeart/2005/8/layout/chevron2"/>
    <dgm:cxn modelId="{A63E6849-AD8E-4566-9521-B164BB7CBEB2}" type="presParOf" srcId="{A0CC4F39-7BDA-4B12-AA0B-BC5C05A632D9}" destId="{2B178EEE-B7B6-45A7-914D-F42605A497E4}" srcOrd="0" destOrd="0" presId="urn:microsoft.com/office/officeart/2005/8/layout/chevron2"/>
    <dgm:cxn modelId="{9D31FF3C-6AC9-4FC6-9038-E4A27BB2A7BE}" type="presParOf" srcId="{A0CC4F39-7BDA-4B12-AA0B-BC5C05A632D9}" destId="{879AA03E-0E82-41FD-84C4-4E803DC9D457}" srcOrd="1" destOrd="0" presId="urn:microsoft.com/office/officeart/2005/8/layout/chevron2"/>
    <dgm:cxn modelId="{E121DE06-8674-438D-BB9B-5476960175DB}" type="presParOf" srcId="{AB9B1F8A-02A6-44E2-858E-E36731EF7F65}" destId="{C17D9B90-C277-492E-8F52-DDF43EB96BDD}" srcOrd="3" destOrd="0" presId="urn:microsoft.com/office/officeart/2005/8/layout/chevron2"/>
    <dgm:cxn modelId="{8B291919-539F-4319-B1D3-B84E62E103E8}" type="presParOf" srcId="{AB9B1F8A-02A6-44E2-858E-E36731EF7F65}" destId="{B6100F97-D201-4613-876B-FC3B65EAB03F}" srcOrd="4" destOrd="0" presId="urn:microsoft.com/office/officeart/2005/8/layout/chevron2"/>
    <dgm:cxn modelId="{5B1D0695-4CC8-4D07-89EA-6EE462099A93}" type="presParOf" srcId="{B6100F97-D201-4613-876B-FC3B65EAB03F}" destId="{A5029176-241F-4B39-A26F-A457FCF0EAF8}" srcOrd="0" destOrd="0" presId="urn:microsoft.com/office/officeart/2005/8/layout/chevron2"/>
    <dgm:cxn modelId="{760EECC3-D0D8-4E1D-90B6-D906FF90389B}" type="presParOf" srcId="{B6100F97-D201-4613-876B-FC3B65EAB03F}" destId="{F43DA27D-CF09-4944-9C9F-141CB45F44E6}" srcOrd="1" destOrd="0" presId="urn:microsoft.com/office/officeart/2005/8/layout/chevron2"/>
    <dgm:cxn modelId="{B95A0D3C-0CB5-4CFE-AC72-6840DDD86AD5}" type="presParOf" srcId="{AB9B1F8A-02A6-44E2-858E-E36731EF7F65}" destId="{7B64DAEF-6445-4E91-B2FB-BA6C4D898072}" srcOrd="5" destOrd="0" presId="urn:microsoft.com/office/officeart/2005/8/layout/chevron2"/>
    <dgm:cxn modelId="{F08A7332-953A-4860-BFFE-F6D56E4384DC}" type="presParOf" srcId="{AB9B1F8A-02A6-44E2-858E-E36731EF7F65}" destId="{2DA5E7B6-D2FD-463F-9C51-CBAEDC092752}" srcOrd="6" destOrd="0" presId="urn:microsoft.com/office/officeart/2005/8/layout/chevron2"/>
    <dgm:cxn modelId="{2C9DDB51-3BEA-4D8A-AE26-C06FAD90AF54}" type="presParOf" srcId="{2DA5E7B6-D2FD-463F-9C51-CBAEDC092752}" destId="{1F2FB56F-F1D0-408F-A84F-A1AF50F81843}" srcOrd="0" destOrd="0" presId="urn:microsoft.com/office/officeart/2005/8/layout/chevron2"/>
    <dgm:cxn modelId="{23CA0E8A-6F67-40A9-A456-D64395FF9811}" type="presParOf" srcId="{2DA5E7B6-D2FD-463F-9C51-CBAEDC092752}" destId="{5D707C4A-4F03-4070-BD8F-7674A3E03095}" srcOrd="1" destOrd="0" presId="urn:microsoft.com/office/officeart/2005/8/layout/chevron2"/>
    <dgm:cxn modelId="{35F8B315-9D31-4EF5-B2EA-3AAA122DBF45}" type="presParOf" srcId="{AB9B1F8A-02A6-44E2-858E-E36731EF7F65}" destId="{3AF8A55A-EB14-421E-9DCD-62BDDCD3C452}" srcOrd="7" destOrd="0" presId="urn:microsoft.com/office/officeart/2005/8/layout/chevron2"/>
    <dgm:cxn modelId="{933BAB38-057A-422A-8167-4BBD46A21A6B}" type="presParOf" srcId="{AB9B1F8A-02A6-44E2-858E-E36731EF7F65}" destId="{ABEE1BEB-53EB-4D21-9CC4-083918490CCE}" srcOrd="8" destOrd="0" presId="urn:microsoft.com/office/officeart/2005/8/layout/chevron2"/>
    <dgm:cxn modelId="{E0F83B59-7DCB-4E46-B1E2-21EE5925134F}" type="presParOf" srcId="{ABEE1BEB-53EB-4D21-9CC4-083918490CCE}" destId="{8B617347-1632-400A-A5A7-8DB4E5112B5D}" srcOrd="0" destOrd="0" presId="urn:microsoft.com/office/officeart/2005/8/layout/chevron2"/>
    <dgm:cxn modelId="{5EC57D6F-BF1A-43B4-A4A3-87ABCDEBA05A}" type="presParOf" srcId="{ABEE1BEB-53EB-4D21-9CC4-083918490CCE}" destId="{689115F9-8A79-4D68-9D71-368A44BDD8A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819A2C-501F-4537-8EE7-E7E9167052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A4A8A7-6501-4C00-B8DD-DB1978EC27A8}">
      <dgm:prSet phldrT="[Text]" custT="1"/>
      <dgm:spPr/>
      <dgm:t>
        <a:bodyPr/>
        <a:lstStyle/>
        <a:p>
          <a:r>
            <a:rPr lang="en-US" sz="1800">
              <a:latin typeface="Times New Roman" panose="02020603050405020304" pitchFamily="18" charset="0"/>
              <a:cs typeface="Times New Roman" panose="02020603050405020304" pitchFamily="18" charset="0"/>
            </a:rPr>
            <a:t>Người quản trị</a:t>
          </a:r>
        </a:p>
      </dgm:t>
    </dgm:pt>
    <dgm:pt modelId="{03CB611B-C7B1-4811-9CBE-790515EE4665}" type="parTrans" cxnId="{15113F69-9831-4CB6-A030-338394801804}">
      <dgm:prSet/>
      <dgm:spPr/>
      <dgm:t>
        <a:bodyPr/>
        <a:lstStyle/>
        <a:p>
          <a:endParaRPr lang="en-US"/>
        </a:p>
      </dgm:t>
    </dgm:pt>
    <dgm:pt modelId="{0F050E7E-C433-446C-B701-69E918B86725}" type="sibTrans" cxnId="{15113F69-9831-4CB6-A030-338394801804}">
      <dgm:prSet/>
      <dgm:spPr/>
      <dgm:t>
        <a:bodyPr/>
        <a:lstStyle/>
        <a:p>
          <a:endParaRPr lang="en-US"/>
        </a:p>
      </dgm:t>
    </dgm:pt>
    <dgm:pt modelId="{65F496BC-A03D-44C4-8361-9079231C8F1D}">
      <dgm:prSet phldrT="[Text]" custT="1"/>
      <dgm:spPr/>
      <dgm:t>
        <a:bodyPr/>
        <a:lstStyle/>
        <a:p>
          <a:r>
            <a:rPr lang="en-US" sz="1800">
              <a:latin typeface="Times New Roman" panose="02020603050405020304" pitchFamily="18" charset="0"/>
              <a:cs typeface="Times New Roman" panose="02020603050405020304" pitchFamily="18" charset="0"/>
            </a:rPr>
            <a:t>Người dùng</a:t>
          </a:r>
        </a:p>
      </dgm:t>
    </dgm:pt>
    <dgm:pt modelId="{C64F8E7D-BAFA-4A1B-8F63-F8DCE6A49467}" type="parTrans" cxnId="{BA8163CD-B4FC-4E77-B5C5-B123BBE04060}">
      <dgm:prSet/>
      <dgm:spPr/>
      <dgm:t>
        <a:bodyPr/>
        <a:lstStyle/>
        <a:p>
          <a:endParaRPr lang="en-US"/>
        </a:p>
      </dgm:t>
    </dgm:pt>
    <dgm:pt modelId="{A0E67258-8BC0-4571-B368-371183C1F997}" type="sibTrans" cxnId="{BA8163CD-B4FC-4E77-B5C5-B123BBE04060}">
      <dgm:prSet/>
      <dgm:spPr/>
      <dgm:t>
        <a:bodyPr/>
        <a:lstStyle/>
        <a:p>
          <a:endParaRPr lang="en-US"/>
        </a:p>
      </dgm:t>
    </dgm:pt>
    <dgm:pt modelId="{32BE5396-363E-4F0B-8B24-8A920E36B8FD}">
      <dgm:prSet custT="1"/>
      <dgm:spPr/>
      <dgm:t>
        <a:bodyPr/>
        <a:lstStyle/>
        <a:p>
          <a:r>
            <a:rPr lang="en-US" sz="1800">
              <a:latin typeface="Times New Roman" panose="02020603050405020304" pitchFamily="18" charset="0"/>
              <a:cs typeface="Times New Roman" panose="02020603050405020304" pitchFamily="18" charset="0"/>
            </a:rPr>
            <a:t>Có quyền quản lý cao nhất trong hệ thống</a:t>
          </a:r>
        </a:p>
      </dgm:t>
    </dgm:pt>
    <dgm:pt modelId="{932C0129-2152-4960-BE81-4E446F6B59EB}" type="parTrans" cxnId="{97F8AD24-FDE8-4DEC-89A2-F84EFCAD5440}">
      <dgm:prSet/>
      <dgm:spPr/>
      <dgm:t>
        <a:bodyPr/>
        <a:lstStyle/>
        <a:p>
          <a:endParaRPr lang="en-US"/>
        </a:p>
      </dgm:t>
    </dgm:pt>
    <dgm:pt modelId="{8A4E7B85-1800-4192-9415-08F78CF17511}" type="sibTrans" cxnId="{97F8AD24-FDE8-4DEC-89A2-F84EFCAD5440}">
      <dgm:prSet/>
      <dgm:spPr/>
      <dgm:t>
        <a:bodyPr/>
        <a:lstStyle/>
        <a:p>
          <a:endParaRPr lang="en-US"/>
        </a:p>
      </dgm:t>
    </dgm:pt>
    <dgm:pt modelId="{A6FB825B-B286-4A9A-B3CE-7A34DEF84A72}">
      <dgm:prSet custT="1"/>
      <dgm:spPr/>
      <dgm:t>
        <a:bodyPr/>
        <a:lstStyle/>
        <a:p>
          <a:r>
            <a:rPr lang="en-US" sz="18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gm:t>
    </dgm:pt>
    <dgm:pt modelId="{5AA5D96D-1807-4844-84F9-5F0D2838FB95}" type="parTrans" cxnId="{C71DD15F-8FBC-465A-AE8C-9C64401E94C7}">
      <dgm:prSet/>
      <dgm:spPr/>
      <dgm:t>
        <a:bodyPr/>
        <a:lstStyle/>
        <a:p>
          <a:endParaRPr lang="en-US"/>
        </a:p>
      </dgm:t>
    </dgm:pt>
    <dgm:pt modelId="{F4ED2CC4-5735-4726-BFBB-DFD98B97AB23}" type="sibTrans" cxnId="{C71DD15F-8FBC-465A-AE8C-9C64401E94C7}">
      <dgm:prSet/>
      <dgm:spPr/>
      <dgm:t>
        <a:bodyPr/>
        <a:lstStyle/>
        <a:p>
          <a:endParaRPr lang="en-US"/>
        </a:p>
      </dgm:t>
    </dgm:pt>
    <dgm:pt modelId="{56B601E5-AE08-4298-B93C-4E26279E230E}">
      <dgm:prSet custT="1"/>
      <dgm:spPr/>
      <dgm:t>
        <a:bodyPr/>
        <a:lstStyle/>
        <a:p>
          <a:r>
            <a:rPr lang="en-US" sz="1800">
              <a:latin typeface="Times New Roman" panose="02020603050405020304" pitchFamily="18" charset="0"/>
              <a:cs typeface="Times New Roman" panose="02020603050405020304" pitchFamily="18" charset="0"/>
            </a:rPr>
            <a:t>Truy cập, tìm kiếm thông tin dữ liệu bài viết HydroShare, Mekong Water Data</a:t>
          </a:r>
        </a:p>
      </dgm:t>
    </dgm:pt>
    <dgm:pt modelId="{56D257FB-9255-48B2-8554-938FDE609AC1}" type="parTrans" cxnId="{17836B2A-46A0-4214-8045-78E2E734FDD9}">
      <dgm:prSet/>
      <dgm:spPr/>
      <dgm:t>
        <a:bodyPr/>
        <a:lstStyle/>
        <a:p>
          <a:endParaRPr lang="en-US"/>
        </a:p>
      </dgm:t>
    </dgm:pt>
    <dgm:pt modelId="{50FF7EDD-02F9-4952-B6E8-C66A133FFD52}" type="sibTrans" cxnId="{17836B2A-46A0-4214-8045-78E2E734FDD9}">
      <dgm:prSet/>
      <dgm:spPr/>
      <dgm:t>
        <a:bodyPr/>
        <a:lstStyle/>
        <a:p>
          <a:endParaRPr lang="en-US"/>
        </a:p>
      </dgm:t>
    </dgm:pt>
    <dgm:pt modelId="{4D73D142-0555-4812-8DC1-5B46180E1C90}">
      <dgm:prSet custT="1"/>
      <dgm:spPr/>
      <dgm:t>
        <a:bodyPr/>
        <a:lstStyle/>
        <a:p>
          <a:r>
            <a:rPr lang="en-US" sz="1800">
              <a:latin typeface="Times New Roman" panose="02020603050405020304" pitchFamily="18" charset="0"/>
              <a:cs typeface="Times New Roman" panose="02020603050405020304" pitchFamily="18" charset="0"/>
            </a:rPr>
            <a:t>Tìm kiếm, xem các bài viết được chia sẻ ở chế độ công khai</a:t>
          </a:r>
        </a:p>
      </dgm:t>
    </dgm:pt>
    <dgm:pt modelId="{D73C5201-FF92-4C64-9146-18500633460E}" type="parTrans" cxnId="{A767D588-B946-463C-8AF3-BE7B50856881}">
      <dgm:prSet/>
      <dgm:spPr/>
      <dgm:t>
        <a:bodyPr/>
        <a:lstStyle/>
        <a:p>
          <a:endParaRPr lang="en-US"/>
        </a:p>
      </dgm:t>
    </dgm:pt>
    <dgm:pt modelId="{E654235B-1FD9-4F10-81A9-2C7113B8C556}" type="sibTrans" cxnId="{A767D588-B946-463C-8AF3-BE7B50856881}">
      <dgm:prSet/>
      <dgm:spPr/>
      <dgm:t>
        <a:bodyPr/>
        <a:lstStyle/>
        <a:p>
          <a:endParaRPr lang="en-US"/>
        </a:p>
      </dgm:t>
    </dgm:pt>
    <dgm:pt modelId="{AC95FB5F-C167-4EE3-BD92-A7FD097F8182}">
      <dgm:prSet custT="1"/>
      <dgm:spPr/>
      <dgm:t>
        <a:bodyPr/>
        <a:lstStyle/>
        <a:p>
          <a:r>
            <a:rPr lang="en-US" sz="1800">
              <a:latin typeface="Times New Roman" panose="02020603050405020304" pitchFamily="18" charset="0"/>
              <a:cs typeface="Times New Roman" panose="02020603050405020304" pitchFamily="18" charset="0"/>
            </a:rPr>
            <a:t>Liên hệ với người quản trị thông qua Contact Form</a:t>
          </a:r>
        </a:p>
      </dgm:t>
    </dgm:pt>
    <dgm:pt modelId="{1D42D0B0-FF0F-4996-B7BC-2AFAF46B4215}" type="parTrans" cxnId="{0458E7BC-5DE0-44FF-ACB5-7761DDBF8CFD}">
      <dgm:prSet/>
      <dgm:spPr/>
      <dgm:t>
        <a:bodyPr/>
        <a:lstStyle/>
        <a:p>
          <a:endParaRPr lang="en-US"/>
        </a:p>
      </dgm:t>
    </dgm:pt>
    <dgm:pt modelId="{8EB2CA99-9FDB-4049-9C3C-E990578F39F1}" type="sibTrans" cxnId="{0458E7BC-5DE0-44FF-ACB5-7761DDBF8CFD}">
      <dgm:prSet/>
      <dgm:spPr/>
      <dgm:t>
        <a:bodyPr/>
        <a:lstStyle/>
        <a:p>
          <a:endParaRPr lang="en-US"/>
        </a:p>
      </dgm:t>
    </dgm:pt>
    <dgm:pt modelId="{9FCBA862-E7F3-4AFD-8E1C-F463E82DEDFA}">
      <dgm:prSet custT="1"/>
      <dgm:spPr/>
      <dgm:t>
        <a:bodyPr/>
        <a:lstStyle/>
        <a:p>
          <a:r>
            <a:rPr lang="en-US" sz="18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gm:t>
    </dgm:pt>
    <dgm:pt modelId="{5A5947EC-B565-4BA5-B6B3-5BEA363C570C}" type="parTrans" cxnId="{7DE6016B-5FCE-4F2A-BB9E-C42BDB0BCABF}">
      <dgm:prSet/>
      <dgm:spPr/>
      <dgm:t>
        <a:bodyPr/>
        <a:lstStyle/>
        <a:p>
          <a:endParaRPr lang="en-US"/>
        </a:p>
      </dgm:t>
    </dgm:pt>
    <dgm:pt modelId="{266DF7BA-7036-4EA2-A8BB-6F9BE5B6ADAD}" type="sibTrans" cxnId="{7DE6016B-5FCE-4F2A-BB9E-C42BDB0BCABF}">
      <dgm:prSet/>
      <dgm:spPr/>
      <dgm:t>
        <a:bodyPr/>
        <a:lstStyle/>
        <a:p>
          <a:endParaRPr lang="en-US"/>
        </a:p>
      </dgm:t>
    </dgm:pt>
    <dgm:pt modelId="{D0A9A2C4-90BF-4ED9-85E6-547050D24C40}" type="pres">
      <dgm:prSet presAssocID="{78819A2C-501F-4537-8EE7-E7E9167052C7}" presName="linear" presStyleCnt="0">
        <dgm:presLayoutVars>
          <dgm:dir/>
          <dgm:animLvl val="lvl"/>
          <dgm:resizeHandles val="exact"/>
        </dgm:presLayoutVars>
      </dgm:prSet>
      <dgm:spPr/>
    </dgm:pt>
    <dgm:pt modelId="{34D74ADB-BE5F-4DEC-BB09-3F9C596342FF}" type="pres">
      <dgm:prSet presAssocID="{16A4A8A7-6501-4C00-B8DD-DB1978EC27A8}" presName="parentLin" presStyleCnt="0"/>
      <dgm:spPr/>
    </dgm:pt>
    <dgm:pt modelId="{5EC70E1B-3FA8-40FD-BDA1-C48B10036389}" type="pres">
      <dgm:prSet presAssocID="{16A4A8A7-6501-4C00-B8DD-DB1978EC27A8}" presName="parentLeftMargin" presStyleLbl="node1" presStyleIdx="0" presStyleCnt="2"/>
      <dgm:spPr/>
    </dgm:pt>
    <dgm:pt modelId="{93D77C55-1F50-4555-8D58-F207162D7A05}" type="pres">
      <dgm:prSet presAssocID="{16A4A8A7-6501-4C00-B8DD-DB1978EC27A8}" presName="parentText" presStyleLbl="node1" presStyleIdx="0" presStyleCnt="2" custScaleX="46681">
        <dgm:presLayoutVars>
          <dgm:chMax val="0"/>
          <dgm:bulletEnabled val="1"/>
        </dgm:presLayoutVars>
      </dgm:prSet>
      <dgm:spPr/>
    </dgm:pt>
    <dgm:pt modelId="{BC5B67BE-106C-4883-802D-57F0A7F3549B}" type="pres">
      <dgm:prSet presAssocID="{16A4A8A7-6501-4C00-B8DD-DB1978EC27A8}" presName="negativeSpace" presStyleCnt="0"/>
      <dgm:spPr/>
    </dgm:pt>
    <dgm:pt modelId="{26546227-9A02-4489-8D8A-2A57BD895251}" type="pres">
      <dgm:prSet presAssocID="{16A4A8A7-6501-4C00-B8DD-DB1978EC27A8}" presName="childText" presStyleLbl="conFgAcc1" presStyleIdx="0" presStyleCnt="2">
        <dgm:presLayoutVars>
          <dgm:bulletEnabled val="1"/>
        </dgm:presLayoutVars>
      </dgm:prSet>
      <dgm:spPr/>
    </dgm:pt>
    <dgm:pt modelId="{A5FBB24E-FC71-480D-A22E-B0AC4CA358E3}" type="pres">
      <dgm:prSet presAssocID="{0F050E7E-C433-446C-B701-69E918B86725}" presName="spaceBetweenRectangles" presStyleCnt="0"/>
      <dgm:spPr/>
    </dgm:pt>
    <dgm:pt modelId="{C13AFA3E-D39E-4964-9494-A247CF867AB2}" type="pres">
      <dgm:prSet presAssocID="{65F496BC-A03D-44C4-8361-9079231C8F1D}" presName="parentLin" presStyleCnt="0"/>
      <dgm:spPr/>
    </dgm:pt>
    <dgm:pt modelId="{292A0623-31B9-4122-A3E7-3E9CBBB6B8E0}" type="pres">
      <dgm:prSet presAssocID="{65F496BC-A03D-44C4-8361-9079231C8F1D}" presName="parentLeftMargin" presStyleLbl="node1" presStyleIdx="0" presStyleCnt="2"/>
      <dgm:spPr/>
    </dgm:pt>
    <dgm:pt modelId="{805F858B-A08C-4A58-8EE2-7D1D9DBD4494}" type="pres">
      <dgm:prSet presAssocID="{65F496BC-A03D-44C4-8361-9079231C8F1D}" presName="parentText" presStyleLbl="node1" presStyleIdx="1" presStyleCnt="2" custScaleX="46966">
        <dgm:presLayoutVars>
          <dgm:chMax val="0"/>
          <dgm:bulletEnabled val="1"/>
        </dgm:presLayoutVars>
      </dgm:prSet>
      <dgm:spPr/>
    </dgm:pt>
    <dgm:pt modelId="{D6C77928-10B3-40AB-82EF-9C4FE218ABD7}" type="pres">
      <dgm:prSet presAssocID="{65F496BC-A03D-44C4-8361-9079231C8F1D}" presName="negativeSpace" presStyleCnt="0"/>
      <dgm:spPr/>
    </dgm:pt>
    <dgm:pt modelId="{406F629F-134F-40BA-8A06-9F03DB23EE0D}" type="pres">
      <dgm:prSet presAssocID="{65F496BC-A03D-44C4-8361-9079231C8F1D}" presName="childText" presStyleLbl="conFgAcc1" presStyleIdx="1" presStyleCnt="2" custScaleY="110677">
        <dgm:presLayoutVars>
          <dgm:bulletEnabled val="1"/>
        </dgm:presLayoutVars>
      </dgm:prSet>
      <dgm:spPr/>
    </dgm:pt>
  </dgm:ptLst>
  <dgm:cxnLst>
    <dgm:cxn modelId="{B029CE02-48E7-44AE-B60A-76C9B79A0EE1}" type="presOf" srcId="{65F496BC-A03D-44C4-8361-9079231C8F1D}" destId="{292A0623-31B9-4122-A3E7-3E9CBBB6B8E0}" srcOrd="0" destOrd="0" presId="urn:microsoft.com/office/officeart/2005/8/layout/list1"/>
    <dgm:cxn modelId="{97F8AD24-FDE8-4DEC-89A2-F84EFCAD5440}" srcId="{16A4A8A7-6501-4C00-B8DD-DB1978EC27A8}" destId="{32BE5396-363E-4F0B-8B24-8A920E36B8FD}" srcOrd="0" destOrd="0" parTransId="{932C0129-2152-4960-BE81-4E446F6B59EB}" sibTransId="{8A4E7B85-1800-4192-9415-08F78CF17511}"/>
    <dgm:cxn modelId="{17836B2A-46A0-4214-8045-78E2E734FDD9}" srcId="{65F496BC-A03D-44C4-8361-9079231C8F1D}" destId="{56B601E5-AE08-4298-B93C-4E26279E230E}" srcOrd="0" destOrd="0" parTransId="{56D257FB-9255-48B2-8554-938FDE609AC1}" sibTransId="{50FF7EDD-02F9-4952-B6E8-C66A133FFD52}"/>
    <dgm:cxn modelId="{C71DD15F-8FBC-465A-AE8C-9C64401E94C7}" srcId="{16A4A8A7-6501-4C00-B8DD-DB1978EC27A8}" destId="{A6FB825B-B286-4A9A-B3CE-7A34DEF84A72}" srcOrd="1" destOrd="0" parTransId="{5AA5D96D-1807-4844-84F9-5F0D2838FB95}" sibTransId="{F4ED2CC4-5735-4726-BFBB-DFD98B97AB23}"/>
    <dgm:cxn modelId="{445BE75F-A101-484D-B52F-BBD862797D06}" type="presOf" srcId="{56B601E5-AE08-4298-B93C-4E26279E230E}" destId="{406F629F-134F-40BA-8A06-9F03DB23EE0D}" srcOrd="0" destOrd="0" presId="urn:microsoft.com/office/officeart/2005/8/layout/list1"/>
    <dgm:cxn modelId="{D8122667-122B-4272-9C22-8E16586763E8}" type="presOf" srcId="{16A4A8A7-6501-4C00-B8DD-DB1978EC27A8}" destId="{5EC70E1B-3FA8-40FD-BDA1-C48B10036389}" srcOrd="0" destOrd="0" presId="urn:microsoft.com/office/officeart/2005/8/layout/list1"/>
    <dgm:cxn modelId="{6C892948-E75A-49C0-8D0C-66D889FDD5FE}" type="presOf" srcId="{A6FB825B-B286-4A9A-B3CE-7A34DEF84A72}" destId="{26546227-9A02-4489-8D8A-2A57BD895251}" srcOrd="0" destOrd="1" presId="urn:microsoft.com/office/officeart/2005/8/layout/list1"/>
    <dgm:cxn modelId="{15113F69-9831-4CB6-A030-338394801804}" srcId="{78819A2C-501F-4537-8EE7-E7E9167052C7}" destId="{16A4A8A7-6501-4C00-B8DD-DB1978EC27A8}" srcOrd="0" destOrd="0" parTransId="{03CB611B-C7B1-4811-9CBE-790515EE4665}" sibTransId="{0F050E7E-C433-446C-B701-69E918B86725}"/>
    <dgm:cxn modelId="{7DE6016B-5FCE-4F2A-BB9E-C42BDB0BCABF}" srcId="{65F496BC-A03D-44C4-8361-9079231C8F1D}" destId="{9FCBA862-E7F3-4AFD-8E1C-F463E82DEDFA}" srcOrd="3" destOrd="0" parTransId="{5A5947EC-B565-4BA5-B6B3-5BEA363C570C}" sibTransId="{266DF7BA-7036-4EA2-A8BB-6F9BE5B6ADAD}"/>
    <dgm:cxn modelId="{90033676-EB07-4761-A816-994936085EF7}" type="presOf" srcId="{78819A2C-501F-4537-8EE7-E7E9167052C7}" destId="{D0A9A2C4-90BF-4ED9-85E6-547050D24C40}" srcOrd="0" destOrd="0" presId="urn:microsoft.com/office/officeart/2005/8/layout/list1"/>
    <dgm:cxn modelId="{A767D588-B946-463C-8AF3-BE7B50856881}" srcId="{65F496BC-A03D-44C4-8361-9079231C8F1D}" destId="{4D73D142-0555-4812-8DC1-5B46180E1C90}" srcOrd="1" destOrd="0" parTransId="{D73C5201-FF92-4C64-9146-18500633460E}" sibTransId="{E654235B-1FD9-4F10-81A9-2C7113B8C556}"/>
    <dgm:cxn modelId="{DE3A838F-A570-4BC1-9097-E0AAA8B092D6}" type="presOf" srcId="{9FCBA862-E7F3-4AFD-8E1C-F463E82DEDFA}" destId="{406F629F-134F-40BA-8A06-9F03DB23EE0D}" srcOrd="0" destOrd="3" presId="urn:microsoft.com/office/officeart/2005/8/layout/list1"/>
    <dgm:cxn modelId="{1FFF99A5-357A-4F03-86CC-A23A15989131}" type="presOf" srcId="{32BE5396-363E-4F0B-8B24-8A920E36B8FD}" destId="{26546227-9A02-4489-8D8A-2A57BD895251}" srcOrd="0" destOrd="0" presId="urn:microsoft.com/office/officeart/2005/8/layout/list1"/>
    <dgm:cxn modelId="{566821B8-D2EB-4F22-B82D-04335941E516}" type="presOf" srcId="{4D73D142-0555-4812-8DC1-5B46180E1C90}" destId="{406F629F-134F-40BA-8A06-9F03DB23EE0D}" srcOrd="0" destOrd="1" presId="urn:microsoft.com/office/officeart/2005/8/layout/list1"/>
    <dgm:cxn modelId="{0458E7BC-5DE0-44FF-ACB5-7761DDBF8CFD}" srcId="{65F496BC-A03D-44C4-8361-9079231C8F1D}" destId="{AC95FB5F-C167-4EE3-BD92-A7FD097F8182}" srcOrd="2" destOrd="0" parTransId="{1D42D0B0-FF0F-4996-B7BC-2AFAF46B4215}" sibTransId="{8EB2CA99-9FDB-4049-9C3C-E990578F39F1}"/>
    <dgm:cxn modelId="{BA8163CD-B4FC-4E77-B5C5-B123BBE04060}" srcId="{78819A2C-501F-4537-8EE7-E7E9167052C7}" destId="{65F496BC-A03D-44C4-8361-9079231C8F1D}" srcOrd="1" destOrd="0" parTransId="{C64F8E7D-BAFA-4A1B-8F63-F8DCE6A49467}" sibTransId="{A0E67258-8BC0-4571-B368-371183C1F997}"/>
    <dgm:cxn modelId="{2834B5CD-A8C4-4E91-B07C-431832523FFC}" type="presOf" srcId="{AC95FB5F-C167-4EE3-BD92-A7FD097F8182}" destId="{406F629F-134F-40BA-8A06-9F03DB23EE0D}" srcOrd="0" destOrd="2" presId="urn:microsoft.com/office/officeart/2005/8/layout/list1"/>
    <dgm:cxn modelId="{EB13C2D2-3C23-4DE5-8454-FA722E090C76}" type="presOf" srcId="{65F496BC-A03D-44C4-8361-9079231C8F1D}" destId="{805F858B-A08C-4A58-8EE2-7D1D9DBD4494}" srcOrd="1" destOrd="0" presId="urn:microsoft.com/office/officeart/2005/8/layout/list1"/>
    <dgm:cxn modelId="{D755E7FA-B43D-4C61-BC56-7EB24CDF248C}" type="presOf" srcId="{16A4A8A7-6501-4C00-B8DD-DB1978EC27A8}" destId="{93D77C55-1F50-4555-8D58-F207162D7A05}" srcOrd="1" destOrd="0" presId="urn:microsoft.com/office/officeart/2005/8/layout/list1"/>
    <dgm:cxn modelId="{3773AFAA-1C88-47E2-A4A9-DB398C7C5D59}" type="presParOf" srcId="{D0A9A2C4-90BF-4ED9-85E6-547050D24C40}" destId="{34D74ADB-BE5F-4DEC-BB09-3F9C596342FF}" srcOrd="0" destOrd="0" presId="urn:microsoft.com/office/officeart/2005/8/layout/list1"/>
    <dgm:cxn modelId="{98649F34-D1F5-4272-8584-74A02627EEB7}" type="presParOf" srcId="{34D74ADB-BE5F-4DEC-BB09-3F9C596342FF}" destId="{5EC70E1B-3FA8-40FD-BDA1-C48B10036389}" srcOrd="0" destOrd="0" presId="urn:microsoft.com/office/officeart/2005/8/layout/list1"/>
    <dgm:cxn modelId="{37C1564A-63D9-47BB-B16F-AD30F8604312}" type="presParOf" srcId="{34D74ADB-BE5F-4DEC-BB09-3F9C596342FF}" destId="{93D77C55-1F50-4555-8D58-F207162D7A05}" srcOrd="1" destOrd="0" presId="urn:microsoft.com/office/officeart/2005/8/layout/list1"/>
    <dgm:cxn modelId="{A129A53E-DD32-425B-A990-AAD20FED8627}" type="presParOf" srcId="{D0A9A2C4-90BF-4ED9-85E6-547050D24C40}" destId="{BC5B67BE-106C-4883-802D-57F0A7F3549B}" srcOrd="1" destOrd="0" presId="urn:microsoft.com/office/officeart/2005/8/layout/list1"/>
    <dgm:cxn modelId="{8756AFAD-E5E2-4617-A560-78490C092CB9}" type="presParOf" srcId="{D0A9A2C4-90BF-4ED9-85E6-547050D24C40}" destId="{26546227-9A02-4489-8D8A-2A57BD895251}" srcOrd="2" destOrd="0" presId="urn:microsoft.com/office/officeart/2005/8/layout/list1"/>
    <dgm:cxn modelId="{8A181BDA-7010-4CFB-A2AA-EB793C2549B5}" type="presParOf" srcId="{D0A9A2C4-90BF-4ED9-85E6-547050D24C40}" destId="{A5FBB24E-FC71-480D-A22E-B0AC4CA358E3}" srcOrd="3" destOrd="0" presId="urn:microsoft.com/office/officeart/2005/8/layout/list1"/>
    <dgm:cxn modelId="{24B42406-5D7B-457A-A448-D20FF1FE787F}" type="presParOf" srcId="{D0A9A2C4-90BF-4ED9-85E6-547050D24C40}" destId="{C13AFA3E-D39E-4964-9494-A247CF867AB2}" srcOrd="4" destOrd="0" presId="urn:microsoft.com/office/officeart/2005/8/layout/list1"/>
    <dgm:cxn modelId="{274C12E5-B2AF-443A-9041-2ED8136D730C}" type="presParOf" srcId="{C13AFA3E-D39E-4964-9494-A247CF867AB2}" destId="{292A0623-31B9-4122-A3E7-3E9CBBB6B8E0}" srcOrd="0" destOrd="0" presId="urn:microsoft.com/office/officeart/2005/8/layout/list1"/>
    <dgm:cxn modelId="{30351214-E4DD-445E-856D-5F15E5958C22}" type="presParOf" srcId="{C13AFA3E-D39E-4964-9494-A247CF867AB2}" destId="{805F858B-A08C-4A58-8EE2-7D1D9DBD4494}" srcOrd="1" destOrd="0" presId="urn:microsoft.com/office/officeart/2005/8/layout/list1"/>
    <dgm:cxn modelId="{0F998E9A-4AA8-4479-BF87-C082E7176B7A}" type="presParOf" srcId="{D0A9A2C4-90BF-4ED9-85E6-547050D24C40}" destId="{D6C77928-10B3-40AB-82EF-9C4FE218ABD7}" srcOrd="5" destOrd="0" presId="urn:microsoft.com/office/officeart/2005/8/layout/list1"/>
    <dgm:cxn modelId="{78418606-4389-450B-A4DA-FB860190ACE2}" type="presParOf" srcId="{D0A9A2C4-90BF-4ED9-85E6-547050D24C40}" destId="{406F629F-134F-40BA-8A06-9F03DB23EE0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Định nghĩa bài toán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Thiết kế database</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4. Demo website</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Kết luận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pl-PL" sz="1800">
              <a:latin typeface="Times New Roman" panose="02020603050405020304" pitchFamily="18" charset="0"/>
              <a:cs typeface="Times New Roman" panose="02020603050405020304" pitchFamily="18" charset="0"/>
            </a:rPr>
            <a:t>Nắm được kiến thức</a:t>
          </a:r>
          <a:r>
            <a:rPr lang="en-US" sz="1800">
              <a:latin typeface="Times New Roman" panose="02020603050405020304" pitchFamily="18" charset="0"/>
              <a:cs typeface="Times New Roman" panose="02020603050405020304" pitchFamily="18" charset="0"/>
            </a:rPr>
            <a:t> cơ bản về</a:t>
          </a:r>
          <a:r>
            <a:rPr lang="pl-PL" sz="1800">
              <a:latin typeface="Times New Roman" panose="02020603050405020304" pitchFamily="18" charset="0"/>
              <a:cs typeface="Times New Roman" panose="02020603050405020304" pitchFamily="18" charset="0"/>
            </a:rPr>
            <a:t> Web API</a:t>
          </a:r>
          <a:endParaRPr lang="en-US" sz="1800">
            <a:latin typeface="Times New Roman" panose="02020603050405020304" pitchFamily="18" charset="0"/>
            <a:cs typeface="Times New Roman" panose="02020603050405020304" pitchFamily="18" charset="0"/>
          </a:endParaRP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Tìm hiểu thêm open source</a:t>
          </a:r>
          <a:r>
            <a:rPr lang="en-US" sz="1800">
              <a:latin typeface="Times New Roman" panose="02020603050405020304" pitchFamily="18" charset="0"/>
              <a:cs typeface="Times New Roman" panose="02020603050405020304" pitchFamily="18" charset="0"/>
            </a:rPr>
            <a:t> PHP</a:t>
          </a:r>
          <a:r>
            <a:rPr lang="pl-PL"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F</a:t>
          </a:r>
          <a:r>
            <a:rPr lang="pl-PL" sz="1800">
              <a:latin typeface="Times New Roman" panose="02020603050405020304" pitchFamily="18" charset="0"/>
              <a:cs typeface="Times New Roman" panose="02020603050405020304" pitchFamily="18" charset="0"/>
            </a:rPr>
            <a:t>ramework Laravel</a:t>
          </a:r>
          <a:endParaRPr lang="en-US" sz="1800">
            <a:latin typeface="Times New Roman" panose="02020603050405020304" pitchFamily="18" charset="0"/>
            <a:cs typeface="Times New Roman" panose="02020603050405020304" pitchFamily="18" charset="0"/>
          </a:endParaRP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en-US" sz="1800">
              <a:latin typeface="Times New Roman" panose="02020603050405020304" pitchFamily="18" charset="0"/>
              <a:cs typeface="Times New Roman" panose="02020603050405020304" pitchFamily="18" charset="0"/>
            </a:rPr>
            <a:t>Cách xây dựng mô hình MVC đối với bài toán thực tế</a:t>
          </a: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3"/>
      <dgm:spPr/>
    </dgm:pt>
    <dgm:pt modelId="{87577E80-2EF1-41CA-91E1-74524B40BDB4}" type="pres">
      <dgm:prSet presAssocID="{0F00A13E-8BF2-4D7A-9EB4-9B5ED97AE760}" presName="parentText" presStyleLbl="node1" presStyleIdx="0" presStyleCnt="3">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3">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3"/>
      <dgm:spPr/>
    </dgm:pt>
    <dgm:pt modelId="{AC1425E4-E377-48BE-81CB-4A7A9F2812BF}" type="pres">
      <dgm:prSet presAssocID="{46CBE8D7-AE6A-4F92-B572-1278CFD9EF51}" presName="parentText" presStyleLbl="node1" presStyleIdx="1" presStyleCnt="3">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3">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3"/>
      <dgm:spPr/>
    </dgm:pt>
    <dgm:pt modelId="{4563B9C1-3EFB-4D7F-9A6E-FDB5B2281EF7}" type="pres">
      <dgm:prSet presAssocID="{4C0AF3AA-5C77-4335-87C6-ABE3FDF08ED7}" presName="parentText" presStyleLbl="node1" presStyleIdx="2" presStyleCnt="3">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3">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Hướng phát triển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en-US" sz="1800">
              <a:latin typeface="Times New Roman" panose="02020603050405020304" pitchFamily="18" charset="0"/>
              <a:cs typeface="Times New Roman" panose="02020603050405020304" pitchFamily="18" charset="0"/>
            </a:rPr>
            <a:t>Xây dựng ứng dụng dùng trên di động</a:t>
          </a: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Áp dụng công nghệ GIS (</a:t>
          </a:r>
          <a:r>
            <a:rPr lang="en-US" sz="1800">
              <a:latin typeface="Times New Roman" panose="02020603050405020304" pitchFamily="18" charset="0"/>
              <a:cs typeface="Times New Roman" panose="02020603050405020304" pitchFamily="18" charset="0"/>
            </a:rPr>
            <a:t>Geographic Information System) vào hệ thống</a:t>
          </a: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a:latin typeface="Times New Roman" panose="02020603050405020304" pitchFamily="18" charset="0"/>
            <a:cs typeface="Times New Roman" panose="02020603050405020304" pitchFamily="18" charset="0"/>
          </a:endParaRP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41871947-3B3B-4E7A-86BE-258FE0BACE40}">
      <dgm:prSet phldrT="[Text]" custT="1"/>
      <dgm:spPr/>
      <dgm:t>
        <a:bodyPr/>
        <a:lstStyle/>
        <a:p>
          <a:r>
            <a:rPr lang="pl-PL" sz="1800">
              <a:latin typeface="Times New Roman" panose="02020603050405020304" pitchFamily="18" charset="0"/>
              <a:cs typeface="Times New Roman" panose="02020603050405020304" pitchFamily="18" charset="0"/>
            </a:rPr>
            <a:t>Mở rộng lĩnh vực</a:t>
          </a:r>
          <a:r>
            <a:rPr lang="en-US" sz="1800">
              <a:latin typeface="Times New Roman" panose="02020603050405020304" pitchFamily="18" charset="0"/>
              <a:cs typeface="Times New Roman" panose="02020603050405020304" pitchFamily="18" charset="0"/>
            </a:rPr>
            <a:t> tìm kiếm thông tin và chia sẻ dữ liệu</a:t>
          </a:r>
        </a:p>
      </dgm:t>
    </dgm:pt>
    <dgm:pt modelId="{86FBB0B8-B302-4E25-B286-4E1D57F5890F}" type="parTrans" cxnId="{89DD3B4D-AAEA-4033-983F-F2C112ADDA97}">
      <dgm:prSet/>
      <dgm:spPr/>
      <dgm:t>
        <a:bodyPr/>
        <a:lstStyle/>
        <a:p>
          <a:endParaRPr lang="en-US"/>
        </a:p>
      </dgm:t>
    </dgm:pt>
    <dgm:pt modelId="{19F18267-1293-4102-9C51-3EF1E2B96CBD}" type="sibTrans" cxnId="{89DD3B4D-AAEA-4033-983F-F2C112ADDA97}">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4"/>
      <dgm:spPr/>
    </dgm:pt>
    <dgm:pt modelId="{87577E80-2EF1-41CA-91E1-74524B40BDB4}" type="pres">
      <dgm:prSet presAssocID="{0F00A13E-8BF2-4D7A-9EB4-9B5ED97AE760}" presName="parentText" presStyleLbl="node1" presStyleIdx="0" presStyleCnt="4">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4">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4"/>
      <dgm:spPr/>
    </dgm:pt>
    <dgm:pt modelId="{AC1425E4-E377-48BE-81CB-4A7A9F2812BF}" type="pres">
      <dgm:prSet presAssocID="{46CBE8D7-AE6A-4F92-B572-1278CFD9EF51}" presName="parentText" presStyleLbl="node1" presStyleIdx="1" presStyleCnt="4">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4">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4"/>
      <dgm:spPr/>
    </dgm:pt>
    <dgm:pt modelId="{4563B9C1-3EFB-4D7F-9A6E-FDB5B2281EF7}" type="pres">
      <dgm:prSet presAssocID="{4C0AF3AA-5C77-4335-87C6-ABE3FDF08ED7}" presName="parentText" presStyleLbl="node1" presStyleIdx="2" presStyleCnt="4">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4">
        <dgm:presLayoutVars>
          <dgm:bulletEnabled val="1"/>
        </dgm:presLayoutVars>
      </dgm:prSet>
      <dgm:spPr/>
    </dgm:pt>
    <dgm:pt modelId="{99508F25-4FB7-4EBA-9A7B-D5ACF3D9C7FA}" type="pres">
      <dgm:prSet presAssocID="{3D3C0D2F-D81D-4B53-9DCE-96058EE56E52}" presName="spaceBetweenRectangles" presStyleCnt="0"/>
      <dgm:spPr/>
    </dgm:pt>
    <dgm:pt modelId="{4BFB3135-B3F9-49B2-9F83-76EB7736F1F0}" type="pres">
      <dgm:prSet presAssocID="{41871947-3B3B-4E7A-86BE-258FE0BACE40}" presName="parentLin" presStyleCnt="0"/>
      <dgm:spPr/>
    </dgm:pt>
    <dgm:pt modelId="{9D89062D-CB23-43AA-9153-6F510788CFD6}" type="pres">
      <dgm:prSet presAssocID="{41871947-3B3B-4E7A-86BE-258FE0BACE40}" presName="parentLeftMargin" presStyleLbl="node1" presStyleIdx="2" presStyleCnt="4"/>
      <dgm:spPr/>
    </dgm:pt>
    <dgm:pt modelId="{0BF59B12-30B1-461C-9B7F-73955F108853}" type="pres">
      <dgm:prSet presAssocID="{41871947-3B3B-4E7A-86BE-258FE0BACE40}" presName="parentText" presStyleLbl="node1" presStyleIdx="3" presStyleCnt="4">
        <dgm:presLayoutVars>
          <dgm:chMax val="0"/>
          <dgm:bulletEnabled val="1"/>
        </dgm:presLayoutVars>
      </dgm:prSet>
      <dgm:spPr/>
    </dgm:pt>
    <dgm:pt modelId="{D8DC10F8-816A-4C4D-BD48-B9921829AD97}" type="pres">
      <dgm:prSet presAssocID="{41871947-3B3B-4E7A-86BE-258FE0BACE40}" presName="negativeSpace" presStyleCnt="0"/>
      <dgm:spPr/>
    </dgm:pt>
    <dgm:pt modelId="{E0F714C0-2C28-4652-AABC-3E65AB747C6E}" type="pres">
      <dgm:prSet presAssocID="{41871947-3B3B-4E7A-86BE-258FE0BACE40}" presName="childText" presStyleLbl="conFgAcc1" presStyleIdx="3" presStyleCnt="4">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89DD3B4D-AAEA-4033-983F-F2C112ADDA97}" srcId="{E316E987-F911-4C74-AD88-FA152B4A6014}" destId="{41871947-3B3B-4E7A-86BE-258FE0BACE40}" srcOrd="3" destOrd="0" parTransId="{86FBB0B8-B302-4E25-B286-4E1D57F5890F}" sibTransId="{19F18267-1293-4102-9C51-3EF1E2B96CBD}"/>
    <dgm:cxn modelId="{F948EF52-ECEF-49B9-ADC4-D32AC4377370}" type="presOf" srcId="{41871947-3B3B-4E7A-86BE-258FE0BACE40}" destId="{0BF59B12-30B1-461C-9B7F-73955F108853}" srcOrd="1"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41AE0BBA-61EE-448C-A05E-458F03FA5486}" type="presOf" srcId="{41871947-3B3B-4E7A-86BE-258FE0BACE40}" destId="{9D89062D-CB23-43AA-9153-6F510788CFD6}" srcOrd="0" destOrd="0" presId="urn:microsoft.com/office/officeart/2005/8/layout/list1"/>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 modelId="{F46B6C73-9305-4089-AAC2-052AC54AB4F9}" type="presParOf" srcId="{D533EFF6-F7B2-4F7A-A291-4EBCC047E2BA}" destId="{99508F25-4FB7-4EBA-9A7B-D5ACF3D9C7FA}" srcOrd="11" destOrd="0" presId="urn:microsoft.com/office/officeart/2005/8/layout/list1"/>
    <dgm:cxn modelId="{F1E83EAC-CBD8-453E-9F1B-245C6AF93729}" type="presParOf" srcId="{D533EFF6-F7B2-4F7A-A291-4EBCC047E2BA}" destId="{4BFB3135-B3F9-49B2-9F83-76EB7736F1F0}" srcOrd="12" destOrd="0" presId="urn:microsoft.com/office/officeart/2005/8/layout/list1"/>
    <dgm:cxn modelId="{9B06F44C-82F8-41E5-B957-3FF8AB1749C5}" type="presParOf" srcId="{4BFB3135-B3F9-49B2-9F83-76EB7736F1F0}" destId="{9D89062D-CB23-43AA-9153-6F510788CFD6}" srcOrd="0" destOrd="0" presId="urn:microsoft.com/office/officeart/2005/8/layout/list1"/>
    <dgm:cxn modelId="{89CFAB0E-C721-418E-8669-09EE684B41D8}" type="presParOf" srcId="{4BFB3135-B3F9-49B2-9F83-76EB7736F1F0}" destId="{0BF59B12-30B1-461C-9B7F-73955F108853}" srcOrd="1" destOrd="0" presId="urn:microsoft.com/office/officeart/2005/8/layout/list1"/>
    <dgm:cxn modelId="{D4786B1E-FDD2-4740-A27B-23EF4EE5C75E}" type="presParOf" srcId="{D533EFF6-F7B2-4F7A-A291-4EBCC047E2BA}" destId="{D8DC10F8-816A-4C4D-BD48-B9921829AD97}" srcOrd="13" destOrd="0" presId="urn:microsoft.com/office/officeart/2005/8/layout/list1"/>
    <dgm:cxn modelId="{67027DF2-C3D4-4E9A-B62F-41A7C838097A}" type="presParOf" srcId="{D533EFF6-F7B2-4F7A-A291-4EBCC047E2BA}" destId="{E0F714C0-2C28-4652-AABC-3E65AB747C6E}"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Giới thiệu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Mục tiêu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Web API</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MySql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8AAC2-EF94-4889-A1B8-8B8531252A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BA192F9-D0D2-4743-B33E-4E4DD3FDF7D1}">
      <dgm:prSet phldrT="[Text]" custT="1"/>
      <dgm:spPr/>
      <dgm:t>
        <a:bodyPr/>
        <a:lstStyle/>
        <a:p>
          <a:r>
            <a:rPr lang="en-US" sz="1800" b="1" i="1">
              <a:latin typeface="Times New Roman" panose="02020603050405020304" pitchFamily="18" charset="0"/>
              <a:cs typeface="Times New Roman" panose="02020603050405020304" pitchFamily="18" charset="0"/>
            </a:rPr>
            <a:t>Độ</a:t>
          </a:r>
          <a:r>
            <a:rPr lang="en-US" sz="1800" b="0" i="0">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bảo mật cao</a:t>
          </a:r>
          <a:endParaRPr lang="en-US" sz="1800">
            <a:latin typeface="Times New Roman" panose="02020603050405020304" pitchFamily="18" charset="0"/>
            <a:cs typeface="Times New Roman" panose="02020603050405020304" pitchFamily="18" charset="0"/>
          </a:endParaRPr>
        </a:p>
      </dgm:t>
    </dgm:pt>
    <dgm:pt modelId="{D818BC0B-1CB2-4C30-ABD8-029A04F8854C}" type="parTrans" cxnId="{87186689-77A4-4BBC-9B9A-ADF464F5465A}">
      <dgm:prSet/>
      <dgm:spPr/>
      <dgm:t>
        <a:bodyPr/>
        <a:lstStyle/>
        <a:p>
          <a:endParaRPr lang="en-US"/>
        </a:p>
      </dgm:t>
    </dgm:pt>
    <dgm:pt modelId="{F6AFE03C-FAF1-4861-9209-C33BDB313A83}" type="sibTrans" cxnId="{87186689-77A4-4BBC-9B9A-ADF464F5465A}">
      <dgm:prSet/>
      <dgm:spPr/>
      <dgm:t>
        <a:bodyPr/>
        <a:lstStyle/>
        <a:p>
          <a:endParaRPr lang="en-US"/>
        </a:p>
      </dgm:t>
    </dgm:pt>
    <dgm:pt modelId="{4B66A49D-096D-4C22-B722-40EEAF446938}">
      <dgm:prSet phldrT="[Text]" custT="1"/>
      <dgm:spPr/>
      <dgm:t>
        <a:bodyPr/>
        <a:lstStyle/>
        <a:p>
          <a:r>
            <a:rPr lang="en-US" sz="1800" b="1" i="1">
              <a:latin typeface="Times New Roman" panose="02020603050405020304" pitchFamily="18" charset="0"/>
              <a:cs typeface="Times New Roman" panose="02020603050405020304" pitchFamily="18" charset="0"/>
            </a:rPr>
            <a:t>Dễ sử dụng</a:t>
          </a:r>
          <a:endParaRPr lang="en-US" sz="1800">
            <a:latin typeface="Times New Roman" panose="02020603050405020304" pitchFamily="18" charset="0"/>
            <a:cs typeface="Times New Roman" panose="02020603050405020304" pitchFamily="18" charset="0"/>
          </a:endParaRPr>
        </a:p>
      </dgm:t>
    </dgm:pt>
    <dgm:pt modelId="{59C2767F-677E-4CE7-9A26-66425C78D900}" type="parTrans" cxnId="{0BD6B12C-ACC9-4077-9F73-9F964A68A7A5}">
      <dgm:prSet/>
      <dgm:spPr/>
      <dgm:t>
        <a:bodyPr/>
        <a:lstStyle/>
        <a:p>
          <a:endParaRPr lang="en-US"/>
        </a:p>
      </dgm:t>
    </dgm:pt>
    <dgm:pt modelId="{4E787471-E418-4743-A1DE-7E8CFC731189}" type="sibTrans" cxnId="{0BD6B12C-ACC9-4077-9F73-9F964A68A7A5}">
      <dgm:prSet/>
      <dgm:spPr/>
      <dgm:t>
        <a:bodyPr/>
        <a:lstStyle/>
        <a:p>
          <a:endParaRPr lang="en-US"/>
        </a:p>
      </dgm:t>
    </dgm:pt>
    <dgm:pt modelId="{9481A866-AD82-4B71-B62F-764FA06C6665}">
      <dgm:prSet phldrT="[Text]" custT="1"/>
      <dgm:spPr/>
      <dgm:t>
        <a:bodyPr/>
        <a:lstStyle/>
        <a:p>
          <a:r>
            <a:rPr lang="en-US" sz="1800" b="1" i="1">
              <a:latin typeface="Times New Roman" panose="02020603050405020304" pitchFamily="18" charset="0"/>
              <a:cs typeface="Times New Roman" panose="02020603050405020304" pitchFamily="18" charset="0"/>
            </a:rPr>
            <a:t>Đa tính năng</a:t>
          </a:r>
          <a:endParaRPr lang="en-US" sz="1800">
            <a:latin typeface="Times New Roman" panose="02020603050405020304" pitchFamily="18" charset="0"/>
            <a:cs typeface="Times New Roman" panose="02020603050405020304" pitchFamily="18" charset="0"/>
          </a:endParaRPr>
        </a:p>
      </dgm:t>
    </dgm:pt>
    <dgm:pt modelId="{75835817-8C34-4294-8EBE-4B29CCAEA19C}" type="parTrans" cxnId="{EF2B6688-258A-49C9-B0CD-94112FA317FD}">
      <dgm:prSet/>
      <dgm:spPr/>
      <dgm:t>
        <a:bodyPr/>
        <a:lstStyle/>
        <a:p>
          <a:endParaRPr lang="en-US"/>
        </a:p>
      </dgm:t>
    </dgm:pt>
    <dgm:pt modelId="{865B6E15-70D6-4DB7-B85F-A788099459B5}" type="sibTrans" cxnId="{EF2B6688-258A-49C9-B0CD-94112FA317FD}">
      <dgm:prSet/>
      <dgm:spPr/>
      <dgm:t>
        <a:bodyPr/>
        <a:lstStyle/>
        <a:p>
          <a:endParaRPr lang="en-US"/>
        </a:p>
      </dgm:t>
    </dgm:pt>
    <dgm:pt modelId="{C83EBAD9-15D3-4F07-9BEA-2944631CA4F6}">
      <dgm:prSet phldrT="[Text]" custT="1"/>
      <dgm:spPr/>
      <dgm:t>
        <a:bodyPr/>
        <a:lstStyle/>
        <a:p>
          <a:r>
            <a:rPr lang="en-US" sz="1800" b="1" i="1">
              <a:latin typeface="Times New Roman" panose="02020603050405020304" pitchFamily="18" charset="0"/>
              <a:cs typeface="Times New Roman" panose="02020603050405020304" pitchFamily="18" charset="0"/>
            </a:rPr>
            <a:t>Nhanh chóng</a:t>
          </a:r>
          <a:endParaRPr lang="en-US" sz="1800">
            <a:latin typeface="Times New Roman" panose="02020603050405020304" pitchFamily="18" charset="0"/>
            <a:cs typeface="Times New Roman" panose="02020603050405020304" pitchFamily="18" charset="0"/>
          </a:endParaRPr>
        </a:p>
      </dgm:t>
    </dgm:pt>
    <dgm:pt modelId="{9CF82748-94F4-4179-A3CC-862665588BCD}" type="parTrans" cxnId="{49FC7AD9-283E-495A-ACC9-590666D2D585}">
      <dgm:prSet/>
      <dgm:spPr/>
      <dgm:t>
        <a:bodyPr/>
        <a:lstStyle/>
        <a:p>
          <a:endParaRPr lang="en-US"/>
        </a:p>
      </dgm:t>
    </dgm:pt>
    <dgm:pt modelId="{28FF4516-C456-461A-AD68-45C23845E903}" type="sibTrans" cxnId="{49FC7AD9-283E-495A-ACC9-590666D2D585}">
      <dgm:prSet/>
      <dgm:spPr/>
      <dgm:t>
        <a:bodyPr/>
        <a:lstStyle/>
        <a:p>
          <a:endParaRPr lang="en-US"/>
        </a:p>
      </dgm:t>
    </dgm:pt>
    <dgm:pt modelId="{FD311352-0E69-4E71-A241-9F69EC5CCF0F}" type="pres">
      <dgm:prSet presAssocID="{E638AAC2-EF94-4889-A1B8-8B8531252AB0}" presName="Name0" presStyleCnt="0">
        <dgm:presLayoutVars>
          <dgm:chMax val="7"/>
          <dgm:chPref val="7"/>
          <dgm:dir/>
        </dgm:presLayoutVars>
      </dgm:prSet>
      <dgm:spPr/>
    </dgm:pt>
    <dgm:pt modelId="{5B32871B-1237-4A5E-B104-CF9175D031D9}" type="pres">
      <dgm:prSet presAssocID="{E638AAC2-EF94-4889-A1B8-8B8531252AB0}" presName="Name1" presStyleCnt="0"/>
      <dgm:spPr/>
    </dgm:pt>
    <dgm:pt modelId="{401A46DF-7C23-4F8D-ADE6-A46F2C7C89DF}" type="pres">
      <dgm:prSet presAssocID="{E638AAC2-EF94-4889-A1B8-8B8531252AB0}" presName="cycle" presStyleCnt="0"/>
      <dgm:spPr/>
    </dgm:pt>
    <dgm:pt modelId="{68B0228B-BE76-44F4-98AF-C4E9C213C4AD}" type="pres">
      <dgm:prSet presAssocID="{E638AAC2-EF94-4889-A1B8-8B8531252AB0}" presName="srcNode" presStyleLbl="node1" presStyleIdx="0" presStyleCnt="4"/>
      <dgm:spPr/>
    </dgm:pt>
    <dgm:pt modelId="{0D936D22-2594-4275-8B31-B81571A5F8F4}" type="pres">
      <dgm:prSet presAssocID="{E638AAC2-EF94-4889-A1B8-8B8531252AB0}" presName="conn" presStyleLbl="parChTrans1D2" presStyleIdx="0" presStyleCnt="1"/>
      <dgm:spPr/>
    </dgm:pt>
    <dgm:pt modelId="{1D506985-4720-4092-BCE5-7AF82DBB1253}" type="pres">
      <dgm:prSet presAssocID="{E638AAC2-EF94-4889-A1B8-8B8531252AB0}" presName="extraNode" presStyleLbl="node1" presStyleIdx="0" presStyleCnt="4"/>
      <dgm:spPr/>
    </dgm:pt>
    <dgm:pt modelId="{ED272199-011C-44DA-A7C0-A60C228B1BC7}" type="pres">
      <dgm:prSet presAssocID="{E638AAC2-EF94-4889-A1B8-8B8531252AB0}" presName="dstNode" presStyleLbl="node1" presStyleIdx="0" presStyleCnt="4"/>
      <dgm:spPr/>
    </dgm:pt>
    <dgm:pt modelId="{34C4EB1D-EAE2-4757-805F-A43B0AF78A48}" type="pres">
      <dgm:prSet presAssocID="{4B66A49D-096D-4C22-B722-40EEAF446938}" presName="text_1" presStyleLbl="node1" presStyleIdx="0" presStyleCnt="4">
        <dgm:presLayoutVars>
          <dgm:bulletEnabled val="1"/>
        </dgm:presLayoutVars>
      </dgm:prSet>
      <dgm:spPr/>
    </dgm:pt>
    <dgm:pt modelId="{EF35DD9D-1398-4D6D-B691-C7D6CE298EAF}" type="pres">
      <dgm:prSet presAssocID="{4B66A49D-096D-4C22-B722-40EEAF446938}" presName="accent_1" presStyleCnt="0"/>
      <dgm:spPr/>
    </dgm:pt>
    <dgm:pt modelId="{0946549E-9A03-4F68-A38D-2A14AF951FF1}" type="pres">
      <dgm:prSet presAssocID="{4B66A49D-096D-4C22-B722-40EEAF446938}" presName="accentRepeatNode" presStyleLbl="solidFgAcc1" presStyleIdx="0" presStyleCnt="4"/>
      <dgm:spPr/>
    </dgm:pt>
    <dgm:pt modelId="{5A459EFA-4B4C-4C3F-B392-6024D6B26E17}" type="pres">
      <dgm:prSet presAssocID="{5BA192F9-D0D2-4743-B33E-4E4DD3FDF7D1}" presName="text_2" presStyleLbl="node1" presStyleIdx="1" presStyleCnt="4">
        <dgm:presLayoutVars>
          <dgm:bulletEnabled val="1"/>
        </dgm:presLayoutVars>
      </dgm:prSet>
      <dgm:spPr/>
    </dgm:pt>
    <dgm:pt modelId="{27A2E3FB-2669-43BF-AF6A-86230A93C87A}" type="pres">
      <dgm:prSet presAssocID="{5BA192F9-D0D2-4743-B33E-4E4DD3FDF7D1}" presName="accent_2" presStyleCnt="0"/>
      <dgm:spPr/>
    </dgm:pt>
    <dgm:pt modelId="{C5233540-7A10-4B2E-B617-61A50DAF5B30}" type="pres">
      <dgm:prSet presAssocID="{5BA192F9-D0D2-4743-B33E-4E4DD3FDF7D1}" presName="accentRepeatNode" presStyleLbl="solidFgAcc1" presStyleIdx="1" presStyleCnt="4"/>
      <dgm:spPr/>
    </dgm:pt>
    <dgm:pt modelId="{A8B2B2BB-2A81-4A82-956F-9277F0E7D50E}" type="pres">
      <dgm:prSet presAssocID="{9481A866-AD82-4B71-B62F-764FA06C6665}" presName="text_3" presStyleLbl="node1" presStyleIdx="2" presStyleCnt="4">
        <dgm:presLayoutVars>
          <dgm:bulletEnabled val="1"/>
        </dgm:presLayoutVars>
      </dgm:prSet>
      <dgm:spPr/>
    </dgm:pt>
    <dgm:pt modelId="{4D505653-A420-42A8-986E-30EB353CFF61}" type="pres">
      <dgm:prSet presAssocID="{9481A866-AD82-4B71-B62F-764FA06C6665}" presName="accent_3" presStyleCnt="0"/>
      <dgm:spPr/>
    </dgm:pt>
    <dgm:pt modelId="{0D11295F-12A9-4588-8D60-59662E01C9DD}" type="pres">
      <dgm:prSet presAssocID="{9481A866-AD82-4B71-B62F-764FA06C6665}" presName="accentRepeatNode" presStyleLbl="solidFgAcc1" presStyleIdx="2" presStyleCnt="4"/>
      <dgm:spPr/>
    </dgm:pt>
    <dgm:pt modelId="{BF34DA04-8373-4618-A9D7-E47E1C7D0A05}" type="pres">
      <dgm:prSet presAssocID="{C83EBAD9-15D3-4F07-9BEA-2944631CA4F6}" presName="text_4" presStyleLbl="node1" presStyleIdx="3" presStyleCnt="4">
        <dgm:presLayoutVars>
          <dgm:bulletEnabled val="1"/>
        </dgm:presLayoutVars>
      </dgm:prSet>
      <dgm:spPr/>
    </dgm:pt>
    <dgm:pt modelId="{D96F688A-7BCF-4A9C-8C00-44A57FCE2525}" type="pres">
      <dgm:prSet presAssocID="{C83EBAD9-15D3-4F07-9BEA-2944631CA4F6}" presName="accent_4" presStyleCnt="0"/>
      <dgm:spPr/>
    </dgm:pt>
    <dgm:pt modelId="{1313F09F-7D67-4EBA-9C3E-3058FC5CF437}" type="pres">
      <dgm:prSet presAssocID="{C83EBAD9-15D3-4F07-9BEA-2944631CA4F6}" presName="accentRepeatNode" presStyleLbl="solidFgAcc1" presStyleIdx="3" presStyleCnt="4"/>
      <dgm:spPr/>
    </dgm:pt>
  </dgm:ptLst>
  <dgm:cxnLst>
    <dgm:cxn modelId="{0BD6B12C-ACC9-4077-9F73-9F964A68A7A5}" srcId="{E638AAC2-EF94-4889-A1B8-8B8531252AB0}" destId="{4B66A49D-096D-4C22-B722-40EEAF446938}" srcOrd="0" destOrd="0" parTransId="{59C2767F-677E-4CE7-9A26-66425C78D900}" sibTransId="{4E787471-E418-4743-A1DE-7E8CFC731189}"/>
    <dgm:cxn modelId="{C512BC63-95F8-4B7E-8D74-1AB10E9B7028}" type="presOf" srcId="{9481A866-AD82-4B71-B62F-764FA06C6665}" destId="{A8B2B2BB-2A81-4A82-956F-9277F0E7D50E}" srcOrd="0" destOrd="0" presId="urn:microsoft.com/office/officeart/2008/layout/VerticalCurvedList"/>
    <dgm:cxn modelId="{B23DD667-7B5C-481F-9408-A283B87DB8C0}" type="presOf" srcId="{C83EBAD9-15D3-4F07-9BEA-2944631CA4F6}" destId="{BF34DA04-8373-4618-A9D7-E47E1C7D0A05}" srcOrd="0" destOrd="0" presId="urn:microsoft.com/office/officeart/2008/layout/VerticalCurvedList"/>
    <dgm:cxn modelId="{67B5F24B-8A48-437D-A7D3-FE226665614C}" type="presOf" srcId="{4E787471-E418-4743-A1DE-7E8CFC731189}" destId="{0D936D22-2594-4275-8B31-B81571A5F8F4}" srcOrd="0" destOrd="0" presId="urn:microsoft.com/office/officeart/2008/layout/VerticalCurvedList"/>
    <dgm:cxn modelId="{EF2B6688-258A-49C9-B0CD-94112FA317FD}" srcId="{E638AAC2-EF94-4889-A1B8-8B8531252AB0}" destId="{9481A866-AD82-4B71-B62F-764FA06C6665}" srcOrd="2" destOrd="0" parTransId="{75835817-8C34-4294-8EBE-4B29CCAEA19C}" sibTransId="{865B6E15-70D6-4DB7-B85F-A788099459B5}"/>
    <dgm:cxn modelId="{87186689-77A4-4BBC-9B9A-ADF464F5465A}" srcId="{E638AAC2-EF94-4889-A1B8-8B8531252AB0}" destId="{5BA192F9-D0D2-4743-B33E-4E4DD3FDF7D1}" srcOrd="1" destOrd="0" parTransId="{D818BC0B-1CB2-4C30-ABD8-029A04F8854C}" sibTransId="{F6AFE03C-FAF1-4861-9209-C33BDB313A83}"/>
    <dgm:cxn modelId="{EB7A1597-28F5-40BF-B45D-3CF38CB4C3E3}" type="presOf" srcId="{5BA192F9-D0D2-4743-B33E-4E4DD3FDF7D1}" destId="{5A459EFA-4B4C-4C3F-B392-6024D6B26E17}" srcOrd="0" destOrd="0" presId="urn:microsoft.com/office/officeart/2008/layout/VerticalCurvedList"/>
    <dgm:cxn modelId="{A24308D9-663D-4EC6-BB44-F17A512B0C2D}" type="presOf" srcId="{E638AAC2-EF94-4889-A1B8-8B8531252AB0}" destId="{FD311352-0E69-4E71-A241-9F69EC5CCF0F}" srcOrd="0" destOrd="0" presId="urn:microsoft.com/office/officeart/2008/layout/VerticalCurvedList"/>
    <dgm:cxn modelId="{49FC7AD9-283E-495A-ACC9-590666D2D585}" srcId="{E638AAC2-EF94-4889-A1B8-8B8531252AB0}" destId="{C83EBAD9-15D3-4F07-9BEA-2944631CA4F6}" srcOrd="3" destOrd="0" parTransId="{9CF82748-94F4-4179-A3CC-862665588BCD}" sibTransId="{28FF4516-C456-461A-AD68-45C23845E903}"/>
    <dgm:cxn modelId="{2B4926EA-C940-49FB-9B00-14504045181D}" type="presOf" srcId="{4B66A49D-096D-4C22-B722-40EEAF446938}" destId="{34C4EB1D-EAE2-4757-805F-A43B0AF78A48}" srcOrd="0" destOrd="0" presId="urn:microsoft.com/office/officeart/2008/layout/VerticalCurvedList"/>
    <dgm:cxn modelId="{1CF3DA07-6EBC-4DEA-9799-301DAAEFB588}" type="presParOf" srcId="{FD311352-0E69-4E71-A241-9F69EC5CCF0F}" destId="{5B32871B-1237-4A5E-B104-CF9175D031D9}" srcOrd="0" destOrd="0" presId="urn:microsoft.com/office/officeart/2008/layout/VerticalCurvedList"/>
    <dgm:cxn modelId="{1094F94D-30FF-49E1-874F-135227D8B01C}" type="presParOf" srcId="{5B32871B-1237-4A5E-B104-CF9175D031D9}" destId="{401A46DF-7C23-4F8D-ADE6-A46F2C7C89DF}" srcOrd="0" destOrd="0" presId="urn:microsoft.com/office/officeart/2008/layout/VerticalCurvedList"/>
    <dgm:cxn modelId="{C71C0088-F6FC-4036-9671-E0FD180CD21E}" type="presParOf" srcId="{401A46DF-7C23-4F8D-ADE6-A46F2C7C89DF}" destId="{68B0228B-BE76-44F4-98AF-C4E9C213C4AD}" srcOrd="0" destOrd="0" presId="urn:microsoft.com/office/officeart/2008/layout/VerticalCurvedList"/>
    <dgm:cxn modelId="{B476050B-8CB2-48C1-80C0-8D13497E9510}" type="presParOf" srcId="{401A46DF-7C23-4F8D-ADE6-A46F2C7C89DF}" destId="{0D936D22-2594-4275-8B31-B81571A5F8F4}" srcOrd="1" destOrd="0" presId="urn:microsoft.com/office/officeart/2008/layout/VerticalCurvedList"/>
    <dgm:cxn modelId="{A0AC6581-2EE8-420B-870F-D3E5723E0C1D}" type="presParOf" srcId="{401A46DF-7C23-4F8D-ADE6-A46F2C7C89DF}" destId="{1D506985-4720-4092-BCE5-7AF82DBB1253}" srcOrd="2" destOrd="0" presId="urn:microsoft.com/office/officeart/2008/layout/VerticalCurvedList"/>
    <dgm:cxn modelId="{BAD45F45-46CC-4D63-AA2A-9CE924938B60}" type="presParOf" srcId="{401A46DF-7C23-4F8D-ADE6-A46F2C7C89DF}" destId="{ED272199-011C-44DA-A7C0-A60C228B1BC7}" srcOrd="3" destOrd="0" presId="urn:microsoft.com/office/officeart/2008/layout/VerticalCurvedList"/>
    <dgm:cxn modelId="{5BAE156F-7529-494C-B515-A025D44588B5}" type="presParOf" srcId="{5B32871B-1237-4A5E-B104-CF9175D031D9}" destId="{34C4EB1D-EAE2-4757-805F-A43B0AF78A48}" srcOrd="1" destOrd="0" presId="urn:microsoft.com/office/officeart/2008/layout/VerticalCurvedList"/>
    <dgm:cxn modelId="{E0A56839-789C-41AF-AD36-85D34139CAB2}" type="presParOf" srcId="{5B32871B-1237-4A5E-B104-CF9175D031D9}" destId="{EF35DD9D-1398-4D6D-B691-C7D6CE298EAF}" srcOrd="2" destOrd="0" presId="urn:microsoft.com/office/officeart/2008/layout/VerticalCurvedList"/>
    <dgm:cxn modelId="{E8201611-C996-4A5F-8C3B-9155E028197D}" type="presParOf" srcId="{EF35DD9D-1398-4D6D-B691-C7D6CE298EAF}" destId="{0946549E-9A03-4F68-A38D-2A14AF951FF1}" srcOrd="0" destOrd="0" presId="urn:microsoft.com/office/officeart/2008/layout/VerticalCurvedList"/>
    <dgm:cxn modelId="{C7DAF39C-07AF-411B-A0D5-1C975A3C3A91}" type="presParOf" srcId="{5B32871B-1237-4A5E-B104-CF9175D031D9}" destId="{5A459EFA-4B4C-4C3F-B392-6024D6B26E17}" srcOrd="3" destOrd="0" presId="urn:microsoft.com/office/officeart/2008/layout/VerticalCurvedList"/>
    <dgm:cxn modelId="{BF4D971B-DB38-441D-8938-FA9636087624}" type="presParOf" srcId="{5B32871B-1237-4A5E-B104-CF9175D031D9}" destId="{27A2E3FB-2669-43BF-AF6A-86230A93C87A}" srcOrd="4" destOrd="0" presId="urn:microsoft.com/office/officeart/2008/layout/VerticalCurvedList"/>
    <dgm:cxn modelId="{594DF901-5E95-4E30-A68D-5390DFEFEF79}" type="presParOf" srcId="{27A2E3FB-2669-43BF-AF6A-86230A93C87A}" destId="{C5233540-7A10-4B2E-B617-61A50DAF5B30}" srcOrd="0" destOrd="0" presId="urn:microsoft.com/office/officeart/2008/layout/VerticalCurvedList"/>
    <dgm:cxn modelId="{101FA827-D1C4-4F0C-818C-AF5BC4244F36}" type="presParOf" srcId="{5B32871B-1237-4A5E-B104-CF9175D031D9}" destId="{A8B2B2BB-2A81-4A82-956F-9277F0E7D50E}" srcOrd="5" destOrd="0" presId="urn:microsoft.com/office/officeart/2008/layout/VerticalCurvedList"/>
    <dgm:cxn modelId="{A3995856-E055-4FBD-8C4E-BEF913B9CC2A}" type="presParOf" srcId="{5B32871B-1237-4A5E-B104-CF9175D031D9}" destId="{4D505653-A420-42A8-986E-30EB353CFF61}" srcOrd="6" destOrd="0" presId="urn:microsoft.com/office/officeart/2008/layout/VerticalCurvedList"/>
    <dgm:cxn modelId="{64A838FD-FD9E-4855-A654-AA4E07B3C55D}" type="presParOf" srcId="{4D505653-A420-42A8-986E-30EB353CFF61}" destId="{0D11295F-12A9-4588-8D60-59662E01C9DD}" srcOrd="0" destOrd="0" presId="urn:microsoft.com/office/officeart/2008/layout/VerticalCurvedList"/>
    <dgm:cxn modelId="{33129BC5-07C3-4FC5-8491-4CA164A34D9A}" type="presParOf" srcId="{5B32871B-1237-4A5E-B104-CF9175D031D9}" destId="{BF34DA04-8373-4618-A9D7-E47E1C7D0A05}" srcOrd="7" destOrd="0" presId="urn:microsoft.com/office/officeart/2008/layout/VerticalCurvedList"/>
    <dgm:cxn modelId="{57D0E1D7-F039-4267-AA34-B5A6D7BF6E5C}" type="presParOf" srcId="{5B32871B-1237-4A5E-B104-CF9175D031D9}" destId="{D96F688A-7BCF-4A9C-8C00-44A57FCE2525}" srcOrd="8" destOrd="0" presId="urn:microsoft.com/office/officeart/2008/layout/VerticalCurvedList"/>
    <dgm:cxn modelId="{31C7574C-5E02-4EC6-A588-669B199B881B}" type="presParOf" srcId="{D96F688A-7BCF-4A9C-8C00-44A57FCE2525}" destId="{1313F09F-7D67-4EBA-9C3E-3058FC5CF43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Định nghĩa bài toán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B2A3-18CE-457B-BBD5-EBA589F07404}">
      <dsp:nvSpPr>
        <dsp:cNvPr id="0" name=""/>
        <dsp:cNvSpPr/>
      </dsp:nvSpPr>
      <dsp:spPr>
        <a:xfrm rot="5400000">
          <a:off x="-129420" y="131719"/>
          <a:ext cx="862805" cy="60396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a:t>
          </a:r>
        </a:p>
      </dsp:txBody>
      <dsp:txXfrm rot="-5400000">
        <a:off x="2" y="304280"/>
        <a:ext cx="603963" cy="258842"/>
      </dsp:txXfrm>
    </dsp:sp>
    <dsp:sp modelId="{36E6BCA8-FE2D-4432-A329-0C431CFE3B60}">
      <dsp:nvSpPr>
        <dsp:cNvPr id="0" name=""/>
        <dsp:cNvSpPr/>
      </dsp:nvSpPr>
      <dsp:spPr>
        <a:xfrm rot="5400000">
          <a:off x="3026860" y="-2420598"/>
          <a:ext cx="561118" cy="540691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Giới thiệu chung</a:t>
          </a:r>
        </a:p>
      </dsp:txBody>
      <dsp:txXfrm rot="-5400000">
        <a:off x="603963" y="29691"/>
        <a:ext cx="5379520" cy="506334"/>
      </dsp:txXfrm>
    </dsp:sp>
    <dsp:sp modelId="{2B178EEE-B7B6-45A7-914D-F42605A497E4}">
      <dsp:nvSpPr>
        <dsp:cNvPr id="0" name=""/>
        <dsp:cNvSpPr/>
      </dsp:nvSpPr>
      <dsp:spPr>
        <a:xfrm rot="5400000">
          <a:off x="-129420" y="874062"/>
          <a:ext cx="862805" cy="603963"/>
        </a:xfrm>
        <a:prstGeom prst="chevron">
          <a:avLst/>
        </a:prstGeom>
        <a:solidFill>
          <a:schemeClr val="accent3">
            <a:hueOff val="827562"/>
            <a:satOff val="-155"/>
            <a:lumOff val="4167"/>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a:t>
          </a:r>
        </a:p>
      </dsp:txBody>
      <dsp:txXfrm rot="-5400000">
        <a:off x="2" y="1046623"/>
        <a:ext cx="603963" cy="258842"/>
      </dsp:txXfrm>
    </dsp:sp>
    <dsp:sp modelId="{879AA03E-0E82-41FD-84C4-4E803DC9D457}">
      <dsp:nvSpPr>
        <dsp:cNvPr id="0" name=""/>
        <dsp:cNvSpPr/>
      </dsp:nvSpPr>
      <dsp:spPr>
        <a:xfrm rot="5400000">
          <a:off x="3027008" y="-1678402"/>
          <a:ext cx="560823" cy="5406912"/>
        </a:xfrm>
        <a:prstGeom prst="round2SameRect">
          <a:avLst/>
        </a:prstGeom>
        <a:solidFill>
          <a:schemeClr val="lt1">
            <a:alpha val="90000"/>
            <a:hueOff val="0"/>
            <a:satOff val="0"/>
            <a:lumOff val="0"/>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Kiến thức chung</a:t>
          </a:r>
        </a:p>
      </dsp:txBody>
      <dsp:txXfrm rot="-5400000">
        <a:off x="603964" y="772019"/>
        <a:ext cx="5379535" cy="506069"/>
      </dsp:txXfrm>
    </dsp:sp>
    <dsp:sp modelId="{A5029176-241F-4B39-A26F-A457FCF0EAF8}">
      <dsp:nvSpPr>
        <dsp:cNvPr id="0" name=""/>
        <dsp:cNvSpPr/>
      </dsp:nvSpPr>
      <dsp:spPr>
        <a:xfrm rot="5400000">
          <a:off x="-129420" y="1616405"/>
          <a:ext cx="862805" cy="603963"/>
        </a:xfrm>
        <a:prstGeom prst="chevron">
          <a:avLst/>
        </a:prstGeom>
        <a:solidFill>
          <a:schemeClr val="accent3">
            <a:hueOff val="1655123"/>
            <a:satOff val="-311"/>
            <a:lumOff val="8333"/>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a:t>
          </a:r>
        </a:p>
      </dsp:txBody>
      <dsp:txXfrm rot="-5400000">
        <a:off x="2" y="1788966"/>
        <a:ext cx="603963" cy="258842"/>
      </dsp:txXfrm>
    </dsp:sp>
    <dsp:sp modelId="{F43DA27D-CF09-4944-9C9F-141CB45F44E6}">
      <dsp:nvSpPr>
        <dsp:cNvPr id="0" name=""/>
        <dsp:cNvSpPr/>
      </dsp:nvSpPr>
      <dsp:spPr>
        <a:xfrm rot="5400000">
          <a:off x="3027008" y="-936060"/>
          <a:ext cx="560823" cy="5406912"/>
        </a:xfrm>
        <a:prstGeom prst="round2SameRect">
          <a:avLst/>
        </a:prstGeom>
        <a:solidFill>
          <a:schemeClr val="lt1">
            <a:alpha val="90000"/>
            <a:hueOff val="0"/>
            <a:satOff val="0"/>
            <a:lumOff val="0"/>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Phân tích thiết kế phần mềm</a:t>
          </a:r>
        </a:p>
      </dsp:txBody>
      <dsp:txXfrm rot="-5400000">
        <a:off x="603964" y="1514361"/>
        <a:ext cx="5379535" cy="506069"/>
      </dsp:txXfrm>
    </dsp:sp>
    <dsp:sp modelId="{1F2FB56F-F1D0-408F-A84F-A1AF50F81843}">
      <dsp:nvSpPr>
        <dsp:cNvPr id="0" name=""/>
        <dsp:cNvSpPr/>
      </dsp:nvSpPr>
      <dsp:spPr>
        <a:xfrm rot="5400000">
          <a:off x="-129420" y="2358747"/>
          <a:ext cx="862805" cy="603963"/>
        </a:xfrm>
        <a:prstGeom prst="chevron">
          <a:avLst/>
        </a:prstGeom>
        <a:solidFill>
          <a:schemeClr val="accent3">
            <a:hueOff val="2482685"/>
            <a:satOff val="-466"/>
            <a:lumOff val="1250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a:t>
          </a:r>
        </a:p>
      </dsp:txBody>
      <dsp:txXfrm rot="-5400000">
        <a:off x="2" y="2531308"/>
        <a:ext cx="603963" cy="258842"/>
      </dsp:txXfrm>
    </dsp:sp>
    <dsp:sp modelId="{5D707C4A-4F03-4070-BD8F-7674A3E03095}">
      <dsp:nvSpPr>
        <dsp:cNvPr id="0" name=""/>
        <dsp:cNvSpPr/>
      </dsp:nvSpPr>
      <dsp:spPr>
        <a:xfrm rot="5400000">
          <a:off x="3027008" y="-193717"/>
          <a:ext cx="560823" cy="5406912"/>
        </a:xfrm>
        <a:prstGeom prst="round2SameRect">
          <a:avLst/>
        </a:prstGeom>
        <a:solidFill>
          <a:schemeClr val="lt1">
            <a:alpha val="90000"/>
            <a:hueOff val="0"/>
            <a:satOff val="0"/>
            <a:lumOff val="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Demo website</a:t>
          </a:r>
        </a:p>
      </dsp:txBody>
      <dsp:txXfrm rot="-5400000">
        <a:off x="603964" y="2256704"/>
        <a:ext cx="5379535" cy="506069"/>
      </dsp:txXfrm>
    </dsp:sp>
    <dsp:sp modelId="{8B617347-1632-400A-A5A7-8DB4E5112B5D}">
      <dsp:nvSpPr>
        <dsp:cNvPr id="0" name=""/>
        <dsp:cNvSpPr/>
      </dsp:nvSpPr>
      <dsp:spPr>
        <a:xfrm rot="5400000">
          <a:off x="-129420" y="3101090"/>
          <a:ext cx="862805" cy="603963"/>
        </a:xfrm>
        <a:prstGeom prst="chevron">
          <a:avLst/>
        </a:prstGeom>
        <a:solidFill>
          <a:schemeClr val="accent3">
            <a:hueOff val="3310247"/>
            <a:satOff val="-621"/>
            <a:lumOff val="16667"/>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a:t>
          </a:r>
        </a:p>
      </dsp:txBody>
      <dsp:txXfrm rot="-5400000">
        <a:off x="2" y="3273651"/>
        <a:ext cx="603963" cy="258842"/>
      </dsp:txXfrm>
    </dsp:sp>
    <dsp:sp modelId="{689115F9-8A79-4D68-9D71-368A44BDD8A9}">
      <dsp:nvSpPr>
        <dsp:cNvPr id="0" name=""/>
        <dsp:cNvSpPr/>
      </dsp:nvSpPr>
      <dsp:spPr>
        <a:xfrm rot="5400000">
          <a:off x="3027008" y="548625"/>
          <a:ext cx="560823" cy="5406912"/>
        </a:xfrm>
        <a:prstGeom prst="round2SameRect">
          <a:avLst/>
        </a:prstGeom>
        <a:solidFill>
          <a:schemeClr val="lt1">
            <a:alpha val="90000"/>
            <a:hueOff val="0"/>
            <a:satOff val="0"/>
            <a:lumOff val="0"/>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Kết luận và hướng phát triển</a:t>
          </a:r>
        </a:p>
      </dsp:txBody>
      <dsp:txXfrm rot="-5400000">
        <a:off x="603964" y="2999047"/>
        <a:ext cx="5379535" cy="506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46227-9A02-4489-8D8A-2A57BD895251}">
      <dsp:nvSpPr>
        <dsp:cNvPr id="0" name=""/>
        <dsp:cNvSpPr/>
      </dsp:nvSpPr>
      <dsp:spPr>
        <a:xfrm>
          <a:off x="0" y="196527"/>
          <a:ext cx="8675860" cy="11670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Có quyền quản lý cao nhất trong hệ thống</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sp:txBody>
      <dsp:txXfrm>
        <a:off x="0" y="196527"/>
        <a:ext cx="8675860" cy="1167075"/>
      </dsp:txXfrm>
    </dsp:sp>
    <dsp:sp modelId="{93D77C55-1F50-4555-8D58-F207162D7A05}">
      <dsp:nvSpPr>
        <dsp:cNvPr id="0" name=""/>
        <dsp:cNvSpPr/>
      </dsp:nvSpPr>
      <dsp:spPr>
        <a:xfrm>
          <a:off x="433793" y="4647"/>
          <a:ext cx="2834984"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quản trị</a:t>
          </a:r>
        </a:p>
      </dsp:txBody>
      <dsp:txXfrm>
        <a:off x="452527" y="23381"/>
        <a:ext cx="2797516" cy="346292"/>
      </dsp:txXfrm>
    </dsp:sp>
    <dsp:sp modelId="{406F629F-134F-40BA-8A06-9F03DB23EE0D}">
      <dsp:nvSpPr>
        <dsp:cNvPr id="0" name=""/>
        <dsp:cNvSpPr/>
      </dsp:nvSpPr>
      <dsp:spPr>
        <a:xfrm>
          <a:off x="0" y="1625682"/>
          <a:ext cx="8675860" cy="2447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Truy cập, tìm kiếm thông tin dữ liệu bài viết HydroShare, Mekong Water Data</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Tìm kiếm, xem các bài viết được chia sẻ ở chế độ công khai</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Liên hệ với người quản trị thông qua Contact Form</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sp:txBody>
      <dsp:txXfrm>
        <a:off x="0" y="1625682"/>
        <a:ext cx="8675860" cy="2447400"/>
      </dsp:txXfrm>
    </dsp:sp>
    <dsp:sp modelId="{805F858B-A08C-4A58-8EE2-7D1D9DBD4494}">
      <dsp:nvSpPr>
        <dsp:cNvPr id="0" name=""/>
        <dsp:cNvSpPr/>
      </dsp:nvSpPr>
      <dsp:spPr>
        <a:xfrm>
          <a:off x="433793" y="1433802"/>
          <a:ext cx="2852293"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dùng</a:t>
          </a:r>
        </a:p>
      </dsp:txBody>
      <dsp:txXfrm>
        <a:off x="452527" y="1452536"/>
        <a:ext cx="2814825" cy="3462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Định nghĩa bài toán</a:t>
          </a:r>
        </a:p>
      </dsp:txBody>
      <dsp:txXfrm>
        <a:off x="0" y="601482"/>
        <a:ext cx="6039751" cy="5299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Thiết kế database</a:t>
          </a:r>
        </a:p>
      </dsp:txBody>
      <dsp:txXfrm>
        <a:off x="0" y="601482"/>
        <a:ext cx="6039751" cy="529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12882"/>
          <a:ext cx="5376283" cy="580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 Demo website</a:t>
          </a:r>
        </a:p>
      </dsp:txBody>
      <dsp:txXfrm>
        <a:off x="28329" y="41211"/>
        <a:ext cx="5319625" cy="5236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Kết luận</a:t>
          </a:r>
        </a:p>
      </dsp:txBody>
      <dsp:txXfrm>
        <a:off x="0" y="601482"/>
        <a:ext cx="6039751" cy="529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2474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850" y="2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Nắm được kiến thức</a:t>
          </a:r>
          <a:r>
            <a:rPr lang="en-US" sz="1800" kern="1200">
              <a:latin typeface="Times New Roman" panose="02020603050405020304" pitchFamily="18" charset="0"/>
              <a:cs typeface="Times New Roman" panose="02020603050405020304" pitchFamily="18" charset="0"/>
            </a:rPr>
            <a:t> cơ bản về</a:t>
          </a:r>
          <a:r>
            <a:rPr lang="pl-PL" sz="1800" kern="1200">
              <a:latin typeface="Times New Roman" panose="02020603050405020304" pitchFamily="18" charset="0"/>
              <a:cs typeface="Times New Roman" panose="02020603050405020304" pitchFamily="18" charset="0"/>
            </a:rPr>
            <a:t> Web API</a:t>
          </a:r>
          <a:endParaRPr lang="en-US" sz="1800" kern="1200">
            <a:latin typeface="Times New Roman" panose="02020603050405020304" pitchFamily="18" charset="0"/>
            <a:cs typeface="Times New Roman" panose="02020603050405020304" pitchFamily="18" charset="0"/>
          </a:endParaRPr>
        </a:p>
      </dsp:txBody>
      <dsp:txXfrm>
        <a:off x="460553" y="31725"/>
        <a:ext cx="5940498" cy="586034"/>
      </dsp:txXfrm>
    </dsp:sp>
    <dsp:sp modelId="{7B0FE917-E6A0-4D5B-8F0D-6EF9FD5B4335}">
      <dsp:nvSpPr>
        <dsp:cNvPr id="0" name=""/>
        <dsp:cNvSpPr/>
      </dsp:nvSpPr>
      <dsp:spPr>
        <a:xfrm>
          <a:off x="0" y="132266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850" y="99794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Tìm hiểu thêm open source</a:t>
          </a:r>
          <a:r>
            <a:rPr lang="en-US" sz="1800" kern="1200">
              <a:latin typeface="Times New Roman" panose="02020603050405020304" pitchFamily="18" charset="0"/>
              <a:cs typeface="Times New Roman" panose="02020603050405020304" pitchFamily="18" charset="0"/>
            </a:rPr>
            <a:t> PHP</a:t>
          </a:r>
          <a:r>
            <a:rPr lang="pl-PL" sz="1800" kern="1200">
              <a:latin typeface="Times New Roman" panose="02020603050405020304" pitchFamily="18" charset="0"/>
              <a:cs typeface="Times New Roman" panose="02020603050405020304" pitchFamily="18" charset="0"/>
            </a:rPr>
            <a:t> </a:t>
          </a:r>
          <a:r>
            <a:rPr lang="en-US" sz="1800" kern="1200">
              <a:latin typeface="Times New Roman" panose="02020603050405020304" pitchFamily="18" charset="0"/>
              <a:cs typeface="Times New Roman" panose="02020603050405020304" pitchFamily="18" charset="0"/>
            </a:rPr>
            <a:t>F</a:t>
          </a:r>
          <a:r>
            <a:rPr lang="pl-PL" sz="1800" kern="1200">
              <a:latin typeface="Times New Roman" panose="02020603050405020304" pitchFamily="18" charset="0"/>
              <a:cs typeface="Times New Roman" panose="02020603050405020304" pitchFamily="18" charset="0"/>
            </a:rPr>
            <a:t>ramework Laravel</a:t>
          </a:r>
          <a:endParaRPr lang="en-US" sz="1800" kern="1200">
            <a:latin typeface="Times New Roman" panose="02020603050405020304" pitchFamily="18" charset="0"/>
            <a:cs typeface="Times New Roman" panose="02020603050405020304" pitchFamily="18" charset="0"/>
          </a:endParaRPr>
        </a:p>
      </dsp:txBody>
      <dsp:txXfrm>
        <a:off x="460553" y="1029645"/>
        <a:ext cx="5940498" cy="586034"/>
      </dsp:txXfrm>
    </dsp:sp>
    <dsp:sp modelId="{13F2EC25-29A4-426F-AF64-84C4733D525C}">
      <dsp:nvSpPr>
        <dsp:cNvPr id="0" name=""/>
        <dsp:cNvSpPr/>
      </dsp:nvSpPr>
      <dsp:spPr>
        <a:xfrm>
          <a:off x="0" y="2320583"/>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850" y="1995863"/>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en-US" sz="1800" kern="1200">
              <a:latin typeface="Times New Roman" panose="02020603050405020304" pitchFamily="18" charset="0"/>
              <a:cs typeface="Times New Roman" panose="02020603050405020304" pitchFamily="18" charset="0"/>
            </a:rPr>
            <a:t>Cách xây dựng mô hình MVC đối với bài toán thực tế</a:t>
          </a:r>
        </a:p>
      </dsp:txBody>
      <dsp:txXfrm>
        <a:off x="460553" y="2027566"/>
        <a:ext cx="5940498" cy="5860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Hướng phát triển</a:t>
          </a:r>
        </a:p>
      </dsp:txBody>
      <dsp:txXfrm>
        <a:off x="0" y="601482"/>
        <a:ext cx="6039751" cy="5299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55361"/>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026" y="60161"/>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Xây dựng ứng dụng dùng trên di động</a:t>
          </a:r>
        </a:p>
      </dsp:txBody>
      <dsp:txXfrm>
        <a:off x="456847" y="88982"/>
        <a:ext cx="5934729" cy="532758"/>
      </dsp:txXfrm>
    </dsp:sp>
    <dsp:sp modelId="{7B0FE917-E6A0-4D5B-8F0D-6EF9FD5B4335}">
      <dsp:nvSpPr>
        <dsp:cNvPr id="0" name=""/>
        <dsp:cNvSpPr/>
      </dsp:nvSpPr>
      <dsp:spPr>
        <a:xfrm>
          <a:off x="0" y="12625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026" y="9673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Áp dụng công nghệ GIS (</a:t>
          </a:r>
          <a:r>
            <a:rPr lang="en-US" sz="1800" kern="1200">
              <a:latin typeface="Times New Roman" panose="02020603050405020304" pitchFamily="18" charset="0"/>
              <a:cs typeface="Times New Roman" panose="02020603050405020304" pitchFamily="18" charset="0"/>
            </a:rPr>
            <a:t>Geographic Information System) vào hệ thống</a:t>
          </a:r>
        </a:p>
      </dsp:txBody>
      <dsp:txXfrm>
        <a:off x="456847" y="996183"/>
        <a:ext cx="5934729" cy="532758"/>
      </dsp:txXfrm>
    </dsp:sp>
    <dsp:sp modelId="{13F2EC25-29A4-426F-AF64-84C4733D525C}">
      <dsp:nvSpPr>
        <dsp:cNvPr id="0" name=""/>
        <dsp:cNvSpPr/>
      </dsp:nvSpPr>
      <dsp:spPr>
        <a:xfrm>
          <a:off x="0" y="21697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026" y="18745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kern="1200">
            <a:latin typeface="Times New Roman" panose="02020603050405020304" pitchFamily="18" charset="0"/>
            <a:cs typeface="Times New Roman" panose="02020603050405020304" pitchFamily="18" charset="0"/>
          </a:endParaRPr>
        </a:p>
      </dsp:txBody>
      <dsp:txXfrm>
        <a:off x="456847" y="1903383"/>
        <a:ext cx="5934729" cy="532758"/>
      </dsp:txXfrm>
    </dsp:sp>
    <dsp:sp modelId="{E0F714C0-2C28-4652-AABC-3E65AB747C6E}">
      <dsp:nvSpPr>
        <dsp:cNvPr id="0" name=""/>
        <dsp:cNvSpPr/>
      </dsp:nvSpPr>
      <dsp:spPr>
        <a:xfrm>
          <a:off x="0" y="30769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F59B12-30B1-461C-9B7F-73955F108853}">
      <dsp:nvSpPr>
        <dsp:cNvPr id="0" name=""/>
        <dsp:cNvSpPr/>
      </dsp:nvSpPr>
      <dsp:spPr>
        <a:xfrm>
          <a:off x="428026" y="27817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Mở rộng lĩnh vực</a:t>
          </a:r>
          <a:r>
            <a:rPr lang="en-US" sz="1800" kern="1200">
              <a:latin typeface="Times New Roman" panose="02020603050405020304" pitchFamily="18" charset="0"/>
              <a:cs typeface="Times New Roman" panose="02020603050405020304" pitchFamily="18" charset="0"/>
            </a:rPr>
            <a:t> tìm kiếm thông tin và chia sẻ dữ liệu</a:t>
          </a:r>
        </a:p>
      </dsp:txBody>
      <dsp:txXfrm>
        <a:off x="456847" y="2810583"/>
        <a:ext cx="593472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Giới thiệu</a:t>
          </a:r>
        </a:p>
      </dsp:txBody>
      <dsp:txXfrm>
        <a:off x="0" y="601482"/>
        <a:ext cx="3741394"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Mục tiêu</a:t>
          </a:r>
        </a:p>
      </dsp:txBody>
      <dsp:txXfrm>
        <a:off x="0" y="601482"/>
        <a:ext cx="3741394" cy="529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Web API</a:t>
          </a:r>
        </a:p>
      </dsp:txBody>
      <dsp:txXfrm>
        <a:off x="0" y="601482"/>
        <a:ext cx="6039751"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MySql</a:t>
          </a:r>
        </a:p>
      </dsp:txBody>
      <dsp:txXfrm>
        <a:off x="0" y="601482"/>
        <a:ext cx="6039751"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36D22-2594-4275-8B31-B81571A5F8F4}">
      <dsp:nvSpPr>
        <dsp:cNvPr id="0" name=""/>
        <dsp:cNvSpPr/>
      </dsp:nvSpPr>
      <dsp:spPr>
        <a:xfrm>
          <a:off x="-3061690" y="-471405"/>
          <a:ext cx="3652143" cy="3652143"/>
        </a:xfrm>
        <a:prstGeom prst="blockArc">
          <a:avLst>
            <a:gd name="adj1" fmla="val 18900000"/>
            <a:gd name="adj2" fmla="val 2700000"/>
            <a:gd name="adj3" fmla="val 591"/>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4EB1D-EAE2-4757-805F-A43B0AF78A48}">
      <dsp:nvSpPr>
        <dsp:cNvPr id="0" name=""/>
        <dsp:cNvSpPr/>
      </dsp:nvSpPr>
      <dsp:spPr>
        <a:xfrm>
          <a:off x="309752" y="208293"/>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Dễ sử dụng</a:t>
          </a:r>
          <a:endParaRPr lang="en-US" sz="1800" kern="1200">
            <a:latin typeface="Times New Roman" panose="02020603050405020304" pitchFamily="18" charset="0"/>
            <a:cs typeface="Times New Roman" panose="02020603050405020304" pitchFamily="18" charset="0"/>
          </a:endParaRPr>
        </a:p>
      </dsp:txBody>
      <dsp:txXfrm>
        <a:off x="309752" y="208293"/>
        <a:ext cx="3926402" cy="416803"/>
      </dsp:txXfrm>
    </dsp:sp>
    <dsp:sp modelId="{0946549E-9A03-4F68-A38D-2A14AF951FF1}">
      <dsp:nvSpPr>
        <dsp:cNvPr id="0" name=""/>
        <dsp:cNvSpPr/>
      </dsp:nvSpPr>
      <dsp:spPr>
        <a:xfrm>
          <a:off x="49250" y="156193"/>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459EFA-4B4C-4C3F-B392-6024D6B26E17}">
      <dsp:nvSpPr>
        <dsp:cNvPr id="0" name=""/>
        <dsp:cNvSpPr/>
      </dsp:nvSpPr>
      <dsp:spPr>
        <a:xfrm>
          <a:off x="548715" y="833607"/>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Độ</a:t>
          </a:r>
          <a:r>
            <a:rPr lang="en-US" sz="1800" b="0" i="0" kern="1200">
              <a:latin typeface="Times New Roman" panose="02020603050405020304" pitchFamily="18" charset="0"/>
              <a:cs typeface="Times New Roman" panose="02020603050405020304" pitchFamily="18" charset="0"/>
            </a:rPr>
            <a:t> </a:t>
          </a:r>
          <a:r>
            <a:rPr lang="en-US" sz="1800" b="1" i="1" kern="1200">
              <a:latin typeface="Times New Roman" panose="02020603050405020304" pitchFamily="18" charset="0"/>
              <a:cs typeface="Times New Roman" panose="02020603050405020304" pitchFamily="18" charset="0"/>
            </a:rPr>
            <a:t>bảo mật cao</a:t>
          </a:r>
          <a:endParaRPr lang="en-US" sz="1800" kern="1200">
            <a:latin typeface="Times New Roman" panose="02020603050405020304" pitchFamily="18" charset="0"/>
            <a:cs typeface="Times New Roman" panose="02020603050405020304" pitchFamily="18" charset="0"/>
          </a:endParaRPr>
        </a:p>
      </dsp:txBody>
      <dsp:txXfrm>
        <a:off x="548715" y="833607"/>
        <a:ext cx="3687439" cy="416803"/>
      </dsp:txXfrm>
    </dsp:sp>
    <dsp:sp modelId="{C5233540-7A10-4B2E-B617-61A50DAF5B30}">
      <dsp:nvSpPr>
        <dsp:cNvPr id="0" name=""/>
        <dsp:cNvSpPr/>
      </dsp:nvSpPr>
      <dsp:spPr>
        <a:xfrm>
          <a:off x="288213" y="781507"/>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2B2BB-2A81-4A82-956F-9277F0E7D50E}">
      <dsp:nvSpPr>
        <dsp:cNvPr id="0" name=""/>
        <dsp:cNvSpPr/>
      </dsp:nvSpPr>
      <dsp:spPr>
        <a:xfrm>
          <a:off x="548715" y="1458921"/>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Đa tính năng</a:t>
          </a:r>
          <a:endParaRPr lang="en-US" sz="1800" kern="1200">
            <a:latin typeface="Times New Roman" panose="02020603050405020304" pitchFamily="18" charset="0"/>
            <a:cs typeface="Times New Roman" panose="02020603050405020304" pitchFamily="18" charset="0"/>
          </a:endParaRPr>
        </a:p>
      </dsp:txBody>
      <dsp:txXfrm>
        <a:off x="548715" y="1458921"/>
        <a:ext cx="3687439" cy="416803"/>
      </dsp:txXfrm>
    </dsp:sp>
    <dsp:sp modelId="{0D11295F-12A9-4588-8D60-59662E01C9DD}">
      <dsp:nvSpPr>
        <dsp:cNvPr id="0" name=""/>
        <dsp:cNvSpPr/>
      </dsp:nvSpPr>
      <dsp:spPr>
        <a:xfrm>
          <a:off x="288213" y="1406821"/>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34DA04-8373-4618-A9D7-E47E1C7D0A05}">
      <dsp:nvSpPr>
        <dsp:cNvPr id="0" name=""/>
        <dsp:cNvSpPr/>
      </dsp:nvSpPr>
      <dsp:spPr>
        <a:xfrm>
          <a:off x="309752" y="2084235"/>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Nhanh chóng</a:t>
          </a:r>
          <a:endParaRPr lang="en-US" sz="1800" kern="1200">
            <a:latin typeface="Times New Roman" panose="02020603050405020304" pitchFamily="18" charset="0"/>
            <a:cs typeface="Times New Roman" panose="02020603050405020304" pitchFamily="18" charset="0"/>
          </a:endParaRPr>
        </a:p>
      </dsp:txBody>
      <dsp:txXfrm>
        <a:off x="309752" y="2084235"/>
        <a:ext cx="3926402" cy="416803"/>
      </dsp:txXfrm>
    </dsp:sp>
    <dsp:sp modelId="{1313F09F-7D67-4EBA-9C3E-3058FC5CF437}">
      <dsp:nvSpPr>
        <dsp:cNvPr id="0" name=""/>
        <dsp:cNvSpPr/>
      </dsp:nvSpPr>
      <dsp:spPr>
        <a:xfrm>
          <a:off x="49250" y="2032135"/>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Định nghĩa bài toán</a:t>
          </a:r>
        </a:p>
      </dsp:txBody>
      <dsp:txXfrm>
        <a:off x="0" y="601482"/>
        <a:ext cx="6039751" cy="529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B1D2-8D6F-47F7-B9EA-99E3AD6DB5D1}"/>
              </a:ext>
            </a:extLst>
          </p:cNvPr>
          <p:cNvSpPr>
            <a:spLocks noGrp="1"/>
          </p:cNvSpPr>
          <p:nvPr>
            <p:ph type="title"/>
          </p:nvPr>
        </p:nvSpPr>
        <p:spPr>
          <a:xfrm>
            <a:off x="1640157" y="401732"/>
            <a:ext cx="8911687" cy="2333694"/>
          </a:xfrm>
        </p:spPr>
        <p:txBody>
          <a:bodyPr>
            <a:normAutofit/>
          </a:bodyPr>
          <a:lstStyle/>
          <a:p>
            <a:pPr algn="ctr"/>
            <a:r>
              <a:rPr lang="en-US">
                <a:solidFill>
                  <a:schemeClr val="tx1"/>
                </a:solidFill>
                <a:latin typeface="Times New Roman" panose="02020603050405020304" pitchFamily="18" charset="0"/>
                <a:cs typeface="Times New Roman" panose="02020603050405020304" pitchFamily="18" charset="0"/>
              </a:rPr>
              <a:t>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ờng Đại Học Thuỷ Lợi</a:t>
            </a:r>
            <a:br>
              <a:rPr lang="en-US">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Khoa Công Nghệ Thông Tin</a:t>
            </a:r>
            <a:br>
              <a:rPr lang="en-US" sz="2400">
                <a:solidFill>
                  <a:schemeClr val="tx1"/>
                </a:solidFill>
                <a:latin typeface="Times New Roman" panose="02020603050405020304" pitchFamily="18" charset="0"/>
                <a:cs typeface="Times New Roman" panose="02020603050405020304" pitchFamily="18" charset="0"/>
              </a:rPr>
            </a:br>
            <a:br>
              <a:rPr lang="en-US" sz="240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Đồ án tốt nghiệp</a:t>
            </a:r>
            <a:br>
              <a:rPr lang="en-US" sz="2400">
                <a:solidFill>
                  <a:schemeClr val="tx1"/>
                </a:solidFill>
                <a:latin typeface="Times New Roman" panose="02020603050405020304" pitchFamily="18" charset="0"/>
                <a:cs typeface="Times New Roman" panose="02020603050405020304" pitchFamily="18" charset="0"/>
              </a:rPr>
            </a:br>
            <a:endParaRPr lang="en-US" sz="24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F30BC-A201-4FC3-8AA3-0AEB461C24FF}"/>
              </a:ext>
            </a:extLst>
          </p:cNvPr>
          <p:cNvSpPr>
            <a:spLocks noGrp="1"/>
          </p:cNvSpPr>
          <p:nvPr>
            <p:ph idx="1"/>
          </p:nvPr>
        </p:nvSpPr>
        <p:spPr>
          <a:xfrm>
            <a:off x="1640156" y="2735426"/>
            <a:ext cx="8915400" cy="1314061"/>
          </a:xfrm>
        </p:spPr>
        <p:txBody>
          <a:bodyPr>
            <a:normAutofit/>
          </a:bodyPr>
          <a:lstStyle/>
          <a:p>
            <a:pPr marL="0" indent="0" algn="ctr">
              <a:buNone/>
            </a:pPr>
            <a:r>
              <a:rPr lang="en-US" sz="2800">
                <a:latin typeface="Times New Roman" panose="02020603050405020304" pitchFamily="18" charset="0"/>
                <a:cs typeface="Times New Roman" panose="02020603050405020304" pitchFamily="18" charset="0"/>
              </a:rPr>
              <a:t>Xây dựng hệ thống tìm kiếm thông tin và chia sẻ dữ liệu thuỷ văn</a:t>
            </a:r>
          </a:p>
        </p:txBody>
      </p:sp>
      <p:sp>
        <p:nvSpPr>
          <p:cNvPr id="8" name="Content Placeholder 2">
            <a:extLst>
              <a:ext uri="{FF2B5EF4-FFF2-40B4-BE49-F238E27FC236}">
                <a16:creationId xmlns:a16="http://schemas.microsoft.com/office/drawing/2014/main" id="{7CD0A79A-94B0-4EA6-A7FF-D305B79BEEB8}"/>
              </a:ext>
            </a:extLst>
          </p:cNvPr>
          <p:cNvSpPr txBox="1">
            <a:spLocks/>
          </p:cNvSpPr>
          <p:nvPr/>
        </p:nvSpPr>
        <p:spPr>
          <a:xfrm>
            <a:off x="2355502" y="4408715"/>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Font typeface="Wingdings 3" charset="2"/>
              <a:buNone/>
            </a:pPr>
            <a:r>
              <a:rPr lang="en-US" sz="2000">
                <a:latin typeface="Times New Roman" panose="02020603050405020304" pitchFamily="18" charset="0"/>
                <a:cs typeface="Times New Roman" panose="02020603050405020304" pitchFamily="18" charset="0"/>
              </a:rPr>
              <a:t>Giảng viên 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ớng dẫn:</a:t>
            </a:r>
          </a:p>
          <a:p>
            <a:pPr marL="0" indent="0" algn="r">
              <a:buFont typeface="Wingdings 3" charset="2"/>
              <a:buNone/>
            </a:pPr>
            <a:r>
              <a:rPr lang="en-US" sz="2000">
                <a:latin typeface="Times New Roman" panose="02020603050405020304" pitchFamily="18" charset="0"/>
                <a:cs typeface="Times New Roman" panose="02020603050405020304" pitchFamily="18" charset="0"/>
              </a:rPr>
              <a:t>Sinh viên thực hiện:</a:t>
            </a:r>
          </a:p>
          <a:p>
            <a:pPr marL="0" indent="0" algn="r">
              <a:buFont typeface="Wingdings 3" charset="2"/>
              <a:buNone/>
            </a:pPr>
            <a:r>
              <a:rPr lang="en-US" sz="2000">
                <a:latin typeface="Times New Roman" panose="02020603050405020304" pitchFamily="18" charset="0"/>
                <a:cs typeface="Times New Roman" panose="02020603050405020304" pitchFamily="18" charset="0"/>
              </a:rPr>
              <a:t>Lớp:</a:t>
            </a:r>
          </a:p>
          <a:p>
            <a:pPr marL="0" indent="0" algn="r">
              <a:buFont typeface="Wingdings 3" charset="2"/>
              <a:buNone/>
            </a:pPr>
            <a:r>
              <a:rPr lang="en-US" sz="2000">
                <a:latin typeface="Times New Roman" panose="02020603050405020304" pitchFamily="18" charset="0"/>
                <a:cs typeface="Times New Roman" panose="02020603050405020304" pitchFamily="18" charset="0"/>
              </a:rPr>
              <a:t>Mã sinh viên: </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0521454-DC88-4C09-A1A3-B9F6F4908616}"/>
              </a:ext>
            </a:extLst>
          </p:cNvPr>
          <p:cNvSpPr txBox="1">
            <a:spLocks/>
          </p:cNvSpPr>
          <p:nvPr/>
        </p:nvSpPr>
        <p:spPr>
          <a:xfrm>
            <a:off x="6095999" y="4408714"/>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a:latin typeface="Times New Roman" panose="02020603050405020304" pitchFamily="18" charset="0"/>
                <a:cs typeface="Times New Roman" panose="02020603050405020304" pitchFamily="18" charset="0"/>
              </a:rPr>
              <a:t>Th.S Kiều Tuấn Dũng</a:t>
            </a:r>
          </a:p>
          <a:p>
            <a:pPr marL="0" indent="0">
              <a:buFont typeface="Wingdings 3" charset="2"/>
              <a:buNone/>
            </a:pPr>
            <a:r>
              <a:rPr lang="en-US" sz="2000">
                <a:latin typeface="Times New Roman" panose="02020603050405020304" pitchFamily="18" charset="0"/>
                <a:cs typeface="Times New Roman" panose="02020603050405020304" pitchFamily="18" charset="0"/>
              </a:rPr>
              <a:t>Đinh Việt C</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a:t>
            </a:r>
          </a:p>
          <a:p>
            <a:pPr marL="0" indent="0">
              <a:buFont typeface="Wingdings 3" charset="2"/>
              <a:buNone/>
            </a:pPr>
            <a:r>
              <a:rPr lang="en-US" sz="2000">
                <a:latin typeface="Times New Roman" panose="02020603050405020304" pitchFamily="18" charset="0"/>
                <a:cs typeface="Times New Roman" panose="02020603050405020304" pitchFamily="18" charset="0"/>
              </a:rPr>
              <a:t>57TH3</a:t>
            </a:r>
          </a:p>
          <a:p>
            <a:pPr marL="0" indent="0">
              <a:buFont typeface="Wingdings 3" charset="2"/>
              <a:buNone/>
            </a:pPr>
            <a:r>
              <a:rPr lang="en-US" sz="2000">
                <a:latin typeface="Times New Roman" panose="02020603050405020304" pitchFamily="18" charset="0"/>
                <a:cs typeface="Times New Roman" panose="02020603050405020304" pitchFamily="18" charset="0"/>
              </a:rPr>
              <a:t>1551060819</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B2AA825-2511-45A6-84FB-43AD9AC9D356}"/>
              </a:ext>
            </a:extLst>
          </p:cNvPr>
          <p:cNvPicPr>
            <a:picLocks noChangeAspect="1"/>
          </p:cNvPicPr>
          <p:nvPr/>
        </p:nvPicPr>
        <p:blipFill>
          <a:blip r:embed="rId7"/>
          <a:stretch>
            <a:fillRect/>
          </a:stretch>
        </p:blipFill>
        <p:spPr>
          <a:xfrm>
            <a:off x="3204840" y="1807014"/>
            <a:ext cx="5782319" cy="4494143"/>
          </a:xfrm>
          <a:prstGeom prst="rect">
            <a:avLst/>
          </a:prstGeom>
        </p:spPr>
      </p:pic>
    </p:spTree>
    <p:extLst>
      <p:ext uri="{BB962C8B-B14F-4D97-AF65-F5344CB8AC3E}">
        <p14:creationId xmlns:p14="http://schemas.microsoft.com/office/powerpoint/2010/main" val="8405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756389998"/>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08C4BC1F-942D-4FE0-BECC-0C6BE93A445C}"/>
              </a:ext>
            </a:extLst>
          </p:cNvPr>
          <p:cNvPicPr>
            <a:picLocks noChangeAspect="1"/>
          </p:cNvPicPr>
          <p:nvPr/>
        </p:nvPicPr>
        <p:blipFill>
          <a:blip r:embed="rId7"/>
          <a:stretch>
            <a:fillRect/>
          </a:stretch>
        </p:blipFill>
        <p:spPr>
          <a:xfrm>
            <a:off x="4627605" y="1461804"/>
            <a:ext cx="5208373" cy="51794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662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2623577816"/>
              </p:ext>
            </p:extLst>
          </p:nvPr>
        </p:nvGraphicFramePr>
        <p:xfrm>
          <a:off x="1604962" y="670242"/>
          <a:ext cx="5376283" cy="594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6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3843177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F5817F3-0145-49C1-B11A-78AB5C4A3309}"/>
              </a:ext>
            </a:extLst>
          </p:cNvPr>
          <p:cNvGraphicFramePr/>
          <p:nvPr>
            <p:extLst>
              <p:ext uri="{D42A27DB-BD31-4B8C-83A1-F6EECF244321}">
                <p14:modId xmlns:p14="http://schemas.microsoft.com/office/powerpoint/2010/main" val="3321730327"/>
              </p:ext>
            </p:extLst>
          </p:nvPr>
        </p:nvGraphicFramePr>
        <p:xfrm>
          <a:off x="1604962" y="1804086"/>
          <a:ext cx="8577006" cy="2875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219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971751044"/>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49E69121-D8FB-4F81-A09E-ABE4AE2FFCE0}"/>
              </a:ext>
            </a:extLst>
          </p:cNvPr>
          <p:cNvGraphicFramePr/>
          <p:nvPr>
            <p:extLst>
              <p:ext uri="{D42A27DB-BD31-4B8C-83A1-F6EECF244321}">
                <p14:modId xmlns:p14="http://schemas.microsoft.com/office/powerpoint/2010/main" val="1055887456"/>
              </p:ext>
            </p:extLst>
          </p:nvPr>
        </p:nvGraphicFramePr>
        <p:xfrm>
          <a:off x="1604962" y="1804086"/>
          <a:ext cx="8560530" cy="3641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8513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5D8C-328A-489D-9E52-4A6FE871B6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1E1B14-ED18-4E27-B702-D0F773E3DB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E2166C-ABB3-4B40-8146-1A3275274562}"/>
              </a:ext>
            </a:extLst>
          </p:cNvPr>
          <p:cNvPicPr>
            <a:picLocks noChangeAspect="1"/>
          </p:cNvPicPr>
          <p:nvPr/>
        </p:nvPicPr>
        <p:blipFill>
          <a:blip r:embed="rId2"/>
          <a:stretch>
            <a:fillRect/>
          </a:stretch>
        </p:blipFill>
        <p:spPr>
          <a:xfrm>
            <a:off x="0" y="6131"/>
            <a:ext cx="12192000" cy="6845738"/>
          </a:xfrm>
          <a:prstGeom prst="rect">
            <a:avLst/>
          </a:prstGeom>
        </p:spPr>
      </p:pic>
    </p:spTree>
    <p:extLst>
      <p:ext uri="{BB962C8B-B14F-4D97-AF65-F5344CB8AC3E}">
        <p14:creationId xmlns:p14="http://schemas.microsoft.com/office/powerpoint/2010/main" val="147337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21448D1-17E3-459B-8885-F37C040C3F15}"/>
              </a:ext>
            </a:extLst>
          </p:cNvPr>
          <p:cNvGraphicFramePr/>
          <p:nvPr>
            <p:extLst>
              <p:ext uri="{D42A27DB-BD31-4B8C-83A1-F6EECF244321}">
                <p14:modId xmlns:p14="http://schemas.microsoft.com/office/powerpoint/2010/main" val="2680640299"/>
              </p:ext>
            </p:extLst>
          </p:nvPr>
        </p:nvGraphicFramePr>
        <p:xfrm>
          <a:off x="3090562" y="1510613"/>
          <a:ext cx="6010876" cy="3836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47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10115921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625FD4B2-C8AA-4793-9DCB-C246196F5C44}"/>
              </a:ext>
            </a:extLst>
          </p:cNvPr>
          <p:cNvPicPr>
            <a:picLocks noChangeAspect="1"/>
          </p:cNvPicPr>
          <p:nvPr/>
        </p:nvPicPr>
        <p:blipFill>
          <a:blip r:embed="rId7"/>
          <a:stretch>
            <a:fillRect/>
          </a:stretch>
        </p:blipFill>
        <p:spPr>
          <a:xfrm>
            <a:off x="7729943" y="1804086"/>
            <a:ext cx="3885408" cy="2641621"/>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6039751" cy="3777622"/>
          </a:xfrm>
        </p:spPr>
        <p:txBody>
          <a:bodyPr>
            <a:normAutofit/>
          </a:bodyPr>
          <a:lstStyle/>
          <a:p>
            <a:r>
              <a:rPr lang="en-US" sz="1600">
                <a:latin typeface="Times New Roman" panose="02020603050405020304" pitchFamily="18" charset="0"/>
                <a:cs typeface="Times New Roman" panose="02020603050405020304" pitchFamily="18" charset="0"/>
              </a:rPr>
              <a:t>“Dữ liệu tài nguyên và môi trường nói chung, dữ liệu về khí tượng thủy văn tài nguyên nước, biến đổi khí hậu nói riêng là một trong những tài sản giá trị và vô cùng quan trọng. Dữ liệu đó không những phục vụ cho ngành tài nguyên và môi trường mà còn phục vụ đắc lực cho công tác quản lý nhà nước, phát triển kinh tế - xã hội, cung cấp hạ tầng dữ liệu cho các địa phương phát triển, đặc biệt tạo nền tảng quan trọng cho việc triển khai cuộc cách mạng công nghiệp lần thứ 4 ở Việt Nam” (Thứ trưởng Bộ Tài nguyên và Môi trường Lê Công Thành).</a:t>
            </a:r>
          </a:p>
          <a:p>
            <a:r>
              <a:rPr lang="en-US" sz="1600">
                <a:latin typeface="Times New Roman" panose="02020603050405020304" pitchFamily="18" charset="0"/>
                <a:cs typeface="Times New Roman" panose="02020603050405020304" pitchFamily="18" charset="0"/>
              </a:rPr>
              <a:t>Hợp tác nghiên cứu khoa học và đào tạo là xu thế tất yếu trong thời đại Cách mạng công nghiệp 4.0. Nó không chỉ là công cụ có giá trị để thúc đẩy mà còn nâng cao chất lượng và mở rộng lĩnh vực nghiên cứu.</a:t>
            </a:r>
          </a:p>
        </p:txBody>
      </p:sp>
      <p:sp>
        <p:nvSpPr>
          <p:cNvPr id="12" name="Content Placeholder 10">
            <a:extLst>
              <a:ext uri="{FF2B5EF4-FFF2-40B4-BE49-F238E27FC236}">
                <a16:creationId xmlns:a16="http://schemas.microsoft.com/office/drawing/2014/main" id="{F4A50F98-3E0B-4644-A794-A1BE61CF42B7}"/>
              </a:ext>
            </a:extLst>
          </p:cNvPr>
          <p:cNvSpPr txBox="1">
            <a:spLocks/>
          </p:cNvSpPr>
          <p:nvPr/>
        </p:nvSpPr>
        <p:spPr>
          <a:xfrm>
            <a:off x="7644714" y="4681055"/>
            <a:ext cx="3885408" cy="66530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atin typeface="Times New Roman" panose="02020603050405020304" pitchFamily="18" charset="0"/>
                <a:cs typeface="Times New Roman" panose="02020603050405020304" pitchFamily="18" charset="0"/>
              </a:rPr>
              <a:t>Thứ trưởng Bộ Tài nguyên và Môi trường Lê Công Thành phát biểu tại cuộc họp </a:t>
            </a:r>
            <a:r>
              <a:rPr lang="en-US" i="1">
                <a:latin typeface="Times New Roman" panose="02020603050405020304" pitchFamily="18" charset="0"/>
                <a:cs typeface="Times New Roman" panose="02020603050405020304" pitchFamily="18" charset="0"/>
              </a:rPr>
              <a:t>theo tạp chi Xây Dựng Đảng viết vào ngày 7/8/2019</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25689272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7003578" cy="3777622"/>
          </a:xfrm>
        </p:spPr>
        <p:txBody>
          <a:bodyPr>
            <a:normAutofit/>
          </a:bodyPr>
          <a:lstStyle/>
          <a:p>
            <a:pPr lvl="0"/>
            <a:r>
              <a:rPr lang="en-US">
                <a:latin typeface="Times New Roman" panose="02020603050405020304" pitchFamily="18" charset="0"/>
                <a:cs typeface="Times New Roman" panose="02020603050405020304" pitchFamily="18" charset="0"/>
              </a:rPr>
              <a:t>Xây dựng hệ thống Tìm kiếm và chia sẻ dữ liệu thuỷ văn dựa trên nền tảng HydroShare.</a:t>
            </a:r>
          </a:p>
          <a:p>
            <a:pPr lvl="0"/>
            <a:r>
              <a:rPr lang="en-US">
                <a:latin typeface="Times New Roman" panose="02020603050405020304" pitchFamily="18" charset="0"/>
                <a:cs typeface="Times New Roman" panose="02020603050405020304" pitchFamily="18" charset="0"/>
              </a:rPr>
              <a:t>Truy cập, tìm kiếm thông tin dữ liệu được chia sẻ công khai.</a:t>
            </a:r>
          </a:p>
          <a:p>
            <a:r>
              <a:rPr lang="en-US">
                <a:latin typeface="Times New Roman" panose="02020603050405020304" pitchFamily="18" charset="0"/>
                <a:cs typeface="Times New Roman" panose="02020603050405020304" pitchFamily="18" charset="0"/>
              </a:rPr>
              <a:t>Chia sẻ dữ liệu nghiên cứu khoa học.</a:t>
            </a:r>
          </a:p>
          <a:p>
            <a:pPr lvl="0"/>
            <a:endParaRPr lang="en-US"/>
          </a:p>
        </p:txBody>
      </p:sp>
    </p:spTree>
    <p:extLst>
      <p:ext uri="{BB962C8B-B14F-4D97-AF65-F5344CB8AC3E}">
        <p14:creationId xmlns:p14="http://schemas.microsoft.com/office/powerpoint/2010/main" val="303409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8600795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6466702" y="1902501"/>
            <a:ext cx="4596714" cy="3679207"/>
          </a:xfrm>
        </p:spPr>
        <p:txBody>
          <a:bodyPr>
            <a:normAutofit/>
          </a:bodyPr>
          <a:lstStyle/>
          <a:p>
            <a:pPr lvl="0"/>
            <a:r>
              <a:rPr lang="vi-VN">
                <a:latin typeface="Times New Roman" panose="02020603050405020304" pitchFamily="18" charset="0"/>
                <a:cs typeface="Times New Roman" panose="02020603050405020304" pitchFamily="18" charset="0"/>
              </a:rPr>
              <a:t>API là viết tắt của Application Programming Interface (giao diện lập trình ứng dụng) phương thức kết nối với các thư viện và ứng dụng khác.</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Web API </a:t>
            </a:r>
            <a:r>
              <a:rPr lang="vi-VN">
                <a:latin typeface="Times New Roman" panose="02020603050405020304" pitchFamily="18" charset="0"/>
                <a:cs typeface="Times New Roman" panose="02020603050405020304" pitchFamily="18" charset="0"/>
              </a:rPr>
              <a:t>là hệ thống API được sử dụng trong các hệ thống website. Hầu hết các website đều ứng dụng đến Web API cho phép bạn kết nối, lấy dữ liệu hoặc cập nhật cơ sở dữ liệu.</a:t>
            </a:r>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C4A55E9-4744-4043-A355-7654A7BB430D}"/>
              </a:ext>
            </a:extLst>
          </p:cNvPr>
          <p:cNvPicPr>
            <a:picLocks noChangeAspect="1"/>
          </p:cNvPicPr>
          <p:nvPr/>
        </p:nvPicPr>
        <p:blipFill>
          <a:blip r:embed="rId7"/>
          <a:stretch>
            <a:fillRect/>
          </a:stretch>
        </p:blipFill>
        <p:spPr>
          <a:xfrm>
            <a:off x="1604962" y="1902501"/>
            <a:ext cx="4596714" cy="3679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37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603473465"/>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11849BBC-3DC2-4B98-A627-AFD68E069FA8}"/>
              </a:ext>
            </a:extLst>
          </p:cNvPr>
          <p:cNvPicPr>
            <a:picLocks noGrp="1" noChangeAspect="1"/>
          </p:cNvPicPr>
          <p:nvPr>
            <p:ph idx="1"/>
          </p:nvPr>
        </p:nvPicPr>
        <p:blipFill>
          <a:blip r:embed="rId7"/>
          <a:stretch>
            <a:fillRect/>
          </a:stretch>
        </p:blipFill>
        <p:spPr>
          <a:xfrm>
            <a:off x="2028257" y="2832544"/>
            <a:ext cx="4126427" cy="26937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CBAF4FF6-46FD-458E-BE87-11A22C69E50E}"/>
              </a:ext>
            </a:extLst>
          </p:cNvPr>
          <p:cNvPicPr>
            <a:picLocks noChangeAspect="1"/>
          </p:cNvPicPr>
          <p:nvPr/>
        </p:nvPicPr>
        <p:blipFill>
          <a:blip r:embed="rId8"/>
          <a:stretch>
            <a:fillRect/>
          </a:stretch>
        </p:blipFill>
        <p:spPr>
          <a:xfrm>
            <a:off x="6460610" y="2842822"/>
            <a:ext cx="4126428" cy="2683444"/>
          </a:xfrm>
          <a:prstGeom prst="rect">
            <a:avLst/>
          </a:prstGeom>
          <a:ln>
            <a:noFill/>
          </a:ln>
          <a:effectLst>
            <a:outerShdw blurRad="190500" algn="tl" rotWithShape="0">
              <a:srgbClr val="000000">
                <a:alpha val="70000"/>
              </a:srgbClr>
            </a:outerShdw>
          </a:effectLst>
        </p:spPr>
      </p:pic>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9509529" cy="13180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Laravel là một PHP Framework mã nguồn mở và miễn phí, được phát triển bởi Taylor Otwell và </a:t>
            </a:r>
            <a:r>
              <a:rPr lang="en-US">
                <a:latin typeface="Times New Roman" panose="02020603050405020304" pitchFamily="18" charset="0"/>
                <a:cs typeface="Times New Roman" panose="02020603050405020304" pitchFamily="18" charset="0"/>
              </a:rPr>
              <a:t>nhằm</a:t>
            </a:r>
            <a:r>
              <a:rPr lang="vi-VN">
                <a:latin typeface="Times New Roman" panose="02020603050405020304" pitchFamily="18" charset="0"/>
                <a:cs typeface="Times New Roman" panose="02020603050405020304" pitchFamily="18" charset="0"/>
              </a:rPr>
              <a:t> mục tiêu hỗ trợ phát triển các ứng dụng web</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thiết kế</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trên mô hình MVC.</a:t>
            </a:r>
          </a:p>
          <a:p>
            <a:endParaRPr lang="en-US">
              <a:latin typeface="Times New Roman" panose="02020603050405020304" pitchFamily="18" charset="0"/>
              <a:cs typeface="Times New Roman" panose="02020603050405020304" pitchFamily="18" charset="0"/>
            </a:endParaRPr>
          </a:p>
        </p:txBody>
      </p:sp>
      <p:sp>
        <p:nvSpPr>
          <p:cNvPr id="9" name="Content Placeholder 10">
            <a:extLst>
              <a:ext uri="{FF2B5EF4-FFF2-40B4-BE49-F238E27FC236}">
                <a16:creationId xmlns:a16="http://schemas.microsoft.com/office/drawing/2014/main" id="{2F43A209-4316-469A-A316-4A240AEA19AF}"/>
              </a:ext>
            </a:extLst>
          </p:cNvPr>
          <p:cNvSpPr txBox="1">
            <a:spLocks/>
          </p:cNvSpPr>
          <p:nvPr/>
        </p:nvSpPr>
        <p:spPr>
          <a:xfrm>
            <a:off x="2028257"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PHP Framework Used for Project Use</a:t>
            </a:r>
          </a:p>
          <a:p>
            <a:pPr marL="0" indent="0" algn="ctr">
              <a:buNone/>
            </a:pPr>
            <a:r>
              <a:rPr lang="en-US" sz="1300">
                <a:latin typeface="Times New Roman" panose="02020603050405020304" pitchFamily="18" charset="0"/>
                <a:cs typeface="Times New Roman" panose="02020603050405020304" pitchFamily="18" charset="0"/>
              </a:rPr>
              <a:t>(excellentwebworld.com)</a:t>
            </a:r>
          </a:p>
        </p:txBody>
      </p:sp>
      <p:sp>
        <p:nvSpPr>
          <p:cNvPr id="10" name="Content Placeholder 10">
            <a:extLst>
              <a:ext uri="{FF2B5EF4-FFF2-40B4-BE49-F238E27FC236}">
                <a16:creationId xmlns:a16="http://schemas.microsoft.com/office/drawing/2014/main" id="{60550C03-EABC-42A5-8318-89F5AAB1A789}"/>
              </a:ext>
            </a:extLst>
          </p:cNvPr>
          <p:cNvSpPr txBox="1">
            <a:spLocks/>
          </p:cNvSpPr>
          <p:nvPr/>
        </p:nvSpPr>
        <p:spPr>
          <a:xfrm>
            <a:off x="6460610"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Top PHP Frameworks in 2019</a:t>
            </a:r>
          </a:p>
          <a:p>
            <a:pPr marL="0" indent="0" algn="ctr">
              <a:buNone/>
            </a:pPr>
            <a:r>
              <a:rPr lang="en-US" sz="1300">
                <a:latin typeface="Times New Roman" panose="02020603050405020304" pitchFamily="18" charset="0"/>
                <a:cs typeface="Times New Roman" panose="02020603050405020304" pitchFamily="18" charset="0"/>
              </a:rPr>
              <a:t>(Stack Overflow trends)</a:t>
            </a:r>
          </a:p>
        </p:txBody>
      </p:sp>
    </p:spTree>
    <p:extLst>
      <p:ext uri="{BB962C8B-B14F-4D97-AF65-F5344CB8AC3E}">
        <p14:creationId xmlns:p14="http://schemas.microsoft.com/office/powerpoint/2010/main" val="17182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5141827"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a:latin typeface="Times New Roman" panose="02020603050405020304" pitchFamily="18" charset="0"/>
                <a:cs typeface="Times New Roman" panose="02020603050405020304" pitchFamily="18" charset="0"/>
              </a:rPr>
              <a:t>Mô hình MVC (Model-Controller-View)</a:t>
            </a:r>
          </a:p>
          <a:p>
            <a:r>
              <a:rPr lang="vi-VN" sz="1600">
                <a:latin typeface="Times New Roman" panose="02020603050405020304" pitchFamily="18" charset="0"/>
                <a:cs typeface="Times New Roman" panose="02020603050405020304" pitchFamily="18" charset="0"/>
              </a:rPr>
              <a:t>Trình tự xử lý rất rõ </a:t>
            </a:r>
            <a:r>
              <a:rPr lang="en-US" sz="1600">
                <a:latin typeface="Times New Roman" panose="02020603050405020304" pitchFamily="18" charset="0"/>
                <a:cs typeface="Times New Roman" panose="02020603050405020304" pitchFamily="18" charset="0"/>
              </a:rPr>
              <a:t>ràng.</a:t>
            </a:r>
            <a:endParaRPr lang="vi-VN" sz="160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Mô hình MVC </a:t>
            </a:r>
            <a:r>
              <a:rPr lang="en-US" sz="1600">
                <a:latin typeface="Times New Roman" panose="02020603050405020304" pitchFamily="18" charset="0"/>
                <a:cs typeface="Times New Roman" panose="02020603050405020304" pitchFamily="18" charset="0"/>
              </a:rPr>
              <a:t>phân chia </a:t>
            </a:r>
            <a:r>
              <a:rPr lang="vi-VN" sz="1600">
                <a:latin typeface="Times New Roman" panose="02020603050405020304" pitchFamily="18" charset="0"/>
                <a:cs typeface="Times New Roman" panose="02020603050405020304" pitchFamily="18" charset="0"/>
              </a:rPr>
              <a:t>các class/function vào các thành phần riêng </a:t>
            </a:r>
            <a:r>
              <a:rPr lang="en-US" sz="1600">
                <a:latin typeface="Times New Roman" panose="02020603050405020304" pitchFamily="18" charset="0"/>
                <a:cs typeface="Times New Roman" panose="02020603050405020304" pitchFamily="18" charset="0"/>
              </a:rPr>
              <a:t>biệt</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Model – Controller – View </a:t>
            </a:r>
            <a:r>
              <a:rPr lang="vi-VN" sz="1600">
                <a:latin typeface="Times New Roman" panose="02020603050405020304" pitchFamily="18" charset="0"/>
                <a:cs typeface="Times New Roman" panose="02020603050405020304" pitchFamily="18" charset="0"/>
              </a:rPr>
              <a:t>, việc đó làm cho quá trình phát triển - quản lý - vận hành - bảo trì web diễn ra thuận lợi hơn, tạo ra được các chức năng chuyên biệt hoá đồng thời kiểm soát được luồng xử lý.</a:t>
            </a:r>
          </a:p>
          <a:p>
            <a:pPr>
              <a:buFontTx/>
              <a:buChar char="-"/>
            </a:pP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8ED233-CFC3-4673-8D80-8603AB9FAD4E}"/>
              </a:ext>
            </a:extLst>
          </p:cNvPr>
          <p:cNvPicPr>
            <a:picLocks noChangeAspect="1"/>
          </p:cNvPicPr>
          <p:nvPr/>
        </p:nvPicPr>
        <p:blipFill>
          <a:blip r:embed="rId7"/>
          <a:stretch>
            <a:fillRect/>
          </a:stretch>
        </p:blipFill>
        <p:spPr>
          <a:xfrm>
            <a:off x="6951932" y="1804086"/>
            <a:ext cx="4449235" cy="3353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002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38458714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6954152"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MySQL</a:t>
            </a: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là hệ quản trị CSDL tự do nguồn mở phổ biến nhất thế giới và được các nhà phát triển rất ưa chuộng trong quá trình phát triển ứng dụng. </a:t>
            </a:r>
          </a:p>
          <a:p>
            <a:endParaRPr lang="en-US" sz="160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D5AF90C7-3FDC-4529-8494-3F7F811D0519}"/>
              </a:ext>
            </a:extLst>
          </p:cNvPr>
          <p:cNvGraphicFramePr/>
          <p:nvPr>
            <p:extLst>
              <p:ext uri="{D42A27DB-BD31-4B8C-83A1-F6EECF244321}">
                <p14:modId xmlns:p14="http://schemas.microsoft.com/office/powerpoint/2010/main" val="280764708"/>
              </p:ext>
            </p:extLst>
          </p:nvPr>
        </p:nvGraphicFramePr>
        <p:xfrm>
          <a:off x="2489864" y="2448448"/>
          <a:ext cx="4269946"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8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410721197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ED90B1A7-A7C8-4839-9CB3-9E6E2D27F7E2}"/>
              </a:ext>
            </a:extLst>
          </p:cNvPr>
          <p:cNvGraphicFramePr/>
          <p:nvPr>
            <p:extLst>
              <p:ext uri="{D42A27DB-BD31-4B8C-83A1-F6EECF244321}">
                <p14:modId xmlns:p14="http://schemas.microsoft.com/office/powerpoint/2010/main" val="2757646902"/>
              </p:ext>
            </p:extLst>
          </p:nvPr>
        </p:nvGraphicFramePr>
        <p:xfrm>
          <a:off x="1604962" y="1804086"/>
          <a:ext cx="8675860" cy="4077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67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477</TotalTime>
  <Words>895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Segoe UI</vt:lpstr>
      <vt:lpstr>Times New Roman</vt:lpstr>
      <vt:lpstr>Wingdings 3</vt:lpstr>
      <vt:lpstr>Wisp</vt:lpstr>
      <vt:lpstr>Trường Đại Học Thuỷ Lợi Khoa Công Nghệ Thông Tin  Đồ án tốt nghiệp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VCuong Dinh</dc:creator>
  <cp:lastModifiedBy>VCuong Dinh</cp:lastModifiedBy>
  <cp:revision>58</cp:revision>
  <dcterms:created xsi:type="dcterms:W3CDTF">2019-11-09T10:06:40Z</dcterms:created>
  <dcterms:modified xsi:type="dcterms:W3CDTF">2019-11-13T15:33:16Z</dcterms:modified>
</cp:coreProperties>
</file>