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0" r:id="rId5"/>
    <p:sldId id="264" r:id="rId6"/>
    <p:sldId id="263" r:id="rId7"/>
    <p:sldId id="265" r:id="rId8"/>
    <p:sldId id="269" r:id="rId9"/>
    <p:sldId id="262" r:id="rId10"/>
    <p:sldId id="266" r:id="rId11"/>
    <p:sldId id="271" r:id="rId12"/>
    <p:sldId id="267" r:id="rId13"/>
    <p:sldId id="272" r:id="rId14"/>
    <p:sldId id="273" r:id="rId15"/>
    <p:sldId id="257" r:id="rId16"/>
    <p:sldId id="258" r:id="rId17"/>
    <p:sldId id="259" r:id="rId18"/>
    <p:sldId id="268" r:id="rId19"/>
    <p:sldId id="275" r:id="rId20"/>
    <p:sldId id="277" r:id="rId21"/>
    <p:sldId id="276" r:id="rId22"/>
    <p:sldId id="279" r:id="rId23"/>
    <p:sldId id="295" r:id="rId24"/>
    <p:sldId id="278" r:id="rId25"/>
    <p:sldId id="280" r:id="rId26"/>
    <p:sldId id="281" r:id="rId27"/>
    <p:sldId id="296" r:id="rId28"/>
    <p:sldId id="298" r:id="rId29"/>
    <p:sldId id="297" r:id="rId30"/>
    <p:sldId id="282" r:id="rId31"/>
    <p:sldId id="285" r:id="rId32"/>
    <p:sldId id="284" r:id="rId33"/>
    <p:sldId id="283" r:id="rId34"/>
    <p:sldId id="288" r:id="rId35"/>
    <p:sldId id="287" r:id="rId36"/>
    <p:sldId id="286" r:id="rId37"/>
    <p:sldId id="291" r:id="rId38"/>
    <p:sldId id="290" r:id="rId39"/>
    <p:sldId id="289" r:id="rId40"/>
    <p:sldId id="294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34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6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2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870A-BF39-46C0-974E-505A9ABAB9B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CCE5-FFCC-4CCF-B21A-1F8D3975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3.png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blog-imgs-46-origin.fc2.com/t/r/o/troushoo/213-4.png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://troushoo.blog.fc2.com/blog-entry-213.html" TargetMode="External"/><Relationship Id="rId2" Type="http://schemas.openxmlformats.org/officeDocument/2006/relationships/hyperlink" Target="http://blog-imgs-46-origin.fc2.com/t/r/o/troushoo/213-20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blog-imgs-46-origin.fc2.com/t/r/o/troushoo/213-5.png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troushoo.blog.fc2.com/blog-entry-213.html" TargetMode="External"/><Relationship Id="rId2" Type="http://schemas.openxmlformats.org/officeDocument/2006/relationships/hyperlink" Target="http://blog-imgs-46-origin.fc2.com/t/r/o/troushoo/213-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hyperlink" Target="http://blog-imgs-46-origin.fc2.com/t/r/o/troushoo/213-8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10.png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blog-imgs-46-origin.fc2.com/t/r/o/troushoo/213-11.png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imgs-46-origin.fc2.com/t/r/o/troushoo/213-12.png" TargetMode="External"/><Relationship Id="rId2" Type="http://schemas.openxmlformats.org/officeDocument/2006/relationships/hyperlink" Target="http://troushoo.blog.fc2.com/blog-entry-213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ojaebi.tistory.com/12" TargetMode="External"/><Relationship Id="rId4" Type="http://schemas.openxmlformats.org/officeDocument/2006/relationships/hyperlink" Target="http://www.yunsobi.com/blog/46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ptrans.naver.net/j2k_frame.php/korean/share.linqpad.net/93ovv8.linq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smtClean="0"/>
              <a:t>LinqPad</a:t>
            </a:r>
            <a:endParaRPr lang="ko-KR" altLang="en-US" sz="8000" b="1"/>
          </a:p>
        </p:txBody>
      </p:sp>
      <p:sp>
        <p:nvSpPr>
          <p:cNvPr id="3" name="부제목 2"/>
          <p:cNvSpPr>
            <a:spLocks noGrp="1"/>
          </p:cNvSpPr>
          <p:nvPr/>
        </p:nvSpPr>
        <p:spPr>
          <a:xfrm>
            <a:off x="5222084" y="5661400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에서 </a:t>
            </a:r>
            <a:r>
              <a:rPr lang="en-US" altLang="ko-KR" sz="3200" b="1" dirty="0" err="1" smtClean="0"/>
              <a:t>Linq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쿼리 실행</a:t>
            </a:r>
            <a:endParaRPr lang="ko-KR" altLang="en-US" sz="3200" b="1" dirty="0"/>
          </a:p>
        </p:txBody>
      </p:sp>
      <p:sp>
        <p:nvSpPr>
          <p:cNvPr id="2" name="직사각형 1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hlinkClick r:id="rId2"/>
              </a:rPr>
              <a:t>http://troushoo.blog.fc2.com/blog-entry-213.html</a:t>
            </a:r>
            <a:endParaRPr lang="ko-KR" altLang="en-US" sz="1200" dirty="0"/>
          </a:p>
        </p:txBody>
      </p:sp>
      <p:pic>
        <p:nvPicPr>
          <p:cNvPr id="8197" name="Picture 5" descr="http://blog-imgs-46-origin.fc2.com/t/r/o/troushoo/213-3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600822" cy="254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http://blog-imgs-46-origin.fc2.com/t/r/o/troushoo/213-4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" y="3587263"/>
            <a:ext cx="4508050" cy="31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1728192" cy="2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5676" y="450912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Linq </a:t>
            </a:r>
            <a:r>
              <a:rPr lang="ko-KR" altLang="en-US" sz="1200" smtClean="0"/>
              <a:t>쿼리를 실행할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선택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364088" y="423212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Azure SQL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'Default'</a:t>
            </a:r>
            <a:r>
              <a:rPr lang="ko-KR" altLang="en-US" dirty="0" smtClean="0"/>
              <a:t>를 선택하면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MS SQL </a:t>
            </a:r>
            <a:r>
              <a:rPr lang="ko-KR" altLang="en-US" dirty="0" smtClean="0"/>
              <a:t>이외에도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선택할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07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blog-imgs-46-origin.fc2.com/t/r/o/troushoo/213-20_thumb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87689"/>
            <a:ext cx="5184576" cy="28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33821"/>
            <a:ext cx="3096344" cy="2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://blog-imgs-46-origin.fc2.com/t/r/o/troushoo/213-5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3595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13829"/>
            <a:ext cx="675969" cy="17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14401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12" y="1969498"/>
            <a:ext cx="1507775" cy="2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88881"/>
            <a:ext cx="936104" cy="24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7"/>
              </a:rPr>
              <a:t>http://troushoo.blog.fc2.com/blog-entry-213.html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2627784" y="85916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 타입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267744" y="1249609"/>
            <a:ext cx="144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서버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주소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227430" y="4921423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아래를 클릭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070548" y="1969498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유저 이름</a:t>
            </a:r>
            <a:r>
              <a:rPr lang="en-US" altLang="ko-KR" sz="1400" smtClean="0"/>
              <a:t>/</a:t>
            </a:r>
            <a:r>
              <a:rPr lang="ko-KR" altLang="en-US" sz="1400" smtClean="0"/>
              <a:t>암</a:t>
            </a:r>
            <a:r>
              <a:rPr lang="ko-KR" altLang="en-US" sz="1400"/>
              <a:t>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4345359"/>
            <a:ext cx="18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테이블 이름을 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712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blog-imgs-46-origin.fc2.com/t/r/o/troushoo/213-9_thumb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3340507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blog-imgs-46-origin.fc2.com/t/r/o/troushoo/213-8_thumb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7681"/>
            <a:ext cx="2016224" cy="26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7"/>
              </a:rPr>
              <a:t>http://troushoo.blog.fc2.com/blog-entry-213.html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017390" y="2597362"/>
            <a:ext cx="226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Linq </a:t>
            </a:r>
            <a:r>
              <a:rPr lang="ko-KR" altLang="en-US" sz="1400" smtClean="0"/>
              <a:t>쿼리 실행 결과 표시</a:t>
            </a:r>
            <a:endParaRPr lang="ko-KR" altLang="en-US" sz="140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66" y="4411604"/>
            <a:ext cx="1412690" cy="28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94" y="5919449"/>
            <a:ext cx="1853369" cy="24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63366" y="4392997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Export</a:t>
            </a:r>
            <a:r>
              <a:rPr lang="ko-KR" altLang="en-US" sz="1400" smtClean="0"/>
              <a:t>를 클릭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94493" y="5899655"/>
            <a:ext cx="185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결과를 </a:t>
            </a:r>
            <a:r>
              <a:rPr lang="en-US" altLang="ko-KR" sz="1400" smtClean="0"/>
              <a:t>Export </a:t>
            </a:r>
            <a:r>
              <a:rPr lang="ko-KR" altLang="en-US" sz="1400" smtClean="0"/>
              <a:t>한다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669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http://troushoo.blog.fc2.com/blog-entry-213.html</a:t>
            </a:r>
            <a:endParaRPr lang="ko-KR" altLang="en-US" sz="1200"/>
          </a:p>
        </p:txBody>
      </p:sp>
      <p:pic>
        <p:nvPicPr>
          <p:cNvPr id="6" name="Picture 4" descr="http://blog-imgs-46-origin.fc2.com/t/r/o/troushoo/213-10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086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blog-imgs-46-origin.fc2.com/t/r/o/troushoo/213-11_thumb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5" y="3371761"/>
            <a:ext cx="5743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5949280"/>
            <a:ext cx="1584177" cy="2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37" y="4437112"/>
            <a:ext cx="1268524" cy="24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0636"/>
            <a:ext cx="1440160" cy="19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37" y="1201554"/>
            <a:ext cx="1448308" cy="2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18897" y="4457566"/>
            <a:ext cx="120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클릭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299437" y="1201554"/>
            <a:ext cx="152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084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9848" y="6553111"/>
            <a:ext cx="3654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http://troushoo.blog.fc2.com/blog-entry-213.html</a:t>
            </a:r>
            <a:endParaRPr lang="ko-KR" altLang="en-US" sz="1200"/>
          </a:p>
        </p:txBody>
      </p:sp>
      <p:pic>
        <p:nvPicPr>
          <p:cNvPr id="16386" name="Picture 2" descr="http://blog-imgs-46-origin.fc2.com/t/r/o/troushoo/213-12_thumb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5844"/>
            <a:ext cx="57340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1512168" cy="2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5513"/>
            <a:ext cx="1143025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512" y="331615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쿼리에 상응하는 </a:t>
            </a:r>
            <a:r>
              <a:rPr lang="en-US" altLang="ko-KR" sz="1400" smtClean="0"/>
              <a:t>IL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3083073" y="1579636"/>
            <a:ext cx="95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IL</a:t>
            </a:r>
            <a:r>
              <a:rPr lang="ko-KR" altLang="en-US" sz="1400" smtClean="0"/>
              <a:t>을 클릭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9809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LinqPad</a:t>
            </a:r>
            <a:r>
              <a:rPr lang="ko-KR" altLang="en-US" sz="3200" b="1" dirty="0" smtClean="0"/>
              <a:t>에 </a:t>
            </a:r>
            <a:r>
              <a:rPr lang="en-US" altLang="ko-KR" sz="3200" b="1" dirty="0" smtClean="0"/>
              <a:t>MongoDB </a:t>
            </a:r>
            <a:r>
              <a:rPr lang="ko-KR" altLang="en-US" sz="3200" b="1" dirty="0" smtClean="0"/>
              <a:t>라이브러리 사용하기 </a:t>
            </a:r>
            <a:endParaRPr lang="ko-KR" altLang="en-US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1600"/>
            <a:ext cx="2592288" cy="27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235" y="10054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0068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(2)</a:t>
            </a:r>
            <a:endParaRPr lang="ko-KR" altLang="en-US" b="1"/>
          </a:p>
        </p:txBody>
      </p:sp>
      <p:pic>
        <p:nvPicPr>
          <p:cNvPr id="1029" name="Picture 5" descr="http://www.rkconsulting.com/Media/Default/BlogPost/blog/linqpad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69" y="926295"/>
            <a:ext cx="4147239" cy="28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837" y="41277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(3)</a:t>
            </a:r>
            <a:endParaRPr lang="ko-KR" altLang="en-US" b="1"/>
          </a:p>
        </p:txBody>
      </p:sp>
      <p:pic>
        <p:nvPicPr>
          <p:cNvPr id="1031" name="Picture 7" descr="http://www.rkconsulting.com/Media/Default/BlogPost/blog/linqpa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3"/>
            <a:ext cx="3960440" cy="26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43600" y="6588091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http://www.rkconsulting.com/blog/mongodb-with-linqpad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2092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04066"/>
            <a:ext cx="806489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void Main()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server = </a:t>
            </a:r>
            <a:r>
              <a:rPr lang="en-US" altLang="ko-KR" sz="1400" dirty="0" err="1" smtClean="0"/>
              <a:t>MongoServer.Create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mongodb</a:t>
            </a:r>
            <a:r>
              <a:rPr lang="en-US" altLang="ko-KR" sz="1400" dirty="0" smtClean="0"/>
              <a:t>://law:pass@pearl.mongohq.com:27071/");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server.GetDatabase</a:t>
            </a:r>
            <a:r>
              <a:rPr lang="en-US" altLang="ko-KR" sz="1400" dirty="0" smtClean="0"/>
              <a:t>("Universe");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collection = </a:t>
            </a:r>
            <a:r>
              <a:rPr lang="en-US" altLang="ko-KR" sz="1400" dirty="0" err="1" smtClean="0"/>
              <a:t>db.GetCollection</a:t>
            </a:r>
            <a:r>
              <a:rPr lang="en-US" altLang="ko-KR" sz="1400" dirty="0" smtClean="0"/>
              <a:t>&lt;Planet&gt;("Planet");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pluto</a:t>
            </a:r>
            <a:r>
              <a:rPr lang="en-US" altLang="ko-KR" sz="1400" dirty="0" smtClean="0"/>
              <a:t> = new Planet()</a:t>
            </a:r>
          </a:p>
          <a:p>
            <a:r>
              <a:rPr lang="en-US" altLang="ko-KR" sz="1400" dirty="0" smtClean="0"/>
              <a:t>	{</a:t>
            </a:r>
          </a:p>
          <a:p>
            <a:r>
              <a:rPr lang="en-US" altLang="ko-KR" sz="1400" dirty="0" smtClean="0"/>
              <a:t>		Name = "Pluto",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Colour</a:t>
            </a:r>
            <a:r>
              <a:rPr lang="en-US" altLang="ko-KR" sz="1400" dirty="0" smtClean="0"/>
              <a:t> = "Purple"</a:t>
            </a:r>
          </a:p>
          <a:p>
            <a:r>
              <a:rPr lang="en-US" altLang="ko-KR" sz="1400" dirty="0" smtClean="0"/>
              <a:t>	};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collection.Insert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pluto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query = </a:t>
            </a:r>
            <a:r>
              <a:rPr lang="en-US" altLang="ko-KR" sz="1400" dirty="0" err="1" smtClean="0"/>
              <a:t>Query.And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Query.EQ</a:t>
            </a:r>
            <a:r>
              <a:rPr lang="en-US" altLang="ko-KR" sz="1400" dirty="0" smtClean="0"/>
              <a:t>("Name", "Pluto"));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list = </a:t>
            </a:r>
            <a:r>
              <a:rPr lang="en-US" altLang="ko-KR" sz="1400" dirty="0" err="1" smtClean="0"/>
              <a:t>collection.Find</a:t>
            </a:r>
            <a:r>
              <a:rPr lang="en-US" altLang="ko-KR" sz="1400" dirty="0" smtClean="0"/>
              <a:t>(query).</a:t>
            </a:r>
            <a:r>
              <a:rPr lang="en-US" altLang="ko-KR" sz="1400" dirty="0" err="1" smtClean="0"/>
              <a:t>ToList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list.Dump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Planet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ObjectId</a:t>
            </a:r>
            <a:r>
              <a:rPr lang="en-US" altLang="ko-KR" sz="1400" dirty="0" smtClean="0"/>
              <a:t>  Id { get; set; }</a:t>
            </a:r>
          </a:p>
          <a:p>
            <a:r>
              <a:rPr lang="en-US" altLang="ko-KR" sz="1400" dirty="0" smtClean="0"/>
              <a:t>	public string Name { get; set; }</a:t>
            </a:r>
          </a:p>
          <a:p>
            <a:r>
              <a:rPr lang="en-US" altLang="ko-KR" sz="1400" dirty="0" smtClean="0"/>
              <a:t>	public string </a:t>
            </a:r>
            <a:r>
              <a:rPr lang="en-US" altLang="ko-KR" sz="1400" dirty="0" err="1" smtClean="0"/>
              <a:t>Colour</a:t>
            </a:r>
            <a:r>
              <a:rPr lang="en-US" altLang="ko-KR" sz="1400" dirty="0" smtClean="0"/>
              <a:t> { get; set;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13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(4)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171"/>
            <a:ext cx="6562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5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NuGet</a:t>
            </a:r>
            <a:r>
              <a:rPr lang="en-US" altLang="ko-KR" sz="3200" b="1" dirty="0" smtClean="0"/>
              <a:t> integration in </a:t>
            </a:r>
            <a:r>
              <a:rPr lang="en-US" altLang="ko-KR" sz="3200" b="1" dirty="0" err="1" smtClean="0"/>
              <a:t>LinqPad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4481736" y="6597352"/>
            <a:ext cx="4626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http://pascallaurin42.blogspot.kr/2012/06/nuget-integration-in-linqpad.html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76471"/>
            <a:ext cx="4752528" cy="26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1" y="3605900"/>
            <a:ext cx="5749339" cy="29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2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설정 파일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6270" y="1016149"/>
            <a:ext cx="52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.NET </a:t>
            </a:r>
            <a:r>
              <a:rPr lang="ko-KR" altLang="en-US" dirty="0" smtClean="0"/>
              <a:t>프로그램의 </a:t>
            </a:r>
            <a:r>
              <a:rPr lang="en-US" altLang="ko-KR" dirty="0" smtClean="0"/>
              <a:t>app.config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비슷하다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LINQPad.exe </a:t>
            </a:r>
            <a:r>
              <a:rPr lang="ko-KR" altLang="en-US" dirty="0" smtClean="0"/>
              <a:t>파일이 있는 곳에 </a:t>
            </a:r>
            <a:r>
              <a:rPr lang="en-US" altLang="ko-KR" dirty="0" smtClean="0"/>
              <a:t>linqpad.config</a:t>
            </a:r>
            <a:r>
              <a:rPr lang="ko-KR" altLang="en-US" dirty="0" smtClean="0"/>
              <a:t>을 만들어 두면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설정에 기술한 것은 실행하는 코드에 반영된다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7" y="980728"/>
            <a:ext cx="2409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2032670"/>
            <a:ext cx="1584176" cy="24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40362" y="2273180"/>
            <a:ext cx="2711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/>
              <a:t>LINQPad.exe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GUI</a:t>
            </a:r>
            <a:r>
              <a:rPr lang="ko-KR" altLang="en-US" sz="1400" smtClean="0"/>
              <a:t>용 설정파일</a:t>
            </a:r>
            <a:endParaRPr lang="ko-KR" altLang="en-US" sz="140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7" y="3356992"/>
            <a:ext cx="784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197" y="620873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http://qiita.com/kazuhisam3/items/293103991a9f0bb8dcb7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8491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Dump </a:t>
            </a:r>
            <a:r>
              <a:rPr lang="ko-KR" altLang="en-US" sz="3200" b="1" smtClean="0"/>
              <a:t>메소드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Dump</a:t>
            </a:r>
            <a:r>
              <a:rPr lang="ko-KR" altLang="en-US" smtClean="0"/>
              <a:t>는 </a:t>
            </a:r>
            <a:r>
              <a:rPr lang="en-US" altLang="ko-KR" smtClean="0"/>
              <a:t>&lt;</a:t>
            </a:r>
            <a:r>
              <a:rPr lang="en-US" altLang="ko-KR"/>
              <a:t>T&gt;</a:t>
            </a:r>
            <a:r>
              <a:rPr lang="ko-KR" altLang="en-US"/>
              <a:t>에 대한 확장 메서드로 정의되어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그래서 기본적으로는 뭐든지 </a:t>
            </a:r>
            <a:r>
              <a:rPr lang="en-US" altLang="ko-KR" smtClean="0"/>
              <a:t>Dump</a:t>
            </a:r>
            <a:r>
              <a:rPr lang="ko-KR" altLang="en-US" smtClean="0"/>
              <a:t>를 실행 할 수 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 smtClean="0"/>
              <a:t>Dump</a:t>
            </a:r>
            <a:r>
              <a:rPr lang="ko-KR" altLang="en-US" smtClean="0"/>
              <a:t>를 </a:t>
            </a:r>
            <a:r>
              <a:rPr lang="ko-KR" altLang="en-US"/>
              <a:t>실행하면 현재의 객체를 </a:t>
            </a:r>
            <a:r>
              <a:rPr lang="ko-KR" altLang="en-US" smtClean="0"/>
              <a:t>보기 좋게 </a:t>
            </a:r>
            <a:r>
              <a:rPr lang="en-US" altLang="ko-KR" smtClean="0"/>
              <a:t>[</a:t>
            </a:r>
            <a:r>
              <a:rPr lang="en-US" altLang="ko-KR"/>
              <a:t>Results]</a:t>
            </a:r>
            <a:r>
              <a:rPr lang="ko-KR" altLang="en-US"/>
              <a:t>부분에 표시해 </a:t>
            </a:r>
            <a:r>
              <a:rPr lang="ko-KR" altLang="en-US" smtClean="0"/>
              <a:t>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8434" name="Picture 2" descr="Dump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4058"/>
            <a:ext cx="72580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357301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또 </a:t>
            </a:r>
            <a:r>
              <a:rPr lang="en-US" altLang="ko-KR" smtClean="0"/>
              <a:t>Dump</a:t>
            </a:r>
            <a:r>
              <a:rPr lang="ko-KR" altLang="en-US" smtClean="0"/>
              <a:t>는 자신의 객체를 돌려주기 때문에 위의 예는 아래처럼 기술할 수도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     var hoge = new { Hoge = 1, Fuga = 2}.Dump();</a:t>
            </a:r>
          </a:p>
        </p:txBody>
      </p:sp>
    </p:spTree>
    <p:extLst>
      <p:ext uri="{BB962C8B-B14F-4D97-AF65-F5344CB8AC3E}">
        <p14:creationId xmlns:p14="http://schemas.microsoft.com/office/powerpoint/2010/main" val="391046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842584" cy="390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4168205"/>
            <a:ext cx="265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3"/>
              </a:rPr>
              <a:t>http://www.linqpad.net/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97760" y="5589240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LINQPad</a:t>
            </a:r>
            <a:r>
              <a:rPr lang="ko-KR" altLang="en-US" sz="1400" smtClean="0"/>
              <a:t>를 이용하여 </a:t>
            </a:r>
            <a:r>
              <a:rPr lang="en-US" altLang="ko-KR" sz="1400" smtClean="0"/>
              <a:t>LINQ </a:t>
            </a:r>
            <a:r>
              <a:rPr lang="ko-KR" altLang="en-US" sz="1400" smtClean="0"/>
              <a:t>편집하기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>
                <a:hlinkClick r:id="rId4"/>
              </a:rPr>
              <a:t>http://www.yunsobi.com/blog/466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LINQ </a:t>
            </a:r>
            <a:r>
              <a:rPr lang="ko-KR" altLang="en-US" sz="1400" smtClean="0"/>
              <a:t>작성을 위한 툴 </a:t>
            </a:r>
            <a:r>
              <a:rPr lang="en-US" altLang="ko-KR" sz="1400" smtClean="0"/>
              <a:t>linqpad </a:t>
            </a:r>
            <a:br>
              <a:rPr lang="en-US" altLang="ko-KR" sz="1400" smtClean="0"/>
            </a:br>
            <a:r>
              <a:rPr lang="en-US" altLang="ko-KR" sz="1400" smtClean="0">
                <a:hlinkClick r:id="rId5"/>
              </a:rPr>
              <a:t>http://jojaebi.tistory.com/12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611560" y="472514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컴파일러 없이 </a:t>
            </a:r>
            <a:r>
              <a:rPr lang="en-US" altLang="ko-KR" dirty="0" smtClean="0"/>
              <a:t>C#/VB </a:t>
            </a:r>
            <a:r>
              <a:rPr lang="ko-KR" altLang="en-US" dirty="0" smtClean="0"/>
              <a:t>코드를 실행할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툴로도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Linq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작업에 최적화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70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7667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Dump</a:t>
            </a:r>
            <a:r>
              <a:rPr lang="ko-KR" altLang="en-US" smtClean="0"/>
              <a:t>를 사용하면 처음 </a:t>
            </a:r>
            <a:r>
              <a:rPr lang="en-US" altLang="ko-KR" smtClean="0"/>
              <a:t>LINQ</a:t>
            </a:r>
            <a:r>
              <a:rPr lang="ko-KR" altLang="en-US" smtClean="0"/>
              <a:t>를 사용할 때 이해하기 어려운 </a:t>
            </a:r>
            <a:r>
              <a:rPr lang="en-US" altLang="ko-KR" smtClean="0"/>
              <a:t>LINQ </a:t>
            </a:r>
            <a:r>
              <a:rPr lang="ko-KR" altLang="en-US" smtClean="0"/>
              <a:t>관련 메소드의 실행 상황을 확인하기 쉽다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91276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27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33265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System.Windows.Forms.DataVisualization.Charting </a:t>
            </a:r>
            <a:r>
              <a:rPr lang="ko-KR" altLang="en-US" smtClean="0"/>
              <a:t>이름 공간을 사용해서</a:t>
            </a:r>
            <a:r>
              <a:rPr lang="en-US" altLang="ko-KR" smtClean="0"/>
              <a:t>, Chart(</a:t>
            </a:r>
            <a:r>
              <a:rPr lang="ko-KR" altLang="en-US" smtClean="0"/>
              <a:t>그래프</a:t>
            </a:r>
            <a:r>
              <a:rPr lang="en-US" altLang="ko-KR" smtClean="0"/>
              <a:t>) Dump</a:t>
            </a:r>
            <a:r>
              <a:rPr lang="ko-KR" altLang="en-US" smtClean="0"/>
              <a:t>도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7959"/>
            <a:ext cx="6324377" cy="53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26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b="1" smtClean="0"/>
              <a:t>.Dump() </a:t>
            </a:r>
            <a:r>
              <a:rPr lang="ko-KR" altLang="en-US" sz="3200" b="1" smtClean="0"/>
              <a:t>메소드</a:t>
            </a:r>
            <a:endParaRPr lang="ko-KR" altLang="en-US" sz="3200" b="1"/>
          </a:p>
        </p:txBody>
      </p:sp>
      <p:sp>
        <p:nvSpPr>
          <p:cNvPr id="8" name="직사각형 7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871716"/>
            <a:ext cx="3524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9537" y="206084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식 </a:t>
            </a:r>
            <a:r>
              <a:rPr lang="ko-KR" altLang="en-US" sz="1600" dirty="0"/>
              <a:t>중 임의의 </a:t>
            </a:r>
            <a:r>
              <a:rPr lang="ko-KR" altLang="en-US" sz="1600" dirty="0" smtClean="0"/>
              <a:t>위치에 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Dump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삽입하여 출력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복잡한 객체는 표로서 </a:t>
            </a:r>
            <a:r>
              <a:rPr lang="ko-KR" altLang="en-US" sz="1600" dirty="0" smtClean="0"/>
              <a:t>출력되지만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계층이 깊은 경우 일부가 접착되거나 링크로 표시됨으로써 </a:t>
            </a:r>
            <a:r>
              <a:rPr lang="ko-KR" altLang="en-US" sz="1600" dirty="0" smtClean="0"/>
              <a:t>숨겨짐을 클릭하여 </a:t>
            </a:r>
            <a:r>
              <a:rPr lang="ko-KR" altLang="en-US" sz="1600" dirty="0"/>
              <a:t>표시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또 표의 헤더의 오른쪽</a:t>
            </a:r>
            <a:r>
              <a:rPr lang="en-US" altLang="ko-KR" sz="1600" dirty="0"/>
              <a:t>?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클릭해서 </a:t>
            </a:r>
            <a:r>
              <a:rPr lang="ko-KR" altLang="en-US" sz="1600" dirty="0"/>
              <a:t>표를 그리드 뷰로 </a:t>
            </a:r>
            <a:r>
              <a:rPr lang="ko-KR" altLang="en-US" sz="1600" dirty="0" smtClean="0"/>
              <a:t>표시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en-US" altLang="ko-KR" sz="1600" dirty="0" smtClean="0"/>
              <a:t>IEnumerable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IEnumerable&lt;T&gt;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Dump() </a:t>
            </a:r>
            <a:r>
              <a:rPr lang="ko-KR" altLang="en-US" sz="1600" dirty="0"/>
              <a:t>하면 목록이 나오는 것은 </a:t>
            </a:r>
            <a:r>
              <a:rPr lang="ko-KR" altLang="en-US" sz="1600" dirty="0" smtClean="0"/>
              <a:t>당연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아래의 타입도 </a:t>
            </a:r>
            <a:r>
              <a:rPr lang="ko-KR" altLang="en-US" sz="1600" dirty="0" smtClean="0"/>
              <a:t>지원한다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Task </a:t>
            </a:r>
            <a:r>
              <a:rPr lang="en-US" altLang="ko-KR" sz="1600" dirty="0"/>
              <a:t>/ Task&lt;T&gt;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Dump </a:t>
            </a:r>
            <a:r>
              <a:rPr lang="ko-KR" altLang="en-US" sz="1600" dirty="0" smtClean="0"/>
              <a:t>되면 </a:t>
            </a:r>
            <a:r>
              <a:rPr lang="en-US" altLang="ko-KR" sz="1600" dirty="0" smtClean="0"/>
              <a:t>awaiting</a:t>
            </a:r>
            <a:r>
              <a:rPr lang="en-US" altLang="ko-KR" sz="1600" dirty="0"/>
              <a:t>... </a:t>
            </a:r>
            <a:r>
              <a:rPr lang="ko-KR" altLang="en-US" sz="1600" dirty="0"/>
              <a:t>를 표시하고 실행이 완료된 단계에서 결과값을 </a:t>
            </a:r>
            <a:r>
              <a:rPr lang="ko-KR" altLang="en-US" sz="1600" dirty="0" smtClean="0"/>
              <a:t>대체한다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Lazy&lt;T&gt;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표시되는 </a:t>
            </a:r>
            <a:r>
              <a:rPr lang="ko-KR" altLang="en-US" sz="1600" dirty="0"/>
              <a:t>링크를 클릭할 때까지 실행이 </a:t>
            </a:r>
            <a:r>
              <a:rPr lang="ko-KR" altLang="en-US" sz="1600" dirty="0" smtClean="0"/>
              <a:t>지연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IObservable&lt;T&gt;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결과를 </a:t>
            </a:r>
            <a:r>
              <a:rPr lang="ko-KR" altLang="en-US" sz="1600" dirty="0"/>
              <a:t>받아 볼 때 리스트가 </a:t>
            </a:r>
            <a:r>
              <a:rPr lang="ko-KR" altLang="en-US" sz="1600" dirty="0" smtClean="0"/>
              <a:t>늘어난다</a:t>
            </a:r>
            <a:r>
              <a:rPr lang="en-US" altLang="ko-KR" sz="1600" dirty="0"/>
              <a:t>. </a:t>
            </a:r>
            <a:r>
              <a:rPr lang="ko-KR" altLang="en-US" sz="1600" dirty="0"/>
              <a:t>리스트의 테두리 색으로 완료되었는지 판단할 수 </a:t>
            </a:r>
            <a:r>
              <a:rPr lang="ko-KR" altLang="en-US" sz="1600" dirty="0" smtClean="0"/>
              <a:t>있다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XDocument / XElement </a:t>
            </a:r>
            <a:r>
              <a:rPr lang="en-US" altLang="ko-KR" sz="1600" dirty="0" smtClean="0"/>
              <a:t>- XML </a:t>
            </a:r>
            <a:r>
              <a:rPr lang="ko-KR" altLang="en-US" sz="1600" dirty="0" smtClean="0"/>
              <a:t>뷰에서 </a:t>
            </a:r>
            <a:r>
              <a:rPr lang="ko-KR" altLang="en-US" sz="1600" dirty="0"/>
              <a:t>표시됩니다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Control (Windows Forms), UIElement (WPF</a:t>
            </a:r>
            <a:r>
              <a:rPr lang="en-US" altLang="ko-KR" sz="1600" dirty="0" smtClean="0"/>
              <a:t>)- UI </a:t>
            </a:r>
            <a:r>
              <a:rPr lang="ko-KR" altLang="en-US" sz="1600" dirty="0" smtClean="0"/>
              <a:t>요소의 </a:t>
            </a:r>
            <a:r>
              <a:rPr lang="ko-KR" altLang="en-US" sz="1600" dirty="0"/>
              <a:t>내용이 출력에 </a:t>
            </a:r>
            <a:r>
              <a:rPr lang="ko-KR" altLang="en-US" sz="1600" dirty="0" smtClean="0"/>
              <a:t>표시된다</a:t>
            </a: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등</a:t>
            </a:r>
          </a:p>
          <a:p>
            <a:endParaRPr lang="ko-KR" altLang="en-US" sz="1600" dirty="0"/>
          </a:p>
          <a:p>
            <a:r>
              <a:rPr lang="ko-KR" altLang="en-US" sz="1600" dirty="0" smtClean="0"/>
              <a:t>또 </a:t>
            </a:r>
            <a:r>
              <a:rPr lang="en-US" altLang="ko-KR" sz="1600" dirty="0" smtClean="0"/>
              <a:t>Dump</a:t>
            </a:r>
            <a:r>
              <a:rPr lang="en-US" altLang="ko-KR" sz="1600" dirty="0"/>
              <a:t>() </a:t>
            </a:r>
            <a:r>
              <a:rPr lang="ko-KR" altLang="en-US" sz="1600" dirty="0"/>
              <a:t>방법에는 여러 오버 로드가 </a:t>
            </a:r>
            <a:r>
              <a:rPr lang="ko-KR" altLang="en-US" sz="1600" dirty="0" smtClean="0"/>
              <a:t>있어서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출력을 </a:t>
            </a:r>
            <a:r>
              <a:rPr lang="ko-KR" altLang="en-US" sz="1600" dirty="0" smtClean="0"/>
              <a:t>세세하게 </a:t>
            </a:r>
            <a:r>
              <a:rPr lang="ko-KR" altLang="en-US" sz="1600" dirty="0"/>
              <a:t>제어할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706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8056" y="6611779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Util </a:t>
            </a:r>
            <a:r>
              <a:rPr lang="ko-KR" altLang="en-US" sz="3200" b="1" smtClean="0"/>
              <a:t>클래스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LINQPad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자체에 </a:t>
            </a:r>
            <a:r>
              <a:rPr lang="ko-KR" altLang="en-US" dirty="0"/>
              <a:t>정의되어 있는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LINQPad</a:t>
            </a:r>
            <a:r>
              <a:rPr lang="ko-KR" altLang="en-US" dirty="0"/>
              <a:t>를 이용하는 데 편리한 기능이 준비되어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1772816"/>
            <a:ext cx="300608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DummyData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public int Id { get; set; }</a:t>
            </a:r>
          </a:p>
          <a:p>
            <a:r>
              <a:rPr lang="en-US" altLang="ko-KR" sz="1400"/>
              <a:t>    public string Name { get; set; }</a:t>
            </a:r>
          </a:p>
          <a:p>
            <a:r>
              <a:rPr lang="en-US" altLang="ko-KR" sz="1400"/>
              <a:t>    public int Value { get; set;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395536" y="1926704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var bar = new </a:t>
            </a:r>
            <a:r>
              <a:rPr lang="en-US" altLang="ko-KR" sz="1400" b="1"/>
              <a:t>Util.ProgressBar</a:t>
            </a:r>
            <a:r>
              <a:rPr lang="en-US" altLang="ko-KR" sz="1400"/>
              <a:t>("</a:t>
            </a:r>
            <a:r>
              <a:rPr lang="en-US" altLang="ko-KR" sz="1400" smtClean="0"/>
              <a:t>Progressbar </a:t>
            </a:r>
            <a:r>
              <a:rPr lang="ko-KR" altLang="en-US" sz="1400" smtClean="0"/>
              <a:t>표시</a:t>
            </a:r>
            <a:r>
              <a:rPr lang="en-US" altLang="ko-KR" sz="1400" smtClean="0"/>
              <a:t>");</a:t>
            </a:r>
          </a:p>
          <a:p>
            <a:r>
              <a:rPr lang="en-US" altLang="ko-KR" sz="1400" smtClean="0"/>
              <a:t>bar.Dump</a:t>
            </a:r>
            <a:r>
              <a:rPr lang="en-US" altLang="ko-KR" sz="1400"/>
              <a:t>();</a:t>
            </a:r>
          </a:p>
          <a:p>
            <a:r>
              <a:rPr lang="en-US" altLang="ko-KR" sz="1400" smtClean="0"/>
              <a:t>foreach </a:t>
            </a:r>
            <a:r>
              <a:rPr lang="en-US" altLang="ko-KR" sz="1400"/>
              <a:t>(var element in Enumerable.Range(1, 100))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   bar.Percent </a:t>
            </a:r>
            <a:r>
              <a:rPr lang="en-US" altLang="ko-KR" sz="1400"/>
              <a:t>= element;</a:t>
            </a:r>
          </a:p>
          <a:p>
            <a:r>
              <a:rPr lang="en-US" altLang="ko-KR" sz="1400"/>
              <a:t>   </a:t>
            </a:r>
            <a:r>
              <a:rPr lang="en-US" altLang="ko-KR" sz="1400" smtClean="0"/>
              <a:t>System.Threading.Thread.Sleep(50</a:t>
            </a:r>
            <a:r>
              <a:rPr lang="en-US" altLang="ko-KR" sz="1400"/>
              <a:t>);</a:t>
            </a:r>
          </a:p>
          <a:p>
            <a:r>
              <a:rPr lang="en-US" altLang="ko-KR" sz="1400" smtClean="0"/>
              <a:t>}</a:t>
            </a:r>
            <a:r>
              <a:rPr lang="en-US" altLang="ko-KR" sz="1400" b="1" smtClean="0"/>
              <a:t>;</a:t>
            </a:r>
            <a:endParaRPr lang="en-US" altLang="ko-KR" sz="1400" b="1"/>
          </a:p>
          <a:p>
            <a:r>
              <a:rPr lang="en-US" altLang="ko-KR" sz="1400" smtClean="0"/>
              <a:t>//</a:t>
            </a:r>
            <a:r>
              <a:rPr lang="en-US" altLang="ko-KR" sz="1400"/>
              <a:t>Progressbar</a:t>
            </a:r>
            <a:r>
              <a:rPr lang="ko-KR" altLang="en-US" sz="1400"/>
              <a:t>표시 </a:t>
            </a:r>
            <a:r>
              <a:rPr lang="ko-KR" altLang="en-US" sz="1400" smtClean="0"/>
              <a:t>부분만 </a:t>
            </a:r>
            <a:r>
              <a:rPr lang="ko-KR" altLang="en-US" sz="1400"/>
              <a:t>실행할 수 있도록</a:t>
            </a:r>
            <a:r>
              <a:rPr lang="en-US" altLang="ko-KR" sz="1400"/>
              <a:t>";"</a:t>
            </a:r>
            <a:r>
              <a:rPr lang="ko-KR" altLang="en-US" sz="1400"/>
              <a:t>를 넣고 </a:t>
            </a:r>
            <a:r>
              <a:rPr lang="ko-KR" altLang="en-US" sz="1400" smtClean="0"/>
              <a:t>있다</a:t>
            </a:r>
            <a:endParaRPr lang="ko-KR" altLang="en-US" sz="1400"/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 b="1" smtClean="0"/>
              <a:t>Util.Metatext</a:t>
            </a:r>
            <a:r>
              <a:rPr lang="en-US" altLang="ko-KR" sz="1400"/>
              <a:t>("Metatext").Dump("</a:t>
            </a:r>
            <a:r>
              <a:rPr lang="en-US" altLang="ko-KR" sz="1400" smtClean="0"/>
              <a:t>Metatext </a:t>
            </a:r>
            <a:r>
              <a:rPr lang="ko-KR" altLang="en-US" sz="1400" smtClean="0"/>
              <a:t>표시를</a:t>
            </a:r>
            <a:r>
              <a:rPr lang="en-US" altLang="ko-KR" sz="1400"/>
              <a:t>(</a:t>
            </a:r>
            <a:r>
              <a:rPr lang="ko-KR" altLang="en-US" sz="1400"/>
              <a:t>녹색</a:t>
            </a:r>
            <a:r>
              <a:rPr lang="en-US" altLang="ko-KR" sz="1400" smtClean="0"/>
              <a:t>+</a:t>
            </a:r>
            <a:r>
              <a:rPr lang="ko-KR" altLang="en-US" sz="1400" smtClean="0"/>
              <a:t>이태릭</a:t>
            </a:r>
            <a:r>
              <a:rPr lang="en-US" altLang="ko-KR" sz="1400" smtClean="0"/>
              <a:t>)");</a:t>
            </a:r>
          </a:p>
          <a:p>
            <a:endParaRPr lang="en-US" altLang="ko-KR" sz="1400"/>
          </a:p>
          <a:p>
            <a:r>
              <a:rPr lang="en-US" altLang="ko-KR" sz="1400" b="1"/>
              <a:t>Util.Highlight</a:t>
            </a:r>
            <a:r>
              <a:rPr lang="en-US" altLang="ko-KR" sz="1400" smtClean="0"/>
              <a:t>( new </a:t>
            </a:r>
            <a:r>
              <a:rPr lang="en-US" altLang="ko-KR" sz="1400"/>
              <a:t>{ a = 1 , b = 2, c = 3</a:t>
            </a:r>
            <a:r>
              <a:rPr lang="en-US" altLang="ko-KR" sz="1400" smtClean="0"/>
              <a:t>} ).</a:t>
            </a:r>
            <a:r>
              <a:rPr lang="en-US" altLang="ko-KR" sz="1400"/>
              <a:t>Dump("Highlight </a:t>
            </a:r>
            <a:r>
              <a:rPr lang="en-US" altLang="ko-KR" sz="1400" smtClean="0"/>
              <a:t>Dump </a:t>
            </a:r>
            <a:r>
              <a:rPr lang="ko-KR" altLang="en-US" sz="1400" smtClean="0"/>
              <a:t>메서드에서 </a:t>
            </a:r>
            <a:r>
              <a:rPr lang="ko-KR" altLang="en-US" sz="1400"/>
              <a:t>출력 결과를 하이라이트 표시</a:t>
            </a:r>
            <a:r>
              <a:rPr lang="en-US" altLang="ko-KR" sz="1400"/>
              <a:t>(</a:t>
            </a:r>
            <a:r>
              <a:rPr lang="ko-KR" altLang="en-US" sz="1400"/>
              <a:t>문자열 외에는 효과가 </a:t>
            </a:r>
            <a:r>
              <a:rPr lang="ko-KR" altLang="en-US" sz="1400" smtClean="0"/>
              <a:t>없는듯</a:t>
            </a:r>
            <a:r>
              <a:rPr lang="en-US" altLang="ko-KR" sz="1400" smtClean="0"/>
              <a:t>? </a:t>
            </a:r>
            <a:r>
              <a:rPr lang="ko-KR" altLang="en-US" sz="1400" smtClean="0"/>
              <a:t>사용법을 틀려서 </a:t>
            </a:r>
            <a:r>
              <a:rPr lang="ko-KR" altLang="en-US" sz="1400"/>
              <a:t>그런가</a:t>
            </a:r>
            <a:r>
              <a:rPr lang="en-US" altLang="ko-KR" sz="1400"/>
              <a:t>?)");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91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231919"/>
            <a:ext cx="842493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var a = new DummyData(){ Name = "1", Id = 1 };</a:t>
            </a:r>
          </a:p>
          <a:p>
            <a:r>
              <a:rPr lang="en-US" altLang="ko-KR" sz="1400" smtClean="0"/>
              <a:t>var </a:t>
            </a:r>
            <a:r>
              <a:rPr lang="en-US" altLang="ko-KR" sz="1400"/>
              <a:t>b = new DummyData(){ Name = "2", Id = 2 };</a:t>
            </a:r>
          </a:p>
          <a:p>
            <a:r>
              <a:rPr lang="en-US" altLang="ko-KR" sz="1400" smtClean="0"/>
              <a:t>Util.VerticalRun( Util.Highlight(a</a:t>
            </a:r>
            <a:r>
              <a:rPr lang="en-US" altLang="ko-KR" sz="1400"/>
              <a:t>), </a:t>
            </a:r>
            <a:r>
              <a:rPr lang="en-US" altLang="ko-KR" sz="1400" smtClean="0"/>
              <a:t>b ).</a:t>
            </a:r>
            <a:r>
              <a:rPr lang="en-US" altLang="ko-KR" sz="1400"/>
              <a:t>Dump("</a:t>
            </a:r>
            <a:r>
              <a:rPr lang="en-US" altLang="ko-KR" sz="1400" smtClean="0"/>
              <a:t>VerticalRun </a:t>
            </a:r>
            <a:r>
              <a:rPr lang="ko-KR" altLang="en-US" sz="1400" smtClean="0"/>
              <a:t>복수의 </a:t>
            </a:r>
            <a:r>
              <a:rPr lang="ko-KR" altLang="en-US" sz="1400"/>
              <a:t>데이터를 수직 방향으로 </a:t>
            </a:r>
            <a:r>
              <a:rPr lang="ko-KR" altLang="en-US" sz="1400" smtClean="0"/>
              <a:t>정리해서 </a:t>
            </a:r>
            <a:r>
              <a:rPr lang="en-US" altLang="ko-KR" sz="1400"/>
              <a:t>Dump</a:t>
            </a:r>
            <a:r>
              <a:rPr lang="en-US" altLang="ko-KR" sz="1400" smtClean="0"/>
              <a:t>(</a:t>
            </a:r>
            <a:r>
              <a:rPr lang="ko-KR" altLang="en-US" sz="1400" smtClean="0"/>
              <a:t>클래스는 </a:t>
            </a:r>
            <a:r>
              <a:rPr lang="en-US" altLang="ko-KR" sz="1400" smtClean="0"/>
              <a:t>Highlight</a:t>
            </a:r>
            <a:r>
              <a:rPr lang="ko-KR" altLang="en-US" sz="1400" smtClean="0"/>
              <a:t>가 효과 없음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r>
              <a:rPr lang="en-US" altLang="ko-KR" sz="1400" smtClean="0"/>
              <a:t>Util.VerticalRun( Util.Highlight</a:t>
            </a:r>
            <a:r>
              <a:rPr lang="en-US" altLang="ko-KR" sz="1400"/>
              <a:t>("abc"), "abc</a:t>
            </a:r>
            <a:r>
              <a:rPr lang="en-US" altLang="ko-KR" sz="1400" smtClean="0"/>
              <a:t>" ).</a:t>
            </a:r>
            <a:r>
              <a:rPr lang="en-US" altLang="ko-KR" sz="1400"/>
              <a:t>Dump();</a:t>
            </a:r>
          </a:p>
          <a:p>
            <a:endParaRPr lang="en-US" altLang="ko-KR" sz="1400"/>
          </a:p>
          <a:p>
            <a:r>
              <a:rPr lang="en-US" altLang="ko-KR" sz="1400" smtClean="0"/>
              <a:t>Util.WordRun( true</a:t>
            </a:r>
            <a:r>
              <a:rPr lang="en-US" altLang="ko-KR" sz="1400"/>
              <a:t>, Util.Highlight(a), </a:t>
            </a:r>
            <a:r>
              <a:rPr lang="en-US" altLang="ko-KR" sz="1400" smtClean="0"/>
              <a:t>b ).</a:t>
            </a:r>
            <a:r>
              <a:rPr lang="en-US" altLang="ko-KR" sz="1400"/>
              <a:t>Dump("</a:t>
            </a:r>
            <a:r>
              <a:rPr lang="en-US" altLang="ko-KR" sz="1400" smtClean="0"/>
              <a:t>WordRun </a:t>
            </a:r>
            <a:r>
              <a:rPr lang="ko-KR" altLang="en-US" sz="1400" smtClean="0"/>
              <a:t>복수의 </a:t>
            </a:r>
            <a:r>
              <a:rPr lang="ko-KR" altLang="en-US" sz="1400"/>
              <a:t>데이터를 수직 방향으로 </a:t>
            </a:r>
            <a:r>
              <a:rPr lang="ko-KR" altLang="en-US" sz="1400" smtClean="0"/>
              <a:t>정리해서 </a:t>
            </a:r>
            <a:r>
              <a:rPr lang="en-US" altLang="ko-KR" sz="1400" smtClean="0"/>
              <a:t>Dump. </a:t>
            </a:r>
            <a:r>
              <a:rPr lang="ko-KR" altLang="en-US" sz="1400"/>
              <a:t>제</a:t>
            </a:r>
            <a:r>
              <a:rPr lang="en-US" altLang="ko-KR" sz="1400" smtClean="0"/>
              <a:t>1 </a:t>
            </a:r>
            <a:r>
              <a:rPr lang="ko-KR" altLang="en-US" sz="1400" smtClean="0"/>
              <a:t>인수는 </a:t>
            </a:r>
            <a:r>
              <a:rPr lang="ko-KR" altLang="en-US" sz="1400"/>
              <a:t>표시 영역이 모자란 경우에 </a:t>
            </a:r>
            <a:r>
              <a:rPr lang="ko-KR" altLang="en-US" sz="1400" smtClean="0"/>
              <a:t>접을지를 지정하는 </a:t>
            </a:r>
            <a:r>
              <a:rPr lang="ko-KR" altLang="en-US" sz="1400"/>
              <a:t>플래그</a:t>
            </a:r>
            <a:r>
              <a:rPr lang="en-US" altLang="ko-KR" sz="1400" smtClean="0"/>
              <a:t>.(</a:t>
            </a:r>
            <a:r>
              <a:rPr lang="ko-KR" altLang="en-US" sz="1400" smtClean="0"/>
              <a:t>클래스의 </a:t>
            </a:r>
            <a:r>
              <a:rPr lang="ko-KR" altLang="en-US" sz="1400"/>
              <a:t>경우는 옆으로 안 </a:t>
            </a:r>
            <a:r>
              <a:rPr lang="ko-KR" altLang="en-US" sz="1400" smtClean="0"/>
              <a:t>되고 </a:t>
            </a:r>
            <a:r>
              <a:rPr lang="en-US" altLang="ko-KR" sz="1400" smtClean="0"/>
              <a:t>Highlight </a:t>
            </a:r>
            <a:r>
              <a:rPr lang="ko-KR" altLang="en-US" sz="1400" smtClean="0"/>
              <a:t>안됨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r>
              <a:rPr lang="en-US" altLang="ko-KR" sz="1400" smtClean="0"/>
              <a:t>Util.WordRun(true</a:t>
            </a:r>
            <a:r>
              <a:rPr lang="en-US" altLang="ko-KR" sz="1400"/>
              <a:t>, Util.Highlight("abc"), "abc").Dump();</a:t>
            </a:r>
          </a:p>
          <a:p>
            <a:r>
              <a:rPr lang="en-US" altLang="ko-KR" sz="1400" smtClean="0"/>
              <a:t>Util.WordRun(false</a:t>
            </a:r>
            <a:r>
              <a:rPr lang="en-US" altLang="ko-KR" sz="1400"/>
              <a:t>, Enumerable.Range (0, 100)).Dump();</a:t>
            </a:r>
          </a:p>
          <a:p>
            <a:endParaRPr lang="en-US" altLang="ko-KR" sz="1400"/>
          </a:p>
          <a:p>
            <a:r>
              <a:rPr lang="en-US" altLang="ko-KR" sz="1400" smtClean="0"/>
              <a:t>Util.RawHtml( Util.ToHtmlString</a:t>
            </a:r>
            <a:r>
              <a:rPr lang="en-US" altLang="ko-KR" sz="1400"/>
              <a:t>(</a:t>
            </a:r>
          </a:p>
          <a:p>
            <a:r>
              <a:rPr lang="en-US" altLang="ko-KR" sz="1400"/>
              <a:t>            Enumerable.Range (0, 10).Select (e =&gt; new { e, a = e * e, b = e * 2 })</a:t>
            </a:r>
          </a:p>
          <a:p>
            <a:r>
              <a:rPr lang="en-US" altLang="ko-KR" sz="1400"/>
              <a:t>        </a:t>
            </a:r>
            <a:r>
              <a:rPr lang="en-US" altLang="ko-KR" sz="1400" smtClean="0"/>
              <a:t>) ).</a:t>
            </a:r>
            <a:r>
              <a:rPr lang="en-US" altLang="ko-KR" sz="1400"/>
              <a:t>Dump( </a:t>
            </a:r>
            <a:r>
              <a:rPr lang="en-US" altLang="ko-KR" sz="1400" smtClean="0"/>
              <a:t>html </a:t>
            </a:r>
            <a:r>
              <a:rPr lang="ko-KR" altLang="en-US" sz="1400" smtClean="0"/>
              <a:t>형식으로 </a:t>
            </a:r>
            <a:r>
              <a:rPr lang="ko-KR" altLang="en-US" sz="1400"/>
              <a:t>표시</a:t>
            </a:r>
            <a:r>
              <a:rPr lang="en-US" altLang="ko-KR" sz="1400"/>
              <a:t>(ToHtmlString</a:t>
            </a:r>
            <a:r>
              <a:rPr lang="ko-KR" altLang="en-US" sz="1400"/>
              <a:t>와 조합해서 써 </a:t>
            </a:r>
            <a:r>
              <a:rPr lang="ko-KR" altLang="en-US" sz="1400" smtClean="0"/>
              <a:t>보았다</a:t>
            </a:r>
            <a:r>
              <a:rPr lang="en-US" altLang="ko-KR" sz="1400" smtClean="0"/>
              <a:t>)");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smtClean="0"/>
              <a:t>"".</a:t>
            </a:r>
            <a:r>
              <a:rPr lang="en-US" altLang="ko-KR" sz="1400"/>
              <a:t>Dump</a:t>
            </a:r>
            <a:r>
              <a:rPr lang="en-US" altLang="ko-KR" sz="1400" smtClean="0"/>
              <a:t>(</a:t>
            </a:r>
            <a:r>
              <a:rPr lang="ko-KR" altLang="en-US" sz="1400" smtClean="0"/>
              <a:t>문자열 정형</a:t>
            </a:r>
            <a:r>
              <a:rPr lang="en-US" altLang="ko-KR" sz="1400" smtClean="0"/>
              <a:t>);</a:t>
            </a:r>
            <a:endParaRPr lang="en-US" altLang="ko-KR" sz="1400"/>
          </a:p>
          <a:p>
            <a:r>
              <a:rPr lang="en-US" altLang="ko-KR" sz="1400" smtClean="0"/>
              <a:t>Util.ToCsvString</a:t>
            </a:r>
            <a:endParaRPr lang="en-US" altLang="ko-KR" sz="1400"/>
          </a:p>
          <a:p>
            <a:r>
              <a:rPr lang="en-US" altLang="ko-KR" sz="1400"/>
              <a:t>        (</a:t>
            </a:r>
          </a:p>
          <a:p>
            <a:r>
              <a:rPr lang="en-US" altLang="ko-KR" sz="1400"/>
              <a:t>            Enumerable.Range (0, 10).Select (e =&gt; new { e, a = e * e, b = e * 2 }),</a:t>
            </a:r>
          </a:p>
          <a:p>
            <a:r>
              <a:rPr lang="en-US" altLang="ko-KR" sz="1400"/>
              <a:t>            new string[]{"e", "a"}</a:t>
            </a:r>
          </a:p>
          <a:p>
            <a:r>
              <a:rPr lang="en-US" altLang="ko-KR" sz="1400"/>
              <a:t>        ).</a:t>
            </a:r>
            <a:r>
              <a:rPr lang="en-US" altLang="ko-KR" sz="1400" smtClean="0"/>
              <a:t>Dump(ToCsvString </a:t>
            </a:r>
            <a:r>
              <a:rPr lang="ko-KR" altLang="en-US" sz="1400" smtClean="0"/>
              <a:t>넘겨진 </a:t>
            </a:r>
            <a:r>
              <a:rPr lang="ko-KR" altLang="en-US" sz="1400"/>
              <a:t>객체를 </a:t>
            </a:r>
            <a:r>
              <a:rPr lang="en-US" altLang="ko-KR" sz="1400" smtClean="0"/>
              <a:t>csv </a:t>
            </a:r>
            <a:r>
              <a:rPr lang="ko-KR" altLang="en-US" sz="1400" smtClean="0"/>
              <a:t>단락의 문자열로 반환</a:t>
            </a:r>
            <a:r>
              <a:rPr lang="en-US" altLang="ko-KR" sz="1400" smtClean="0"/>
              <a:t>. </a:t>
            </a:r>
            <a:r>
              <a:rPr lang="ko-KR" altLang="en-US" sz="1400"/>
              <a:t>제</a:t>
            </a:r>
            <a:r>
              <a:rPr lang="en-US" altLang="ko-KR" sz="1400" smtClean="0"/>
              <a:t>2 </a:t>
            </a:r>
            <a:r>
              <a:rPr lang="ko-KR" altLang="en-US" sz="1400" smtClean="0"/>
              <a:t>인수로 </a:t>
            </a:r>
            <a:r>
              <a:rPr lang="ko-KR" altLang="en-US" sz="1400"/>
              <a:t>출력하는 열 선택이 </a:t>
            </a:r>
            <a:r>
              <a:rPr lang="ko-KR" altLang="en-US" sz="1400" smtClean="0"/>
              <a:t>가능</a:t>
            </a:r>
            <a:r>
              <a:rPr lang="en-US" altLang="ko-KR" sz="1400"/>
              <a:t>"</a:t>
            </a:r>
            <a:r>
              <a:rPr lang="en-US" altLang="ko-KR" sz="1400" smtClean="0"/>
              <a:t>);</a:t>
            </a:r>
            <a:endParaRPr lang="en-US" altLang="ko-KR" sz="1400"/>
          </a:p>
          <a:p>
            <a:r>
              <a:rPr lang="en-US" altLang="ko-KR" sz="1400" smtClean="0"/>
              <a:t>"".Dump(</a:t>
            </a:r>
            <a:r>
              <a:rPr lang="en-US" altLang="ko-KR" sz="1400"/>
              <a:t>WriteCsv </a:t>
            </a:r>
            <a:r>
              <a:rPr lang="ko-KR" altLang="en-US" sz="1400" smtClean="0"/>
              <a:t>파일에 </a:t>
            </a:r>
            <a:r>
              <a:rPr lang="en-US" altLang="ko-KR" sz="1400" smtClean="0"/>
              <a:t>CSV </a:t>
            </a:r>
            <a:r>
              <a:rPr lang="ko-KR" altLang="en-US" sz="1400" smtClean="0"/>
              <a:t>형식으로 쓴다</a:t>
            </a:r>
            <a:r>
              <a:rPr lang="en-US" altLang="ko-KR" sz="1400" smtClean="0"/>
              <a:t>. </a:t>
            </a:r>
            <a:r>
              <a:rPr lang="en-US" altLang="ko-KR" sz="1400"/>
              <a:t>ToCsvString</a:t>
            </a:r>
            <a:r>
              <a:rPr lang="ko-KR" altLang="en-US" sz="1400"/>
              <a:t>에 </a:t>
            </a:r>
            <a:r>
              <a:rPr lang="ko-KR" altLang="en-US" sz="1400" smtClean="0"/>
              <a:t>써넣은 </a:t>
            </a:r>
            <a:r>
              <a:rPr lang="ko-KR" altLang="en-US" sz="1400"/>
              <a:t>남은 파일 경로가 </a:t>
            </a:r>
            <a:r>
              <a:rPr lang="ko-KR" altLang="en-US" sz="1400" smtClean="0"/>
              <a:t>증가된 </a:t>
            </a:r>
            <a:r>
              <a:rPr lang="ko-KR" altLang="en-US" sz="1400"/>
              <a:t>느낌의 인터페이스</a:t>
            </a:r>
            <a:r>
              <a:rPr lang="en-US" altLang="ko-KR" sz="1400" smtClean="0"/>
              <a:t>");</a:t>
            </a:r>
            <a:endParaRPr lang="en-US" altLang="ko-KR" sz="1400"/>
          </a:p>
          <a:p>
            <a:r>
              <a:rPr lang="en-US" altLang="ko-KR" sz="1400" smtClean="0"/>
              <a:t>//</a:t>
            </a:r>
            <a:r>
              <a:rPr lang="en-US" altLang="ko-KR" sz="1400"/>
              <a:t>Util.WriteCsv</a:t>
            </a:r>
          </a:p>
          <a:p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400"/>
          </a:p>
          <a:p>
            <a:r>
              <a:rPr lang="en-US" altLang="ko-KR" sz="1400" smtClean="0"/>
              <a:t>Util.ToHtmlString(Enumerable.Range </a:t>
            </a:r>
            <a:r>
              <a:rPr lang="en-US" altLang="ko-KR" sz="1400"/>
              <a:t>(0, 10).Select (e =&gt; new { e, a = e * e, b = e * 2 })).Dump();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2406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3528" y="332656"/>
            <a:ext cx="84249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"".Dump("</a:t>
            </a:r>
            <a:r>
              <a:rPr lang="en-US" altLang="ja-JP" sz="1400" smtClean="0"/>
              <a:t>LINQPad </a:t>
            </a:r>
            <a:r>
              <a:rPr lang="ko-KR" altLang="en-US" sz="1400" smtClean="0"/>
              <a:t>자체 정보 얻기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Util.GetWebProxy().Dump();</a:t>
            </a:r>
          </a:p>
          <a:p>
            <a:r>
              <a:rPr lang="en-US" altLang="ja-JP" sz="1400"/>
              <a:t>Util.GetMyQueries().Dump("GetMyQueries My </a:t>
            </a:r>
            <a:r>
              <a:rPr lang="en-US" altLang="ja-JP" sz="1400" smtClean="0"/>
              <a:t>Queries </a:t>
            </a:r>
            <a:r>
              <a:rPr lang="ko-KR" altLang="en-US" sz="1400" smtClean="0"/>
              <a:t>폴더에 있는 </a:t>
            </a:r>
            <a:r>
              <a:rPr lang="en-US" altLang="ja-JP" sz="1400" smtClean="0"/>
              <a:t>LINQ </a:t>
            </a:r>
            <a:r>
              <a:rPr lang="ko-KR" altLang="en-US" sz="1400" smtClean="0"/>
              <a:t>파일 일람을 표시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//Util.GetSamples().Dump("GetSamples </a:t>
            </a:r>
            <a:r>
              <a:rPr lang="en-US" altLang="ja-JP" sz="1400" smtClean="0"/>
              <a:t>Samples </a:t>
            </a:r>
            <a:r>
              <a:rPr lang="ko-KR" altLang="en-US" sz="1400" smtClean="0"/>
              <a:t>폴더에 있는 </a:t>
            </a:r>
            <a:r>
              <a:rPr lang="en-US" altLang="ja-JP" sz="1400" smtClean="0"/>
              <a:t>LINQ </a:t>
            </a:r>
            <a:r>
              <a:rPr lang="ko-KR" altLang="en-US" sz="1400" smtClean="0"/>
              <a:t>파일 일람을 표시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//Util.GetSamplesFolder().Dump("GetSamplesFolder </a:t>
            </a:r>
            <a:r>
              <a:rPr lang="en-US" altLang="ja-JP" sz="1400" smtClean="0"/>
              <a:t>Smaple </a:t>
            </a:r>
            <a:r>
              <a:rPr lang="ko-KR" altLang="en-US" sz="1400" smtClean="0"/>
              <a:t>파일 저장소의 폴더 패스를 얻는다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Util.CurrentQueryPath.Dump("CurrentQueryPath </a:t>
            </a:r>
            <a:r>
              <a:rPr lang="ko-KR" altLang="en-US" sz="1400" smtClean="0"/>
              <a:t>현재 파일 패스를 반환</a:t>
            </a:r>
            <a:r>
              <a:rPr lang="en-US" altLang="ko-KR" sz="1400" smtClean="0"/>
              <a:t>. </a:t>
            </a:r>
            <a:r>
              <a:rPr lang="ko-KR" altLang="en-US" sz="1400" smtClean="0"/>
              <a:t>저장하지 않는 경우는 </a:t>
            </a:r>
            <a:r>
              <a:rPr lang="en-US" altLang="ko-KR" sz="1400" smtClean="0"/>
              <a:t>null </a:t>
            </a:r>
            <a:r>
              <a:rPr lang="ko-KR" altLang="en-US" sz="1400" smtClean="0"/>
              <a:t>반환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"".Dump</a:t>
            </a:r>
            <a:r>
              <a:rPr lang="en-US" altLang="ja-JP" sz="1400" smtClean="0"/>
              <a:t>("</a:t>
            </a:r>
            <a:r>
              <a:rPr lang="ko-KR" altLang="en-US" sz="1400" smtClean="0"/>
              <a:t>그 외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r>
              <a:rPr lang="en-US" altLang="ja-JP" sz="1400"/>
              <a:t>var result = Util.Cmd("ping localhost").Dump("Cmd </a:t>
            </a:r>
            <a:r>
              <a:rPr lang="en-US" altLang="ja-JP" sz="1400" smtClean="0"/>
              <a:t>dos </a:t>
            </a:r>
            <a:r>
              <a:rPr lang="ko-KR" altLang="en-US" sz="1400" smtClean="0"/>
              <a:t>명령어를 실행하는 것이 가능</a:t>
            </a:r>
            <a:r>
              <a:rPr lang="en-US" altLang="ko-KR" sz="1400" smtClean="0"/>
              <a:t>. </a:t>
            </a:r>
            <a:r>
              <a:rPr lang="ko-KR" altLang="en-US" sz="1400" smtClean="0"/>
              <a:t>실행 결과를 반환 값으로 받는 것도 가능</a:t>
            </a:r>
            <a:r>
              <a:rPr lang="en-US" altLang="ja-JP" sz="1400" smtClean="0"/>
              <a:t>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Util.CurrentDataContext.Dump("CurrentDataContext </a:t>
            </a:r>
            <a:r>
              <a:rPr lang="en-US" altLang="ja-JP" sz="1400" smtClean="0"/>
              <a:t> </a:t>
            </a:r>
            <a:r>
              <a:rPr lang="ko-KR" altLang="en-US" sz="1400" smtClean="0"/>
              <a:t>현재의 </a:t>
            </a:r>
            <a:r>
              <a:rPr lang="en-US" altLang="ja-JP" sz="1400" smtClean="0"/>
              <a:t>DataContext</a:t>
            </a:r>
            <a:r>
              <a:rPr lang="ko-KR" altLang="en-US" sz="1400" smtClean="0"/>
              <a:t>를 취득 가능</a:t>
            </a:r>
            <a:r>
              <a:rPr lang="en-US" altLang="ko-KR" sz="1400" smtClean="0"/>
              <a:t>.</a:t>
            </a:r>
            <a:r>
              <a:rPr lang="ja-JP" altLang="en-US" sz="1400" smtClean="0"/>
              <a:t> </a:t>
            </a:r>
            <a:r>
              <a:rPr lang="ko-KR" altLang="en-US" sz="1400" smtClean="0"/>
              <a:t>오른쪽 위의 </a:t>
            </a:r>
            <a:r>
              <a:rPr lang="en-US" altLang="ja-JP" sz="1400" smtClean="0"/>
              <a:t>Connection </a:t>
            </a:r>
            <a:r>
              <a:rPr lang="ko-KR" altLang="en-US" sz="1400" smtClean="0"/>
              <a:t>미 선택 시는 </a:t>
            </a:r>
            <a:r>
              <a:rPr lang="en-US" altLang="ja-JP" sz="1400" smtClean="0"/>
              <a:t>null</a:t>
            </a:r>
            <a:r>
              <a:rPr lang="ko-KR" altLang="en-US" sz="1400" smtClean="0"/>
              <a:t>를 반환</a:t>
            </a:r>
            <a:r>
              <a:rPr lang="en-US" altLang="ja-JP" sz="1400" smtClean="0"/>
              <a:t>)");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var sw = Stopwatch.StartNew();</a:t>
            </a:r>
          </a:p>
          <a:p>
            <a:r>
              <a:rPr lang="en-US" altLang="ja-JP" sz="1400"/>
              <a:t>Util.OnDemand</a:t>
            </a:r>
            <a:r>
              <a:rPr lang="en-US" altLang="ja-JP" sz="1400" smtClean="0"/>
              <a:t>("</a:t>
            </a:r>
            <a:r>
              <a:rPr lang="ko-KR" altLang="en-US" sz="1400" smtClean="0"/>
              <a:t>클릭하면 실행한다</a:t>
            </a:r>
            <a:r>
              <a:rPr lang="en-US" altLang="ja-JP" sz="1400" smtClean="0"/>
              <a:t>", </a:t>
            </a:r>
            <a:r>
              <a:rPr lang="en-US" altLang="ja-JP" sz="1400"/>
              <a:t>() =&gt; sw)</a:t>
            </a:r>
          </a:p>
          <a:p>
            <a:r>
              <a:rPr lang="en-US" altLang="ja-JP" sz="1400" smtClean="0"/>
              <a:t>.</a:t>
            </a:r>
            <a:r>
              <a:rPr lang="en-US" altLang="ja-JP" sz="1400"/>
              <a:t>Dump("OnDemand </a:t>
            </a:r>
            <a:r>
              <a:rPr lang="en-US" altLang="ja-JP" sz="1400" smtClean="0"/>
              <a:t> </a:t>
            </a:r>
            <a:r>
              <a:rPr lang="ko-KR" altLang="en-US" sz="1400" smtClean="0"/>
              <a:t>클릭 시에 제 </a:t>
            </a:r>
            <a:r>
              <a:rPr lang="en-US" altLang="ko-KR" sz="1400" smtClean="0"/>
              <a:t>2 </a:t>
            </a:r>
            <a:r>
              <a:rPr lang="ko-KR" altLang="en-US" sz="1400" smtClean="0"/>
              <a:t>인수에서 지정된 </a:t>
            </a:r>
            <a:r>
              <a:rPr lang="en-US" altLang="ja-JP" sz="1400" smtClean="0"/>
              <a:t>Func</a:t>
            </a:r>
            <a:r>
              <a:rPr lang="ko-KR" altLang="en-US" sz="1400" smtClean="0"/>
              <a:t>를 실행하고 </a:t>
            </a:r>
            <a:r>
              <a:rPr lang="en-US" altLang="ja-JP" sz="1400" smtClean="0"/>
              <a:t>Dump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처리 도중 경과 보존 등에 사용할 수 있을 듯</a:t>
            </a:r>
            <a:r>
              <a:rPr lang="en-US" altLang="ja-JP" sz="1400" smtClean="0"/>
              <a:t>");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3639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29977" y="54868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"".Dump("Run </a:t>
            </a:r>
            <a:r>
              <a:rPr lang="ko-KR" altLang="en-US" smtClean="0"/>
              <a:t>지정한 </a:t>
            </a:r>
            <a:r>
              <a:rPr lang="en-US" altLang="ko-KR" smtClean="0"/>
              <a:t>linq </a:t>
            </a:r>
            <a:r>
              <a:rPr lang="ko-KR" altLang="en-US" smtClean="0"/>
              <a:t>파일을 실행할 수 있다</a:t>
            </a:r>
            <a:r>
              <a:rPr lang="en-US" altLang="ko-KR" smtClean="0"/>
              <a:t>.</a:t>
            </a:r>
            <a:r>
              <a:rPr lang="en-US" altLang="ja-JP" smtClean="0"/>
              <a:t> </a:t>
            </a:r>
            <a:r>
              <a:rPr lang="ko-KR" altLang="en-US" smtClean="0"/>
              <a:t>반환 값 형식은 제 </a:t>
            </a:r>
            <a:r>
              <a:rPr lang="en-US" altLang="ko-KR" smtClean="0"/>
              <a:t>2</a:t>
            </a:r>
            <a:r>
              <a:rPr lang="ko-KR" altLang="en-US" smtClean="0"/>
              <a:t>인수 </a:t>
            </a:r>
            <a:r>
              <a:rPr lang="en-US" altLang="ko-KR" smtClean="0"/>
              <a:t>format</a:t>
            </a:r>
            <a:r>
              <a:rPr lang="ko-KR" altLang="en-US" smtClean="0"/>
              <a:t>으로 지정</a:t>
            </a:r>
            <a:r>
              <a:rPr lang="en-US" altLang="ko-KR" smtClean="0"/>
              <a:t>. </a:t>
            </a:r>
            <a:r>
              <a:rPr lang="ko-KR" altLang="en-US" smtClean="0"/>
              <a:t>실행한 </a:t>
            </a:r>
            <a:r>
              <a:rPr lang="en-US" altLang="ko-KR" smtClean="0"/>
              <a:t>linq </a:t>
            </a:r>
            <a:r>
              <a:rPr lang="ko-KR" altLang="en-US" smtClean="0"/>
              <a:t>파일 내에서 </a:t>
            </a:r>
            <a:r>
              <a:rPr lang="en-US" altLang="ko-KR" smtClean="0"/>
              <a:t>dump </a:t>
            </a:r>
            <a:r>
              <a:rPr lang="ko-KR" altLang="en-US" smtClean="0"/>
              <a:t>하고 있는 내용이 반환된다</a:t>
            </a:r>
            <a:r>
              <a:rPr lang="en-US" altLang="ko-KR" smtClean="0"/>
              <a:t>.</a:t>
            </a:r>
            <a:r>
              <a:rPr lang="ja-JP" altLang="en-US" smtClean="0"/>
              <a:t> 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var run = Util.Run(@"", QueryResultFormat.Html);</a:t>
            </a:r>
          </a:p>
          <a:p>
            <a:r>
              <a:rPr lang="en-US" altLang="ko-KR"/>
              <a:t>//run.Dump();</a:t>
            </a:r>
          </a:p>
          <a:p>
            <a:endParaRPr lang="en-US" altLang="ko-KR"/>
          </a:p>
          <a:p>
            <a:r>
              <a:rPr lang="en-US" altLang="ko-KR"/>
              <a:t>"".Dump("ReadLine Console.ReadLine</a:t>
            </a:r>
            <a:r>
              <a:rPr lang="en-US" altLang="ko-KR" smtClean="0"/>
              <a:t>()</a:t>
            </a:r>
            <a:r>
              <a:rPr lang="ko-KR" altLang="en-US" smtClean="0"/>
              <a:t>에 타이틀을 설정 할 수 있다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Util.ReadLine("Console.ReadLine</a:t>
            </a:r>
            <a:r>
              <a:rPr lang="en-US" altLang="ko-KR" smtClean="0"/>
              <a:t>() </a:t>
            </a:r>
            <a:r>
              <a:rPr lang="ko-KR" altLang="en-US" smtClean="0"/>
              <a:t>에 타이틀을 설정할 수 있다</a:t>
            </a:r>
            <a:r>
              <a:rPr lang="en-US" altLang="ja-JP" smtClean="0"/>
              <a:t>").</a:t>
            </a:r>
            <a:r>
              <a:rPr lang="en-US" altLang="ko-KR"/>
              <a:t>Dump("ReadLine Console.ReadLine</a:t>
            </a:r>
            <a:r>
              <a:rPr lang="en-US" altLang="ko-KR" smtClean="0"/>
              <a:t>()</a:t>
            </a:r>
            <a:r>
              <a:rPr lang="ko-KR" altLang="en-US"/>
              <a:t> 에 타이틀을 설정할 수 있다 </a:t>
            </a:r>
            <a:r>
              <a:rPr lang="en-US" altLang="ja-JP" smtClean="0"/>
              <a:t>");</a:t>
            </a:r>
            <a:endParaRPr lang="en-US" altLang="ja-JP"/>
          </a:p>
          <a:p>
            <a:r>
              <a:rPr lang="en-US" altLang="ja-JP"/>
              <a:t>//</a:t>
            </a:r>
            <a:r>
              <a:rPr lang="en-US" altLang="ko-KR"/>
              <a:t>Console.ReadLine().Dump</a:t>
            </a:r>
            <a:r>
              <a:rPr lang="en-US" altLang="ko-KR" smtClean="0"/>
              <a:t>("</a:t>
            </a:r>
            <a:r>
              <a:rPr lang="ko-KR" altLang="en-US" smtClean="0"/>
              <a:t>단순한 </a:t>
            </a:r>
            <a:r>
              <a:rPr lang="en-US" altLang="ko-KR" smtClean="0"/>
              <a:t>Console.ReadLine</a:t>
            </a:r>
            <a:r>
              <a:rPr lang="ko-KR" altLang="en-US" smtClean="0"/>
              <a:t>은 타이틀을 설정할 수 없다</a:t>
            </a:r>
            <a:r>
              <a:rPr lang="en-US" altLang="ja-JP" smtClean="0"/>
              <a:t>");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"".</a:t>
            </a:r>
            <a:r>
              <a:rPr lang="en-US" altLang="ko-KR"/>
              <a:t>Dump("DisplayWebPage </a:t>
            </a:r>
            <a:r>
              <a:rPr lang="en-US" altLang="ko-KR" smtClean="0"/>
              <a:t>Web </a:t>
            </a:r>
            <a:r>
              <a:rPr lang="ko-KR" altLang="en-US" smtClean="0"/>
              <a:t>페이지 표시 가능</a:t>
            </a:r>
            <a:r>
              <a:rPr lang="en-US" altLang="ko-KR" smtClean="0"/>
              <a:t>");</a:t>
            </a:r>
            <a:endParaRPr lang="en-US" altLang="ko-KR"/>
          </a:p>
          <a:p>
            <a:r>
              <a:rPr lang="en-US" altLang="ko-KR"/>
              <a:t>//Util.DisplayWebPage("http://google.com", "google");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313656" y="188640"/>
            <a:ext cx="84969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Util.Cache</a:t>
            </a:r>
          </a:p>
          <a:p>
            <a:r>
              <a:rPr lang="ko-KR" altLang="en-US" smtClean="0"/>
              <a:t>코드 실행 후의 값을 저장할 수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z="1400"/>
              <a:t>var dic = Util.Cache(() =&gt; new Dictionary&lt;string, string&gt;());</a:t>
            </a:r>
          </a:p>
          <a:p>
            <a:r>
              <a:rPr lang="en-US" altLang="ko-KR" sz="1400" smtClean="0"/>
              <a:t>dic</a:t>
            </a:r>
            <a:r>
              <a:rPr lang="en-US" altLang="ko-KR" sz="1400"/>
              <a:t>["foo"] = "hoge";</a:t>
            </a:r>
          </a:p>
          <a:p>
            <a:r>
              <a:rPr lang="en-US" altLang="ko-KR" sz="1400" smtClean="0"/>
              <a:t>dic.Dump</a:t>
            </a:r>
            <a:r>
              <a:rPr lang="en-US" altLang="ko-KR" sz="1400"/>
              <a:t>();</a:t>
            </a:r>
          </a:p>
          <a:p>
            <a:endParaRPr lang="en-US" altLang="ko-KR"/>
          </a:p>
          <a:p>
            <a:r>
              <a:rPr lang="en-US" altLang="ko-KR" sz="1400" smtClean="0"/>
              <a:t>var </a:t>
            </a:r>
            <a:r>
              <a:rPr lang="en-US" altLang="ko-KR" sz="1400"/>
              <a:t>dic = Util.Cache(() =&gt; new Dictionary&lt;string, string&gt;());</a:t>
            </a:r>
          </a:p>
          <a:p>
            <a:r>
              <a:rPr lang="en-US" altLang="ko-KR" sz="1400" smtClean="0"/>
              <a:t>dic</a:t>
            </a:r>
            <a:r>
              <a:rPr lang="en-US" altLang="ko-KR" sz="1400"/>
              <a:t>["bar"] = "fuga";</a:t>
            </a:r>
          </a:p>
          <a:p>
            <a:r>
              <a:rPr lang="en-US" altLang="ko-KR" sz="1400" smtClean="0"/>
              <a:t>dic.Dump</a:t>
            </a:r>
            <a:r>
              <a:rPr lang="en-US" altLang="ko-KR" sz="1400"/>
              <a:t>();</a:t>
            </a:r>
          </a:p>
          <a:p>
            <a:endParaRPr lang="en-US" altLang="ko-KR"/>
          </a:p>
          <a:p>
            <a:r>
              <a:rPr lang="ko-KR" altLang="en-US" smtClean="0"/>
              <a:t>위 코드를 각각 실행해보면 두 번째 코드 실행시에 딕셔너리의 내용에 </a:t>
            </a:r>
            <a:r>
              <a:rPr lang="en-US" altLang="ko-KR" smtClean="0"/>
              <a:t>"</a:t>
            </a:r>
            <a:r>
              <a:rPr lang="en-US" altLang="ko-KR"/>
              <a:t>foo</a:t>
            </a:r>
            <a:r>
              <a:rPr lang="en-US" altLang="ko-KR" smtClean="0"/>
              <a:t>"</a:t>
            </a:r>
            <a:r>
              <a:rPr lang="ko-KR" altLang="en-US" smtClean="0"/>
              <a:t>와</a:t>
            </a:r>
            <a:r>
              <a:rPr lang="en-US" altLang="ko-KR" smtClean="0"/>
              <a:t>"</a:t>
            </a:r>
            <a:r>
              <a:rPr lang="en-US" altLang="ko-KR"/>
              <a:t>bar" 2</a:t>
            </a:r>
            <a:r>
              <a:rPr lang="ko-KR" altLang="en-US"/>
              <a:t>개의 키가 존재하고 </a:t>
            </a:r>
            <a:r>
              <a:rPr lang="ko-KR" altLang="en-US" smtClean="0"/>
              <a:t>있다</a:t>
            </a:r>
            <a:r>
              <a:rPr lang="en-US" altLang="ko-KR"/>
              <a:t>!</a:t>
            </a:r>
          </a:p>
          <a:p>
            <a:r>
              <a:rPr lang="ko-KR" altLang="en-US" smtClean="0"/>
              <a:t>실행이 종료된 후에도 데이터는 저장된다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 smtClean="0"/>
              <a:t>지금까지 저장된 </a:t>
            </a:r>
            <a:r>
              <a:rPr lang="ko-KR" altLang="en-US"/>
              <a:t>데이터를 </a:t>
            </a:r>
            <a:r>
              <a:rPr lang="ko-KR" altLang="en-US" smtClean="0"/>
              <a:t>날리고 </a:t>
            </a:r>
            <a:r>
              <a:rPr lang="ko-KR" altLang="en-US"/>
              <a:t>처음부터 다시 시작할 때는 </a:t>
            </a:r>
            <a:r>
              <a:rPr lang="en-US" altLang="ko-KR" smtClean="0"/>
              <a:t>[</a:t>
            </a:r>
            <a:r>
              <a:rPr lang="en-US" altLang="ko-KR"/>
              <a:t>Query]/[Cancel All Threads and Reset]</a:t>
            </a:r>
            <a:r>
              <a:rPr lang="ko-KR" altLang="en-US"/>
              <a:t>을 선택하면 </a:t>
            </a:r>
            <a:r>
              <a:rPr lang="en-US" altLang="ko-KR" smtClean="0"/>
              <a:t>OK.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13656" y="498789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Util.Cache</a:t>
            </a:r>
            <a:r>
              <a:rPr lang="ko-KR" altLang="en-US" b="1">
                <a:solidFill>
                  <a:srgbClr val="FF0000"/>
                </a:solidFill>
              </a:rPr>
              <a:t>에 저장되는 값은 같은 쿼리파일 내에서만 공유된다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45224"/>
            <a:ext cx="43910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1043608" y="5877273"/>
            <a:ext cx="576064" cy="5760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1484040" y="6007199"/>
            <a:ext cx="144016" cy="446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6433591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Query1</a:t>
            </a:r>
            <a:r>
              <a:rPr lang="ko-KR" altLang="en-US" sz="1400" b="1" smtClean="0"/>
              <a:t>과 </a:t>
            </a:r>
            <a:r>
              <a:rPr lang="en-US" altLang="ko-KR" sz="1400" b="1" smtClean="0"/>
              <a:t>Query2</a:t>
            </a:r>
            <a:r>
              <a:rPr lang="ko-KR" altLang="en-US" sz="1400" b="1" smtClean="0"/>
              <a:t>는 </a:t>
            </a:r>
            <a:r>
              <a:rPr lang="en-US" altLang="ko-KR" sz="1400" b="1" smtClean="0"/>
              <a:t>Util.Cache </a:t>
            </a:r>
            <a:r>
              <a:rPr lang="ko-KR" altLang="en-US" sz="1400" b="1" smtClean="0"/>
              <a:t>값이 서로 다르다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979128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611560" y="692696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Util.GetPassword</a:t>
            </a:r>
            <a:r>
              <a:rPr lang="en-US" altLang="ko-KR" dirty="0"/>
              <a:t> / </a:t>
            </a:r>
            <a:r>
              <a:rPr lang="en-US" altLang="ko-KR" dirty="0" err="1"/>
              <a:t>SetPassword</a:t>
            </a:r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사용하면</a:t>
            </a:r>
            <a:r>
              <a:rPr lang="en-US" altLang="ko-KR" dirty="0" smtClean="0"/>
              <a:t> </a:t>
            </a:r>
            <a:r>
              <a:rPr lang="ko-KR" altLang="en-US" dirty="0"/>
              <a:t>패스워드</a:t>
            </a:r>
            <a:r>
              <a:rPr lang="en-US" altLang="ko-KR" dirty="0"/>
              <a:t>(</a:t>
            </a:r>
            <a:r>
              <a:rPr lang="ko-KR" altLang="en-US" dirty="0"/>
              <a:t>등의 고유 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코드 내에 </a:t>
            </a:r>
            <a:r>
              <a:rPr lang="ko-KR" altLang="en-US" dirty="0" smtClean="0"/>
              <a:t>직접 쓰지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 </a:t>
            </a:r>
            <a:r>
              <a:rPr lang="ko-KR" altLang="en-US" dirty="0"/>
              <a:t>패스워드의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key = "user";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password = "pass";</a:t>
            </a:r>
          </a:p>
          <a:p>
            <a:r>
              <a:rPr lang="en-US" altLang="ko-KR" dirty="0" err="1"/>
              <a:t>Util.SetPassword</a:t>
            </a:r>
            <a:r>
              <a:rPr lang="en-US" altLang="ko-KR" dirty="0"/>
              <a:t>(key, password);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Util.SetPassword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/>
              <a:t>부르거나 </a:t>
            </a:r>
            <a:r>
              <a:rPr lang="ko-KR" altLang="en-US" dirty="0" smtClean="0"/>
              <a:t>메뉴의 </a:t>
            </a:r>
            <a:r>
              <a:rPr lang="en-US" altLang="ko-KR" dirty="0" smtClean="0"/>
              <a:t>[</a:t>
            </a:r>
            <a:r>
              <a:rPr lang="en-US" altLang="ko-KR" dirty="0"/>
              <a:t>File]/[Password Manager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ko-KR" altLang="en-US" dirty="0"/>
              <a:t>패스워드를 관리할 수 </a:t>
            </a:r>
            <a:r>
              <a:rPr lang="ko-KR" altLang="en-US" dirty="0" smtClean="0"/>
              <a:t>있고 그곳에서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  <a:r>
              <a:rPr lang="ko-KR" altLang="en-US" dirty="0"/>
              <a:t>설정한 </a:t>
            </a:r>
            <a:r>
              <a:rPr lang="ko-KR" altLang="en-US" dirty="0" smtClean="0"/>
              <a:t>패스워드는 </a:t>
            </a:r>
            <a:r>
              <a:rPr lang="en-US" altLang="ko-KR" dirty="0" smtClean="0"/>
              <a:t>%</a:t>
            </a:r>
            <a:r>
              <a:rPr lang="en-US" altLang="ko-KR" dirty="0"/>
              <a:t>LOCALAPPDATA%\</a:t>
            </a:r>
            <a:r>
              <a:rPr lang="en-US" altLang="ko-KR" dirty="0" err="1"/>
              <a:t>LINQPad</a:t>
            </a:r>
            <a:r>
              <a:rPr lang="en-US" altLang="ko-KR" dirty="0"/>
              <a:t>\Passwords\ </a:t>
            </a:r>
            <a:r>
              <a:rPr lang="ko-KR" altLang="en-US" dirty="0" smtClean="0"/>
              <a:t>에 암호화 </a:t>
            </a:r>
            <a:r>
              <a:rPr lang="ko-KR" altLang="en-US" dirty="0"/>
              <a:t>되어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설정된 </a:t>
            </a:r>
            <a:r>
              <a:rPr lang="ko-KR" altLang="en-US" dirty="0" smtClean="0"/>
              <a:t>패스워드는 </a:t>
            </a:r>
            <a:r>
              <a:rPr lang="en-US" altLang="ko-KR" dirty="0" err="1" smtClean="0"/>
              <a:t>Util.GetPassword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로 </a:t>
            </a:r>
            <a:r>
              <a:rPr lang="ko-KR" altLang="en-US" dirty="0"/>
              <a:t>꺼낼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혹은</a:t>
            </a:r>
            <a:r>
              <a:rPr lang="en-US" altLang="ko-KR" dirty="0" err="1"/>
              <a:t>Util.SetPassword</a:t>
            </a:r>
            <a:r>
              <a:rPr lang="en-US" altLang="ko-KR" dirty="0"/>
              <a:t> </a:t>
            </a:r>
            <a:r>
              <a:rPr lang="ko-KR" altLang="en-US" dirty="0"/>
              <a:t>에서 존재하지 않는 키를 지정하면 비밀 번호를 묻는 대화 상자가 나타나고 </a:t>
            </a:r>
            <a:r>
              <a:rPr lang="ko-KR" altLang="en-US" dirty="0" smtClean="0"/>
              <a:t>거기에 </a:t>
            </a:r>
            <a:r>
              <a:rPr lang="ko-KR" altLang="en-US" dirty="0"/>
              <a:t>비밀 번호 저장을 할 수 </a:t>
            </a:r>
            <a:r>
              <a:rPr lang="ko-KR" altLang="en-US" dirty="0" smtClean="0"/>
              <a:t>있어서 굳이 미리 비밀 </a:t>
            </a:r>
            <a:r>
              <a:rPr lang="ko-KR" altLang="en-US" dirty="0"/>
              <a:t>번호를 </a:t>
            </a:r>
            <a:r>
              <a:rPr lang="ko-KR" altLang="en-US" dirty="0" smtClean="0"/>
              <a:t>설정하지 않아다 괜찮다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76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5912" y="6611779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http://takeshik.org/blog/2014/12/06/try-linqpad/</a:t>
            </a:r>
            <a:endParaRPr lang="ko-KR" altLang="en-US" sz="1000"/>
          </a:p>
        </p:txBody>
      </p:sp>
      <p:sp>
        <p:nvSpPr>
          <p:cNvPr id="2" name="직사각형 1"/>
          <p:cNvSpPr/>
          <p:nvPr/>
        </p:nvSpPr>
        <p:spPr>
          <a:xfrm>
            <a:off x="395536" y="908720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var dc = new DumpContainer().Dump();</a:t>
            </a:r>
          </a:p>
          <a:p>
            <a:r>
              <a:rPr lang="en-US" altLang="ko-KR" sz="1400" smtClean="0"/>
              <a:t>while </a:t>
            </a:r>
            <a:r>
              <a:rPr lang="en-US" altLang="ko-KR" sz="1400"/>
              <a:t>(true)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var now = DateTime.Now;</a:t>
            </a:r>
          </a:p>
          <a:p>
            <a:r>
              <a:rPr lang="en-US" altLang="ko-KR" sz="1400"/>
              <a:t>    dc.Content = new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Y = now.Year,</a:t>
            </a:r>
          </a:p>
          <a:p>
            <a:r>
              <a:rPr lang="en-US" altLang="ko-KR" sz="1400"/>
              <a:t>        M = now.Month,</a:t>
            </a:r>
          </a:p>
          <a:p>
            <a:r>
              <a:rPr lang="en-US" altLang="ko-KR" sz="1400"/>
              <a:t>        D = now.Day,</a:t>
            </a:r>
          </a:p>
          <a:p>
            <a:r>
              <a:rPr lang="en-US" altLang="ko-KR" sz="1400"/>
              <a:t>        h = now.Hour,</a:t>
            </a:r>
          </a:p>
          <a:p>
            <a:r>
              <a:rPr lang="en-US" altLang="ko-KR" sz="1400"/>
              <a:t>        m = now.Minute,</a:t>
            </a:r>
          </a:p>
          <a:p>
            <a:r>
              <a:rPr lang="en-US" altLang="ko-KR" sz="1400"/>
              <a:t>        s = now.Second,</a:t>
            </a:r>
          </a:p>
          <a:p>
            <a:r>
              <a:rPr lang="en-US" altLang="ko-KR" sz="1400"/>
              <a:t>        ms = now.Millisecond,</a:t>
            </a:r>
          </a:p>
          <a:p>
            <a:r>
              <a:rPr lang="en-US" altLang="ko-KR" sz="1400"/>
              <a:t>    };</a:t>
            </a:r>
          </a:p>
          <a:p>
            <a:r>
              <a:rPr lang="en-US" altLang="ko-KR" sz="1400"/>
              <a:t>    DateTime.Now.ToString("yyyy/MM/dd hh:mm:ss").Dump();</a:t>
            </a:r>
          </a:p>
          <a:p>
            <a:r>
              <a:rPr lang="en-US" altLang="ko-KR" sz="1400"/>
              <a:t>    await Task.Delay(250);</a:t>
            </a:r>
          </a:p>
          <a:p>
            <a:r>
              <a:rPr lang="en-US" altLang="ko-KR" sz="1400"/>
              <a:t>}</a:t>
            </a:r>
          </a:p>
          <a:p>
            <a:endParaRPr lang="en-US" altLang="ko-KR"/>
          </a:p>
          <a:p>
            <a:r>
              <a:rPr lang="ko-KR" altLang="en-US"/>
              <a:t>이 코드를 실행하면 현재 시각의 문자열이 </a:t>
            </a:r>
            <a:r>
              <a:rPr lang="en-US" altLang="ko-KR"/>
              <a:t>1/4</a:t>
            </a:r>
            <a:r>
              <a:rPr lang="ko-KR" altLang="en-US" smtClean="0"/>
              <a:t>초 마다 </a:t>
            </a:r>
            <a:r>
              <a:rPr lang="ko-KR" altLang="en-US"/>
              <a:t>흐르는 것과 별개로 현재 시각을 </a:t>
            </a:r>
            <a:r>
              <a:rPr lang="ko-KR" altLang="en-US" smtClean="0"/>
              <a:t>저</a:t>
            </a:r>
            <a:r>
              <a:rPr lang="ko-KR" altLang="en-US"/>
              <a:t>장</a:t>
            </a:r>
            <a:r>
              <a:rPr lang="ko-KR" altLang="en-US" smtClean="0"/>
              <a:t>한 익명 형의 출력인 </a:t>
            </a:r>
            <a:r>
              <a:rPr lang="ko-KR" altLang="en-US"/>
              <a:t>표의 내용도</a:t>
            </a:r>
            <a:r>
              <a:rPr lang="en-US" altLang="ko-KR"/>
              <a:t>(</a:t>
            </a:r>
            <a:r>
              <a:rPr lang="ko-KR" altLang="en-US" smtClean="0"/>
              <a:t>추가해서 </a:t>
            </a:r>
            <a:r>
              <a:rPr lang="ko-KR" altLang="en-US"/>
              <a:t>출력되는 것은 아니다</a:t>
            </a:r>
            <a:r>
              <a:rPr lang="en-US" altLang="ko-KR"/>
              <a:t>)</a:t>
            </a:r>
            <a:r>
              <a:rPr lang="ko-KR" altLang="en-US"/>
              <a:t>경신되어 </a:t>
            </a:r>
            <a:r>
              <a:rPr lang="ko-KR" altLang="en-US" smtClean="0"/>
              <a:t>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smtClean="0"/>
              <a:t>DumpContainer</a:t>
            </a:r>
            <a:r>
              <a:rPr lang="ko-KR" altLang="en-US" smtClean="0"/>
              <a:t>를 </a:t>
            </a:r>
            <a:r>
              <a:rPr lang="ko-KR" altLang="en-US"/>
              <a:t>사용하면 동적으로 갱신되는 내용을 출력할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DumpContainer </a:t>
            </a:r>
            <a:r>
              <a:rPr lang="ko-KR" altLang="en-US" sz="3200" b="1" smtClean="0"/>
              <a:t>클래스</a:t>
            </a:r>
            <a:endParaRPr lang="en-US" altLang="ko-KR" sz="3200" b="1"/>
          </a:p>
        </p:txBody>
      </p:sp>
    </p:spTree>
    <p:extLst>
      <p:ext uri="{BB962C8B-B14F-4D97-AF65-F5344CB8AC3E}">
        <p14:creationId xmlns:p14="http://schemas.microsoft.com/office/powerpoint/2010/main" val="25724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09685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5172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기본은 무료로 </a:t>
            </a:r>
            <a:r>
              <a:rPr lang="ko-KR" altLang="en-US" dirty="0" err="1" smtClean="0"/>
              <a:t>왠만한</a:t>
            </a:r>
            <a:r>
              <a:rPr lang="ko-KR" altLang="en-US" dirty="0" smtClean="0"/>
              <a:t> 기능을 문제 없이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디버깅은 프리미엄 버전만 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4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Hyperlinq </a:t>
            </a:r>
            <a:r>
              <a:rPr lang="ko-KR" altLang="en-US" sz="3200" b="1" smtClean="0"/>
              <a:t>클래스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단순히 링크하거나</a:t>
            </a:r>
            <a:r>
              <a:rPr lang="en-US" altLang="ko-KR" smtClean="0"/>
              <a:t>,</a:t>
            </a:r>
            <a:r>
              <a:rPr lang="ko-KR" altLang="en-US" smtClean="0"/>
              <a:t> 처리하거나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/>
              <a:t>새 </a:t>
            </a:r>
            <a:r>
              <a:rPr lang="en-US" altLang="ko-KR" smtClean="0"/>
              <a:t>linq </a:t>
            </a:r>
            <a:r>
              <a:rPr lang="ko-KR" altLang="en-US" smtClean="0"/>
              <a:t>파일을 만드는 등 여러 가지 있다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628800"/>
            <a:ext cx="72728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new Hyperlinq("http://google.com").Dump();</a:t>
            </a:r>
          </a:p>
          <a:p>
            <a:r>
              <a:rPr lang="en-US" altLang="ko-KR" sz="1400"/>
              <a:t>    new Hyperlinq(</a:t>
            </a:r>
          </a:p>
          <a:p>
            <a:r>
              <a:rPr lang="en-US" altLang="ko-KR" sz="1400"/>
              <a:t>            () =&gt; Enumerable.Range (0, 10).Select (e =&gt; e).Dump(),</a:t>
            </a:r>
          </a:p>
          <a:p>
            <a:r>
              <a:rPr lang="en-US" altLang="ko-KR" sz="1400"/>
              <a:t>            "test",</a:t>
            </a:r>
          </a:p>
          <a:p>
            <a:r>
              <a:rPr lang="en-US" altLang="ko-KR" sz="1400"/>
              <a:t>            true</a:t>
            </a:r>
          </a:p>
          <a:p>
            <a:r>
              <a:rPr lang="en-US" altLang="ko-KR" sz="1400"/>
              <a:t>        ).Dump();</a:t>
            </a:r>
          </a:p>
          <a:p>
            <a:endParaRPr lang="en-US" altLang="ko-KR" sz="1400"/>
          </a:p>
          <a:p>
            <a:r>
              <a:rPr lang="en-US" altLang="ko-KR" sz="1400"/>
              <a:t>    new Hyperlinq(QueryLanguage.Statements, "var a = 1;a.Dump();", "test").Dump();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9071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My Extensions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자신의 실행 환경에서 항상 참조하고 싶은 처리를 넣어 </a:t>
            </a:r>
            <a:r>
              <a:rPr lang="ko-KR" altLang="en-US" smtClean="0"/>
              <a:t>둘 수 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화면 왼쪽 </a:t>
            </a:r>
            <a:r>
              <a:rPr lang="ko-KR" altLang="en-US" smtClean="0"/>
              <a:t>아래의 </a:t>
            </a:r>
            <a:r>
              <a:rPr lang="en-US" altLang="ko-KR" smtClean="0"/>
              <a:t>[</a:t>
            </a:r>
            <a:r>
              <a:rPr lang="en-US" altLang="ko-KR"/>
              <a:t>My Queries</a:t>
            </a:r>
            <a:r>
              <a:rPr lang="en-US" altLang="ko-KR" smtClean="0"/>
              <a:t>] </a:t>
            </a:r>
            <a:r>
              <a:rPr lang="ko-KR" altLang="en-US" smtClean="0"/>
              <a:t>탭 </a:t>
            </a:r>
            <a:r>
              <a:rPr lang="ko-KR" altLang="en-US"/>
              <a:t>하단에 표시되어 </a:t>
            </a:r>
            <a:r>
              <a:rPr lang="ko-KR" altLang="en-US" smtClean="0"/>
              <a:t>있는 </a:t>
            </a:r>
            <a:r>
              <a:rPr lang="en-US" altLang="ko-KR" smtClean="0"/>
              <a:t>[</a:t>
            </a:r>
            <a:r>
              <a:rPr lang="en-US" altLang="ko-KR"/>
              <a:t>My Extensions]</a:t>
            </a:r>
            <a:r>
              <a:rPr lang="ko-KR" altLang="en-US"/>
              <a:t>을 </a:t>
            </a:r>
            <a:r>
              <a:rPr lang="ko-KR" altLang="en-US" smtClean="0"/>
              <a:t>선택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3074" name="Picture 2" descr="My Ext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5" y="2060848"/>
            <a:ext cx="7145833" cy="42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6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335360" y="188640"/>
            <a:ext cx="86409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static class MyExtensions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// Write custom extension methods here. They will be available to all queries.</a:t>
            </a:r>
          </a:p>
          <a:p>
            <a:endParaRPr lang="en-US" altLang="ko-KR" sz="1200"/>
          </a:p>
          <a:p>
            <a:r>
              <a:rPr lang="en-US" altLang="ko-KR" sz="1200"/>
              <a:t>    private readonly static DateTime UnixEpoch = new DateTime(1970, 1, 1, 0, 0, 0, DateTimeKind.Utc);</a:t>
            </a:r>
          </a:p>
          <a:p>
            <a:endParaRPr lang="en-US" altLang="ko-KR" sz="1200"/>
          </a:p>
          <a:p>
            <a:r>
              <a:rPr lang="en-US" altLang="ko-KR" sz="1200"/>
              <a:t>    public static long ToUnixTime(this DateTime dateTime)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dateTime = dateTime.ToUniversalTime();</a:t>
            </a:r>
          </a:p>
          <a:p>
            <a:r>
              <a:rPr lang="en-US" altLang="ko-KR" sz="1200"/>
              <a:t>        return (long)dateTime.Subtract(UnixEpoch).TotalSeconds;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    public static DateTime FromUnixTime(this long unixTime)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return UnixEpoch.AddSeconds(unixTime).ToLocalTime();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    public static IEnumerable&lt;DummyData&gt; GetDummyDatas(int dataCount)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return Enumerable.Range(0, dataCount).Select(x =&gt; new DummyData { Id = x, Name = string.Format("Name{0}", x), Value = x * 2 });</a:t>
            </a:r>
          </a:p>
          <a:p>
            <a:r>
              <a:rPr lang="en-US" altLang="ko-KR" sz="1200"/>
              <a:t>    }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// You can also define non-static classes, enums, etc.</a:t>
            </a:r>
          </a:p>
          <a:p>
            <a:r>
              <a:rPr lang="en-US" altLang="ko-KR" sz="1200"/>
              <a:t>public class DummyData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public int Id { get; set; }</a:t>
            </a:r>
          </a:p>
          <a:p>
            <a:r>
              <a:rPr lang="en-US" altLang="ko-KR" sz="1200"/>
              <a:t>    public string Name { get; set; }</a:t>
            </a:r>
          </a:p>
          <a:p>
            <a:r>
              <a:rPr lang="en-US" altLang="ko-KR" sz="1200"/>
              <a:t>    public int Value { get; set; 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0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참조하지 않는 형명의 해결</a:t>
            </a:r>
            <a:r>
              <a:rPr lang="en-US" altLang="ko-KR" sz="3200"/>
              <a:t>(Pro Edition</a:t>
            </a:r>
            <a:r>
              <a:rPr lang="ko-KR" altLang="en-US" sz="3200"/>
              <a:t>이상</a:t>
            </a:r>
            <a:r>
              <a:rPr lang="en-US" altLang="ko-KR" sz="320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LINQPad </a:t>
            </a:r>
            <a:r>
              <a:rPr lang="ko-KR" altLang="en-US" smtClean="0"/>
              <a:t>상에서 아직 </a:t>
            </a:r>
            <a:r>
              <a:rPr lang="ko-KR" altLang="en-US"/>
              <a:t>참조하지 않는 </a:t>
            </a:r>
            <a:r>
              <a:rPr lang="ko-KR" altLang="en-US" smtClean="0"/>
              <a:t>형명을 </a:t>
            </a:r>
            <a:r>
              <a:rPr lang="ko-KR" altLang="en-US"/>
              <a:t>입력한 경우 자동으로 해결해 주는 </a:t>
            </a:r>
            <a:r>
              <a:rPr lang="ko-KR" altLang="en-US" smtClean="0"/>
              <a:t>기능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아직 아무것도 참조하지 않은 </a:t>
            </a:r>
            <a:r>
              <a:rPr lang="ko-KR" altLang="en-US" smtClean="0"/>
              <a:t>상태에서 </a:t>
            </a:r>
            <a:r>
              <a:rPr lang="en-US" altLang="ko-KR" smtClean="0"/>
              <a:t>protecteddata</a:t>
            </a:r>
            <a:r>
              <a:rPr lang="ko-KR" altLang="en-US"/>
              <a:t>를 입력한 후에 문자열의 뒤쪽에 마우스 커서를 적용하면 다음과 같은 메뉴가 </a:t>
            </a:r>
            <a:r>
              <a:rPr lang="ko-KR" altLang="en-US" smtClean="0"/>
              <a:t>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101" name="Picture 5" descr="참조하지 않는 형명의 해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0293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2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DB</a:t>
            </a:r>
            <a:r>
              <a:rPr lang="ko-KR" altLang="en-US" sz="3200"/>
              <a:t>에 대한 처리</a:t>
            </a:r>
            <a:r>
              <a:rPr lang="en-US" altLang="ko-KR" sz="3200"/>
              <a:t>(GUI</a:t>
            </a:r>
            <a:r>
              <a:rPr lang="ko-KR" altLang="en-US" sz="3200"/>
              <a:t>에서 편집은 </a:t>
            </a:r>
            <a:r>
              <a:rPr lang="en-US" altLang="ko-KR" sz="3200"/>
              <a:t>Premium Edition</a:t>
            </a:r>
            <a:r>
              <a:rPr lang="ko-KR" altLang="en-US" sz="3200"/>
              <a:t>만</a:t>
            </a:r>
            <a:r>
              <a:rPr lang="en-US" altLang="ko-KR" sz="3200"/>
              <a:t>)</a:t>
            </a:r>
          </a:p>
        </p:txBody>
      </p:sp>
      <p:pic>
        <p:nvPicPr>
          <p:cNvPr id="5122" name="Picture 2" descr="DB 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25122" cy="38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91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/>
              <a:t>PanelManager </a:t>
            </a:r>
            <a:r>
              <a:rPr lang="ko-KR" altLang="en-US" sz="3200" smtClean="0"/>
              <a:t>클래스</a:t>
            </a:r>
            <a:endParaRPr lang="ko-KR" altLang="en-US" sz="320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Dump</a:t>
            </a:r>
            <a:r>
              <a:rPr lang="ko-KR" altLang="en-US"/>
              <a:t>를 사용하면 </a:t>
            </a:r>
            <a:r>
              <a:rPr lang="en-US" altLang="ko-KR"/>
              <a:t>WPF</a:t>
            </a:r>
            <a:r>
              <a:rPr lang="ko-KR" altLang="en-US"/>
              <a:t>와 </a:t>
            </a:r>
            <a:r>
              <a:rPr lang="en-US" altLang="ko-KR" smtClean="0"/>
              <a:t>WindowsForms </a:t>
            </a:r>
            <a:r>
              <a:rPr lang="ko-KR" altLang="en-US" smtClean="0"/>
              <a:t>컨트롤을 </a:t>
            </a:r>
            <a:r>
              <a:rPr lang="ko-KR" altLang="en-US"/>
              <a:t>간단하게 표시할 수 있지</a:t>
            </a:r>
            <a:br>
              <a:rPr lang="ko-KR" altLang="en-US"/>
            </a:br>
            <a:r>
              <a:rPr lang="ko-KR" altLang="en-US"/>
              <a:t>만 </a:t>
            </a:r>
            <a:r>
              <a:rPr lang="en-US" altLang="ko-KR"/>
              <a:t>PanelManager</a:t>
            </a:r>
            <a:r>
              <a:rPr lang="ko-KR" altLang="en-US"/>
              <a:t>를 사용하면 더 편하게 </a:t>
            </a:r>
            <a:r>
              <a:rPr lang="en-US" altLang="ko-KR"/>
              <a:t>GUI</a:t>
            </a:r>
            <a:r>
              <a:rPr lang="ko-KR" altLang="en-US"/>
              <a:t>을 사용한 처리를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참고</a:t>
            </a:r>
            <a:r>
              <a:rPr lang="en-US" altLang="ko-KR"/>
              <a:t>: http://</a:t>
            </a:r>
            <a:r>
              <a:rPr lang="en-US" altLang="ko-KR" smtClean="0"/>
              <a:t>www.linqpad.net/customvisualizers.aspx </a:t>
            </a:r>
            <a:endParaRPr lang="ko-KR" altLang="en-US"/>
          </a:p>
        </p:txBody>
      </p:sp>
      <p:pic>
        <p:nvPicPr>
          <p:cNvPr id="6146" name="Picture 2" descr="WPF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0" y="2204864"/>
            <a:ext cx="8038095" cy="385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7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/>
              <a:t>Snippets (</a:t>
            </a:r>
            <a:r>
              <a:rPr lang="en-US" altLang="ko-KR" sz="3200"/>
              <a:t>Premium Edition)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LINQPad</a:t>
            </a:r>
            <a:r>
              <a:rPr lang="ko-KR" altLang="en-US"/>
              <a:t>에서도 </a:t>
            </a:r>
            <a:r>
              <a:rPr lang="en-US" altLang="ko-KR"/>
              <a:t>Snippets</a:t>
            </a:r>
            <a:r>
              <a:rPr lang="ko-KR" altLang="en-US"/>
              <a:t>를 사용할 </a:t>
            </a:r>
            <a:r>
              <a:rPr lang="ko-KR" altLang="en-US" smtClean="0"/>
              <a:t>수 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기술 형식은 </a:t>
            </a:r>
            <a:r>
              <a:rPr lang="en-US" altLang="ko-KR"/>
              <a:t>VisualStudio</a:t>
            </a:r>
            <a:r>
              <a:rPr lang="ko-KR" altLang="en-US"/>
              <a:t>와 같은 </a:t>
            </a:r>
            <a:r>
              <a:rPr lang="ko-KR" altLang="en-US" smtClean="0"/>
              <a:t>형식이므로 </a:t>
            </a:r>
            <a:r>
              <a:rPr lang="ko-KR" altLang="en-US"/>
              <a:t>이미 </a:t>
            </a:r>
            <a:r>
              <a:rPr lang="ko-KR" altLang="en-US" smtClean="0"/>
              <a:t>작성한 </a:t>
            </a:r>
            <a:r>
              <a:rPr lang="ko-KR" altLang="en-US"/>
              <a:t>것이 있다면</a:t>
            </a:r>
            <a:r>
              <a:rPr lang="en-US" altLang="ko-KR"/>
              <a:t>, LINQPad</a:t>
            </a:r>
            <a:r>
              <a:rPr lang="ko-KR" altLang="en-US"/>
              <a:t>의 </a:t>
            </a:r>
            <a:r>
              <a:rPr lang="en-US" altLang="ko-KR" smtClean="0"/>
              <a:t>Snippets </a:t>
            </a:r>
            <a:r>
              <a:rPr lang="ko-KR" altLang="en-US" smtClean="0"/>
              <a:t>폴더로 </a:t>
            </a:r>
            <a:r>
              <a:rPr lang="ko-KR" altLang="en-US"/>
              <a:t>이동하면 사용할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※</a:t>
            </a:r>
            <a:r>
              <a:rPr lang="ko-KR" altLang="en-US"/>
              <a:t>기본 값은 </a:t>
            </a:r>
            <a:r>
              <a:rPr lang="en-US" altLang="ko-KR"/>
              <a:t>My Documents¥ LINQPad </a:t>
            </a:r>
            <a:r>
              <a:rPr lang="en-US" altLang="ko-KR" smtClean="0"/>
              <a:t>Snippets</a:t>
            </a:r>
          </a:p>
          <a:p>
            <a:endParaRPr lang="en-US" altLang="ko-KR"/>
          </a:p>
          <a:p>
            <a:r>
              <a:rPr lang="ko-KR" altLang="en-US" smtClean="0"/>
              <a:t>참고</a:t>
            </a:r>
            <a:r>
              <a:rPr lang="en-US" altLang="ko-KR"/>
              <a:t>: http://forum.linqpad.net/discussion/287/custom-snippets</a:t>
            </a:r>
          </a:p>
        </p:txBody>
      </p:sp>
    </p:spTree>
    <p:extLst>
      <p:ext uri="{BB962C8B-B14F-4D97-AF65-F5344CB8AC3E}">
        <p14:creationId xmlns:p14="http://schemas.microsoft.com/office/powerpoint/2010/main" val="2502749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Upload to Instant Share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937995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현재 열려 있는 파일의 내용을 올리고 공유하기 위한 </a:t>
            </a:r>
            <a:r>
              <a:rPr lang="ko-KR" altLang="en-US" smtClean="0"/>
              <a:t>기능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실제로 이 기능을 </a:t>
            </a:r>
            <a:r>
              <a:rPr lang="ko-KR" altLang="en-US" smtClean="0"/>
              <a:t>사용하여 </a:t>
            </a:r>
            <a:r>
              <a:rPr lang="ko-KR" altLang="en-US"/>
              <a:t>업로드하면</a:t>
            </a:r>
            <a:r>
              <a:rPr lang="en-US" altLang="ko-KR"/>
              <a:t>, </a:t>
            </a:r>
            <a:r>
              <a:rPr lang="ko-KR" altLang="en-US"/>
              <a:t>처리 중 화면 뒤에 다음과 같은 화면이 </a:t>
            </a:r>
            <a:r>
              <a:rPr lang="ko-KR" altLang="en-US" smtClean="0"/>
              <a:t>표시된다</a:t>
            </a:r>
            <a:endParaRPr lang="ko-KR" altLang="en-US"/>
          </a:p>
        </p:txBody>
      </p:sp>
      <p:pic>
        <p:nvPicPr>
          <p:cNvPr id="7170" name="Picture 2" descr="Share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44100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6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439366" y="548680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여기에 기재되어 있는 </a:t>
            </a:r>
            <a:r>
              <a:rPr lang="ko-KR" altLang="en-US" smtClean="0"/>
              <a:t>아래의 </a:t>
            </a:r>
            <a:r>
              <a:rPr lang="en-US" altLang="ko-KR"/>
              <a:t>URL</a:t>
            </a:r>
            <a:r>
              <a:rPr lang="ko-KR" altLang="en-US"/>
              <a:t>을 공유하면 다른 </a:t>
            </a:r>
            <a:r>
              <a:rPr lang="ko-KR" altLang="en-US" smtClean="0"/>
              <a:t>사람에게도 </a:t>
            </a:r>
            <a:r>
              <a:rPr lang="ko-KR" altLang="en-US"/>
              <a:t>파일을 다운로드 </a:t>
            </a:r>
            <a:r>
              <a:rPr lang="ko-KR" altLang="en-US" smtClean="0"/>
              <a:t>하게 할 수 있다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>
                <a:hlinkClick r:id="rId2"/>
              </a:rPr>
              <a:t>http://share.linqpad.net/93ovv8.linq</a:t>
            </a:r>
            <a:endParaRPr lang="ko-KR" altLang="en-US"/>
          </a:p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 내용에 주의가 필요하다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LINQ </a:t>
            </a:r>
            <a:r>
              <a:rPr lang="ko-KR" altLang="en-US" smtClean="0"/>
              <a:t>파일은 </a:t>
            </a:r>
            <a:r>
              <a:rPr lang="ko-KR" altLang="en-US"/>
              <a:t>다음과 같이 설정 항목을 </a:t>
            </a:r>
            <a:r>
              <a:rPr lang="en-US" altLang="ko-KR"/>
              <a:t>XML, </a:t>
            </a:r>
            <a:r>
              <a:rPr lang="ko-KR" altLang="en-US"/>
              <a:t>실제 소스는 </a:t>
            </a:r>
            <a:r>
              <a:rPr lang="ko-KR" altLang="en-US" smtClean="0"/>
              <a:t>다르게 쓰는 파일로 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03462" y="2780928"/>
            <a:ext cx="648072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&lt;Query Kind="Expression"&gt;</a:t>
            </a:r>
          </a:p>
          <a:p>
            <a:r>
              <a:rPr lang="en-US" altLang="ko-KR" sz="1400"/>
              <a:t>  &lt;Reference&gt;&amp;lt;RuntimeDirectory&amp;gt;\System.dll&lt;/Reference&gt;</a:t>
            </a:r>
          </a:p>
          <a:p>
            <a:r>
              <a:rPr lang="en-US" altLang="ko-KR" sz="1400"/>
              <a:t>  &lt;Reference&gt;&amp;lt;RuntimeDirectory&amp;gt;\System.Linq.dll&lt;/Reference&gt;</a:t>
            </a:r>
          </a:p>
          <a:p>
            <a:r>
              <a:rPr lang="en-US" altLang="ko-KR" sz="1400"/>
              <a:t>&lt;/Query&gt;</a:t>
            </a:r>
          </a:p>
          <a:p>
            <a:endParaRPr lang="en-US" altLang="ko-KR" sz="1400"/>
          </a:p>
          <a:p>
            <a:r>
              <a:rPr lang="en-US" altLang="ko-KR" sz="1400"/>
              <a:t>DateTime.Now.ToString("yyyy/MM/dd HH:mm:ss")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437109" y="443711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프로젝트의 고유 설정</a:t>
            </a:r>
            <a:r>
              <a:rPr lang="en-US" altLang="ko-KR"/>
              <a:t>(</a:t>
            </a:r>
            <a:r>
              <a:rPr lang="ko-KR" altLang="en-US"/>
              <a:t>데이터베이스 접속처</a:t>
            </a:r>
            <a:r>
              <a:rPr lang="en-US" altLang="ko-KR"/>
              <a:t>, </a:t>
            </a:r>
            <a:r>
              <a:rPr lang="ko-KR" altLang="en-US" smtClean="0"/>
              <a:t>참조하고 있는 </a:t>
            </a:r>
            <a:r>
              <a:rPr lang="en-US" altLang="ko-KR" smtClean="0"/>
              <a:t>dll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이 </a:t>
            </a:r>
            <a:r>
              <a:rPr lang="ko-KR" altLang="en-US"/>
              <a:t>있는데 그 내용도 </a:t>
            </a:r>
            <a:r>
              <a:rPr lang="ko-KR" altLang="en-US" smtClean="0"/>
              <a:t>업로드 되어 버린다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smtClean="0"/>
              <a:t>URL</a:t>
            </a:r>
            <a:r>
              <a:rPr lang="ko-KR" altLang="en-US" smtClean="0"/>
              <a:t>만 </a:t>
            </a:r>
            <a:r>
              <a:rPr lang="ko-KR" altLang="en-US"/>
              <a:t>알면 누구든지 다운로드 가능하므로 이용 시는 충분히 </a:t>
            </a:r>
            <a:r>
              <a:rPr lang="ko-KR" altLang="en-US" smtClean="0"/>
              <a:t>주의해야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3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명령 라인에서 실행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LINQPad</a:t>
            </a:r>
            <a:r>
              <a:rPr lang="ko-KR" altLang="en-US"/>
              <a:t>로 </a:t>
            </a:r>
            <a:r>
              <a:rPr lang="ko-KR" altLang="en-US" smtClean="0"/>
              <a:t>작성한</a:t>
            </a:r>
            <a:r>
              <a:rPr lang="en-US" altLang="ko-KR" smtClean="0"/>
              <a:t> </a:t>
            </a:r>
            <a:r>
              <a:rPr lang="en-US" altLang="ko-KR"/>
              <a:t>linq</a:t>
            </a:r>
            <a:r>
              <a:rPr lang="ko-KR" altLang="en-US"/>
              <a:t>를 명령 라인에서 실행할 수도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LPRUN.exe</a:t>
            </a:r>
            <a:r>
              <a:rPr lang="ko-KR" altLang="en-US"/>
              <a:t>의 </a:t>
            </a:r>
            <a:r>
              <a:rPr lang="ko-KR" altLang="en-US" smtClean="0"/>
              <a:t>인수에 </a:t>
            </a:r>
            <a:r>
              <a:rPr lang="en-US" altLang="ko-KR" smtClean="0"/>
              <a:t>.linq </a:t>
            </a:r>
            <a:r>
              <a:rPr lang="ko-KR" altLang="en-US" smtClean="0"/>
              <a:t>파일의 </a:t>
            </a:r>
            <a:r>
              <a:rPr lang="ko-KR" altLang="en-US"/>
              <a:t>패스를 </a:t>
            </a:r>
            <a:r>
              <a:rPr lang="ko-KR" altLang="en-US" smtClean="0"/>
              <a:t>전달만 하면 된다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 smtClean="0"/>
              <a:t>* LPRUN.exe</a:t>
            </a:r>
            <a:r>
              <a:rPr lang="ko-KR" altLang="en-US"/>
              <a:t>는 </a:t>
            </a:r>
            <a:r>
              <a:rPr lang="en-US" altLang="ko-KR"/>
              <a:t>LINQPad</a:t>
            </a:r>
            <a:r>
              <a:rPr lang="ko-KR" altLang="en-US"/>
              <a:t>를 설치한 </a:t>
            </a:r>
            <a:r>
              <a:rPr lang="ko-KR" altLang="en-US" smtClean="0"/>
              <a:t>폴더에 있다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foo.linq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단순히 </a:t>
            </a:r>
            <a:r>
              <a:rPr lang="ko-KR" altLang="en-US"/>
              <a:t>실행하는 경우는 </a:t>
            </a:r>
            <a:r>
              <a:rPr lang="ko-KR" altLang="en-US" smtClean="0"/>
              <a:t>인수에 </a:t>
            </a:r>
            <a:r>
              <a:rPr lang="ko-KR" altLang="en-US"/>
              <a:t>전달만</a:t>
            </a:r>
          </a:p>
          <a:p>
            <a:endParaRPr lang="ko-KR" altLang="en-US"/>
          </a:p>
          <a:p>
            <a:r>
              <a:rPr lang="en-US" altLang="ko-KR"/>
              <a:t>lprun -format=html foo.linq &gt; output.html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실행 </a:t>
            </a:r>
            <a:r>
              <a:rPr lang="ko-KR" altLang="en-US"/>
              <a:t>결과를 </a:t>
            </a:r>
            <a:r>
              <a:rPr lang="ko-KR" altLang="en-US" smtClean="0"/>
              <a:t>남기경우 </a:t>
            </a:r>
            <a:r>
              <a:rPr lang="en-US" altLang="ko-KR" smtClean="0"/>
              <a:t>-</a:t>
            </a:r>
            <a:r>
              <a:rPr lang="en-US" altLang="ko-KR"/>
              <a:t>format</a:t>
            </a:r>
            <a:r>
              <a:rPr lang="ko-KR" altLang="en-US"/>
              <a:t>에서 데이터 형식을 지정 </a:t>
            </a:r>
            <a:r>
              <a:rPr lang="ko-KR" altLang="en-US" smtClean="0"/>
              <a:t>가능하다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en-US" altLang="ko-KR"/>
              <a:t>-format={text|html|htmlfrag|csv|csvi}</a:t>
            </a:r>
          </a:p>
          <a:p>
            <a:r>
              <a:rPr lang="ko-KR" altLang="en-US"/>
              <a:t>출력되는 </a:t>
            </a:r>
            <a:r>
              <a:rPr lang="ko-KR" altLang="en-US" smtClean="0"/>
              <a:t>데이터는 </a:t>
            </a:r>
            <a:r>
              <a:rPr lang="en-US" altLang="ko-KR" smtClean="0"/>
              <a:t>.linq </a:t>
            </a:r>
            <a:r>
              <a:rPr lang="ko-KR" altLang="en-US" smtClean="0"/>
              <a:t>안에서 </a:t>
            </a:r>
            <a:r>
              <a:rPr lang="en-US" altLang="ko-KR" smtClean="0"/>
              <a:t>Dump</a:t>
            </a:r>
            <a:r>
              <a:rPr lang="ko-KR" altLang="en-US" smtClean="0"/>
              <a:t>를 </a:t>
            </a:r>
            <a:r>
              <a:rPr lang="ko-KR" altLang="en-US"/>
              <a:t>실행하는 </a:t>
            </a:r>
            <a:r>
              <a:rPr lang="ko-KR" altLang="en-US" smtClean="0"/>
              <a:t>데이터이다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"queries\foo bar.linq" CustomArg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인수를 넘길 수도 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lprun script1.linq | lprun script2.linq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다른 </a:t>
            </a:r>
            <a:r>
              <a:rPr lang="ko-KR" altLang="en-US"/>
              <a:t>쿼리 실행 결과를 </a:t>
            </a:r>
            <a:r>
              <a:rPr lang="en-US" altLang="ko-KR" smtClean="0"/>
              <a:t>pipe</a:t>
            </a:r>
            <a:r>
              <a:rPr lang="ko-KR" altLang="en-US" smtClean="0"/>
              <a:t>로 </a:t>
            </a:r>
            <a:r>
              <a:rPr lang="ko-KR" altLang="en-US"/>
              <a:t>다음 처리에 </a:t>
            </a:r>
            <a:r>
              <a:rPr lang="ko-KR" altLang="en-US" smtClean="0"/>
              <a:t>넘겨줄 수 있다</a:t>
            </a:r>
            <a:r>
              <a:rPr lang="en-US" altLang="ko-KR" smtClean="0"/>
              <a:t>.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자세한 것은 </a:t>
            </a:r>
            <a:r>
              <a:rPr lang="ko-KR" altLang="en-US" smtClean="0"/>
              <a:t>아</a:t>
            </a:r>
            <a:r>
              <a:rPr lang="ko-KR" altLang="en-US"/>
              <a:t>래</a:t>
            </a:r>
            <a:r>
              <a:rPr lang="ko-KR" altLang="en-US" smtClean="0"/>
              <a:t>를 참조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http://www.linqpad.net/lprun.aspx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4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/>
              <a:t>C#/VB </a:t>
            </a:r>
            <a:r>
              <a:rPr lang="ko-KR" altLang="en-US" sz="3200" b="1" smtClean="0"/>
              <a:t>코드 실행</a:t>
            </a:r>
            <a:endParaRPr lang="ko-KR" altLang="en-US" sz="3200" b="1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1052736"/>
            <a:ext cx="66660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6" y="3717032"/>
            <a:ext cx="676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사용할 언어와 형식을 선택 후 코딩한 후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4261" y="6572116"/>
            <a:ext cx="3709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http://qiita.com/kazuhisam3/items/293103991a9f0bb8dcb7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작성한 </a:t>
            </a:r>
            <a:r>
              <a:rPr lang="en-US" altLang="ko-KR" sz="3200"/>
              <a:t>LINQPad</a:t>
            </a:r>
            <a:r>
              <a:rPr lang="ko-KR" altLang="en-US" sz="3200"/>
              <a:t>의 소스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ctrl + ,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mtClean="0"/>
              <a:t>입력에서 </a:t>
            </a:r>
            <a:r>
              <a:rPr lang="en-US" altLang="ko-KR" smtClean="0"/>
              <a:t>[</a:t>
            </a:r>
            <a:r>
              <a:rPr lang="en-US" altLang="ko-KR"/>
              <a:t>Navigate To Query</a:t>
            </a:r>
            <a:r>
              <a:rPr lang="en-US" altLang="ko-KR" smtClean="0"/>
              <a:t>] </a:t>
            </a:r>
            <a:r>
              <a:rPr lang="ko-KR" altLang="en-US" smtClean="0"/>
              <a:t>화면이 표시된다</a:t>
            </a:r>
            <a:r>
              <a:rPr lang="en-US" altLang="ko-KR" smtClean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화면 왼쪽 아래의 영역 </a:t>
            </a:r>
            <a:r>
              <a:rPr lang="en-US" altLang="ko-KR"/>
              <a:t>My </a:t>
            </a:r>
            <a:r>
              <a:rPr lang="en-US" altLang="ko-KR" smtClean="0"/>
              <a:t>Queries 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en-US" altLang="ko-KR"/>
              <a:t>Go to</a:t>
            </a:r>
            <a:r>
              <a:rPr lang="en-US" altLang="ko-KR" smtClean="0"/>
              <a:t>...]</a:t>
            </a:r>
            <a:r>
              <a:rPr lang="ko-KR" altLang="en-US" smtClean="0"/>
              <a:t>를 눌렸을 </a:t>
            </a:r>
            <a:r>
              <a:rPr lang="ko-KR" altLang="en-US"/>
              <a:t>때와 같은 </a:t>
            </a:r>
            <a:r>
              <a:rPr lang="ko-KR" altLang="en-US" smtClean="0"/>
              <a:t>화면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0242" name="Picture 2" descr="Navigate To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533158" cy="20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1540" y="4247138"/>
            <a:ext cx="8316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화면 하부에 체크 박스가 있지만 검색하는 </a:t>
            </a:r>
            <a:r>
              <a:rPr lang="ko-KR" altLang="en-US" smtClean="0"/>
              <a:t>범위 </a:t>
            </a:r>
            <a:r>
              <a:rPr lang="ko-KR" altLang="en-US"/>
              <a:t>변경이 </a:t>
            </a:r>
            <a:r>
              <a:rPr lang="ko-KR" altLang="en-US" smtClean="0"/>
              <a:t>가능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/>
              <a:t>파일명이 일치하는 것이 검색 대상이지만</a:t>
            </a:r>
            <a:r>
              <a:rPr lang="en-US" altLang="ko-KR" smtClean="0"/>
              <a:t>, [</a:t>
            </a:r>
            <a:r>
              <a:rPr lang="en-US" altLang="ko-KR"/>
              <a:t>Search Qeury Text]</a:t>
            </a:r>
            <a:r>
              <a:rPr lang="ko-KR" altLang="en-US"/>
              <a:t>를 선택함으로써 파일 내의 검색도 </a:t>
            </a:r>
            <a:r>
              <a:rPr lang="ko-KR" altLang="en-US" smtClean="0"/>
              <a:t>가능하다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mtClean="0"/>
              <a:t>Search </a:t>
            </a:r>
            <a:r>
              <a:rPr lang="en-US" altLang="ko-KR"/>
              <a:t>My Queries</a:t>
            </a:r>
            <a:r>
              <a:rPr lang="en-US" altLang="ko-KR" smtClean="0"/>
              <a:t>: My Queries </a:t>
            </a:r>
            <a:r>
              <a:rPr lang="ko-KR" altLang="en-US" smtClean="0"/>
              <a:t>폴더에 </a:t>
            </a:r>
            <a:r>
              <a:rPr lang="ko-KR" altLang="en-US"/>
              <a:t>설정한 폴더에서 파일 이름이 일치하는 것을 </a:t>
            </a:r>
            <a:r>
              <a:rPr lang="ko-KR" altLang="en-US" smtClean="0"/>
              <a:t>검색한다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Search Samples</a:t>
            </a:r>
            <a:r>
              <a:rPr lang="en-US" altLang="ko-KR" smtClean="0"/>
              <a:t>: </a:t>
            </a:r>
            <a:r>
              <a:rPr lang="ko-KR" altLang="en-US" smtClean="0"/>
              <a:t>샘플 </a:t>
            </a:r>
            <a:r>
              <a:rPr lang="ko-KR" altLang="en-US"/>
              <a:t>파일 중에서 </a:t>
            </a:r>
            <a:r>
              <a:rPr lang="ko-KR" altLang="en-US" smtClean="0"/>
              <a:t>검색한다</a:t>
            </a:r>
            <a:r>
              <a:rPr lang="en-US" altLang="ko-KR" smtClean="0"/>
              <a:t>.</a:t>
            </a:r>
            <a:endParaRPr lang="ko-KR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Search Qeury Text</a:t>
            </a:r>
            <a:r>
              <a:rPr lang="en-US" altLang="ko-KR" smtClean="0"/>
              <a:t>: </a:t>
            </a:r>
            <a:r>
              <a:rPr lang="ko-KR" altLang="en-US" smtClean="0"/>
              <a:t>실제 </a:t>
            </a:r>
            <a:r>
              <a:rPr lang="ko-KR" altLang="en-US"/>
              <a:t>파일 내를 </a:t>
            </a:r>
            <a:r>
              <a:rPr lang="ko-KR" altLang="en-US" smtClean="0"/>
              <a:t>검색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44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926171" cy="376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4657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19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2733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1" y="1556792"/>
            <a:ext cx="3381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547664" y="2133228"/>
            <a:ext cx="172950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174" y="350100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 Extensions</a:t>
            </a:r>
            <a:r>
              <a:rPr lang="ko-KR" altLang="en-US" smtClean="0"/>
              <a:t>에 서버에 요청할 때 사용할 메소드와 구조체</a:t>
            </a:r>
            <a:r>
              <a:rPr lang="en-US" altLang="ko-KR" smtClean="0"/>
              <a:t>(</a:t>
            </a:r>
            <a:r>
              <a:rPr lang="ko-KR" altLang="en-US" smtClean="0"/>
              <a:t>패킷용</a:t>
            </a:r>
            <a:r>
              <a:rPr lang="en-US" altLang="ko-KR" smtClean="0"/>
              <a:t>)</a:t>
            </a:r>
            <a:r>
              <a:rPr lang="ko-KR" altLang="en-US" smtClean="0"/>
              <a:t>를 정의한다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16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52525"/>
            <a:ext cx="6696744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public static async Task&lt;RESULT_T&gt; RequestHttpAESEncry&lt;REQUEST_T, RESULT_T&gt;(</a:t>
            </a:r>
          </a:p>
          <a:p>
            <a:r>
              <a:rPr lang="en-US" altLang="ko-KR" sz="1000" smtClean="0"/>
              <a:t>			string address,</a:t>
            </a:r>
          </a:p>
          <a:p>
            <a:r>
              <a:rPr lang="en-US" altLang="ko-KR" sz="1000" smtClean="0"/>
              <a:t>			string reqAPI, </a:t>
            </a:r>
          </a:p>
          <a:p>
            <a:r>
              <a:rPr lang="en-US" altLang="ko-KR" sz="1000" smtClean="0"/>
              <a:t>                                                    	string loginSeq,</a:t>
            </a:r>
          </a:p>
          <a:p>
            <a:r>
              <a:rPr lang="en-US" altLang="ko-KR" sz="1000" smtClean="0"/>
              <a:t>                                                    	string userID,</a:t>
            </a:r>
          </a:p>
          <a:p>
            <a:r>
              <a:rPr lang="en-US" altLang="ko-KR" sz="1000" smtClean="0"/>
              <a:t>                                                    	REQUEST_T reqPacket) where RESULT_T : new() </a:t>
            </a:r>
          </a:p>
          <a:p>
            <a:r>
              <a:rPr lang="en-US" altLang="ko-KR" sz="1000" smtClean="0"/>
              <a:t>{		 </a:t>
            </a:r>
          </a:p>
          <a:p>
            <a:r>
              <a:rPr lang="en-US" altLang="ko-KR" sz="1000" smtClean="0"/>
              <a:t>	var resultData = new RESULT_T();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	var api = "http://" + address + "/GameService/" + reqAPI;</a:t>
            </a:r>
          </a:p>
          <a:p>
            <a:r>
              <a:rPr lang="en-US" altLang="ko-KR" sz="1000" smtClean="0"/>
              <a:t>	var jsonText = Newtonsoft.Json.JsonConvert.SerializeObject(reqPacket);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encryData = AESEncrypt(loginSeq, jsonText);</a:t>
            </a:r>
          </a:p>
          <a:p>
            <a:r>
              <a:rPr lang="en-US" altLang="ko-KR" sz="1000" smtClean="0"/>
              <a:t>	var sendData = new REQ_DATA { LSeq = loginSeq, ID = userID, Data = encryData };</a:t>
            </a:r>
          </a:p>
          <a:p>
            <a:r>
              <a:rPr lang="en-US" altLang="ko-KR" sz="1000" smtClean="0"/>
              <a:t>	var requestJson = Newtonsoft.Json.JsonConvert.SerializeObject(sendData);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content = new ByteArrayContent(Encoding.UTF8.GetBytes(requestJson));</a:t>
            </a:r>
          </a:p>
          <a:p>
            <a:r>
              <a:rPr lang="en-US" altLang="ko-KR" sz="1000" smtClean="0"/>
              <a:t>	content.Headers.ContentType = new MediaTypeHeaderValue("application/json");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	var Network = new System.Net.Http.HttpClient();</a:t>
            </a:r>
          </a:p>
          <a:p>
            <a:r>
              <a:rPr lang="en-US" altLang="ko-KR" sz="1000" smtClean="0"/>
              <a:t>	var response = await Network.PostAsync(api, content).ConfigureAwait(false);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if (response.IsSuccessStatusCode == false)</a:t>
            </a:r>
          </a:p>
          <a:p>
            <a:r>
              <a:rPr lang="en-US" altLang="ko-KR" sz="1000" smtClean="0"/>
              <a:t>	{</a:t>
            </a:r>
          </a:p>
          <a:p>
            <a:r>
              <a:rPr lang="en-US" altLang="ko-KR" sz="1000" smtClean="0"/>
              <a:t>	    Console.WriteLine("[Error] RequestHttpAESEncry Network");</a:t>
            </a:r>
          </a:p>
          <a:p>
            <a:r>
              <a:rPr lang="en-US" altLang="ko-KR" sz="1000" smtClean="0"/>
              <a:t>	    return resultData;</a:t>
            </a:r>
          </a:p>
          <a:p>
            <a:r>
              <a:rPr lang="en-US" altLang="ko-KR" sz="1000" smtClean="0"/>
              <a:t>	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responeString = await response.Content.ReadAsStringAsync();</a:t>
            </a:r>
          </a:p>
          <a:p>
            <a:r>
              <a:rPr lang="en-US" altLang="ko-KR" sz="1000" smtClean="0"/>
              <a:t>	var responseJson = Newtonsoft.Json.JsonConvert.DeserializeObject&lt;RES_DATA&gt;(responeString);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if (responseJson.Result != NO_ERROR)</a:t>
            </a:r>
          </a:p>
          <a:p>
            <a:r>
              <a:rPr lang="en-US" altLang="ko-KR" sz="1000" smtClean="0"/>
              <a:t>	{</a:t>
            </a:r>
          </a:p>
          <a:p>
            <a:r>
              <a:rPr lang="en-US" altLang="ko-KR" sz="1000" smtClean="0"/>
              <a:t>	   Console.WriteLine("[Error] RequestHttpAESEncry Response Error: {0}", responseJson.Result);</a:t>
            </a:r>
          </a:p>
          <a:p>
            <a:r>
              <a:rPr lang="en-US" altLang="ko-KR" sz="1000" smtClean="0"/>
              <a:t>	   return resultData;</a:t>
            </a:r>
          </a:p>
          <a:p>
            <a:r>
              <a:rPr lang="en-US" altLang="ko-KR" sz="1000" smtClean="0"/>
              <a:t>	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	var decryptData = AESDecrypt(loginSeq, responseJson.Data);</a:t>
            </a:r>
          </a:p>
          <a:p>
            <a:r>
              <a:rPr lang="en-US" altLang="ko-KR" sz="1000" smtClean="0"/>
              <a:t>	resultData = Newtonsoft.Json.JsonConvert.DeserializeObject&lt;RESULT_T&gt;(decryptData);</a:t>
            </a:r>
          </a:p>
          <a:p>
            <a:r>
              <a:rPr lang="en-US" altLang="ko-KR" sz="1000" smtClean="0"/>
              <a:t>	return resultData;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6952034" y="152525"/>
            <a:ext cx="1861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</a:p>
          <a:p>
            <a:r>
              <a:rPr lang="ko-KR" altLang="en-US" b="1" smtClean="0"/>
              <a:t>클래스 안에 </a:t>
            </a:r>
            <a:endParaRPr lang="en-US" altLang="ko-KR" b="1" smtClean="0"/>
          </a:p>
          <a:p>
            <a:r>
              <a:rPr lang="ko-KR" altLang="en-US" b="1" smtClean="0"/>
              <a:t>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5253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052736"/>
            <a:ext cx="4320480" cy="4555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static string AesIV = @"!QAZ2WSX#EDC4RFV";  //16</a:t>
            </a:r>
          </a:p>
          <a:p>
            <a:r>
              <a:rPr lang="en-US" altLang="ko-KR" sz="1000" smtClean="0"/>
              <a:t>static string AesKey = @"5TGB&amp;7U(IK&lt;";      // 11</a:t>
            </a:r>
          </a:p>
          <a:p>
            <a:r>
              <a:rPr lang="en-US" altLang="ko-KR" sz="1000" smtClean="0"/>
              <a:t>public static string AesLoginDynamicKey = @"d_&amp;^t";      // 5</a:t>
            </a:r>
          </a:p>
          <a:p>
            <a:r>
              <a:rPr lang="en-US" altLang="ko-KR" sz="1000" smtClean="0"/>
              <a:t>	</a:t>
            </a:r>
          </a:p>
          <a:p>
            <a:r>
              <a:rPr lang="en-US" altLang="ko-KR" sz="1000" smtClean="0"/>
              <a:t>static string AESEncrypt(string dynamincKey, string text)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var comleteAesKey = dynamincKey.Substring(0, 5) + AesKey;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System.Security.Cryptography.AesCryptoServiceProvider aes = new System.Security.Cryptography.AesCryptoServiceProvider();</a:t>
            </a:r>
          </a:p>
          <a:p>
            <a:r>
              <a:rPr lang="en-US" altLang="ko-KR" sz="1000" smtClean="0"/>
              <a:t>   aes.BlockSize = 128;</a:t>
            </a:r>
          </a:p>
          <a:p>
            <a:r>
              <a:rPr lang="en-US" altLang="ko-KR" sz="1000" smtClean="0"/>
              <a:t>   aes.KeySize = 128;</a:t>
            </a:r>
          </a:p>
          <a:p>
            <a:r>
              <a:rPr lang="en-US" altLang="ko-KR" sz="1000" smtClean="0"/>
              <a:t>   aes.IV = Encoding.UTF8.GetBytes(AesIV);</a:t>
            </a:r>
          </a:p>
          <a:p>
            <a:r>
              <a:rPr lang="en-US" altLang="ko-KR" sz="1000" smtClean="0"/>
              <a:t>   aes.Key = Encoding.UTF8.GetBytes(comleteAesKey);</a:t>
            </a:r>
          </a:p>
          <a:p>
            <a:r>
              <a:rPr lang="en-US" altLang="ko-KR" sz="1000" smtClean="0"/>
              <a:t>   aes.Mode = CipherMode.CBC;</a:t>
            </a:r>
          </a:p>
          <a:p>
            <a:r>
              <a:rPr lang="en-US" altLang="ko-KR" sz="1000" smtClean="0"/>
              <a:t>   aes.Padding = PaddingMode.PKCS7;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문자열을 바이트형 배열로 변환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byte[] src = Encoding.Unicode.GetBytes(text);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암호화 한다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using (ICryptoTransform encrypt = aes.CreateEncryptor())</a:t>
            </a:r>
          </a:p>
          <a:p>
            <a:r>
              <a:rPr lang="en-US" altLang="ko-KR" sz="1000" smtClean="0"/>
              <a:t>   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byte[] dest = encrypt.TransformFinalBlock(src, 0, src.Length);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   // </a:t>
            </a:r>
            <a:r>
              <a:rPr lang="ko-KR" altLang="en-US" sz="1000" smtClean="0"/>
              <a:t>바이트형 배열에서 </a:t>
            </a:r>
            <a:r>
              <a:rPr lang="en-US" altLang="ko-KR" sz="1000" smtClean="0"/>
              <a:t>Base64</a:t>
            </a:r>
            <a:r>
              <a:rPr lang="ko-KR" altLang="en-US" sz="1000" smtClean="0"/>
              <a:t>형식의 문자열로 변환</a:t>
            </a:r>
          </a:p>
          <a:p>
            <a:r>
              <a:rPr lang="ko-KR" altLang="en-US" sz="1000" smtClean="0"/>
              <a:t>      </a:t>
            </a:r>
            <a:r>
              <a:rPr lang="en-US" altLang="ko-KR" sz="1000" smtClean="0"/>
              <a:t>return Convert.ToBase64String(dest);</a:t>
            </a:r>
          </a:p>
          <a:p>
            <a:r>
              <a:rPr lang="en-US" altLang="ko-KR" sz="1000" smtClean="0"/>
              <a:t>   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3" name="직사각형 2"/>
          <p:cNvSpPr/>
          <p:nvPr/>
        </p:nvSpPr>
        <p:spPr>
          <a:xfrm>
            <a:off x="4572000" y="1057722"/>
            <a:ext cx="442639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static string AESDecrypt(string dynamincKey, string text)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var comleteAesKey = dynamincKey.Substring(0, 5) + AesKey;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AesCryptoServiceProvider aes = new AesCryptoServiceProvider();</a:t>
            </a:r>
          </a:p>
          <a:p>
            <a:r>
              <a:rPr lang="en-US" altLang="ko-KR" sz="1000" smtClean="0"/>
              <a:t>   aes.BlockSize = 128;</a:t>
            </a:r>
          </a:p>
          <a:p>
            <a:r>
              <a:rPr lang="en-US" altLang="ko-KR" sz="1000" smtClean="0"/>
              <a:t>   aes.KeySize = 128;</a:t>
            </a:r>
          </a:p>
          <a:p>
            <a:r>
              <a:rPr lang="en-US" altLang="ko-KR" sz="1000" smtClean="0"/>
              <a:t>   aes.IV = Encoding.UTF8.GetBytes(AesIV);</a:t>
            </a:r>
          </a:p>
          <a:p>
            <a:r>
              <a:rPr lang="en-US" altLang="ko-KR" sz="1000" smtClean="0"/>
              <a:t>   aes.Key = Encoding.UTF8.GetBytes(comleteAesKey);</a:t>
            </a:r>
          </a:p>
          <a:p>
            <a:r>
              <a:rPr lang="en-US" altLang="ko-KR" sz="1000" smtClean="0"/>
              <a:t>   aes.Mode = CipherMode.CBC;</a:t>
            </a:r>
          </a:p>
          <a:p>
            <a:r>
              <a:rPr lang="en-US" altLang="ko-KR" sz="1000" smtClean="0"/>
              <a:t>   aes.Padding = PaddingMode.PKCS7;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Base64 </a:t>
            </a:r>
            <a:r>
              <a:rPr lang="ko-KR" altLang="en-US" sz="1000" smtClean="0"/>
              <a:t>형식의  문자열에서 바이트형 배열로 변환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byte[] src = System.Convert.FromBase64String(text);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// </a:t>
            </a:r>
            <a:r>
              <a:rPr lang="ko-KR" altLang="en-US" sz="1000" smtClean="0"/>
              <a:t>복호화 한다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using (ICryptoTransform decrypt = aes.CreateDecryptor())</a:t>
            </a:r>
          </a:p>
          <a:p>
            <a:r>
              <a:rPr lang="en-US" altLang="ko-KR" sz="1000" smtClean="0"/>
              <a:t>   {</a:t>
            </a:r>
          </a:p>
          <a:p>
            <a:r>
              <a:rPr lang="en-US" altLang="ko-KR" sz="1000" smtClean="0"/>
              <a:t>      byte[] dest = decrypt.TransformFinalBlock(src, 0, src.Length);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 return Encoding.Unicode.GetString(dest);</a:t>
            </a:r>
          </a:p>
          <a:p>
            <a:r>
              <a:rPr lang="en-US" altLang="ko-KR" sz="1000" smtClean="0"/>
              <a:t>   }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2339752" y="580013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  <a:r>
              <a:rPr lang="ko-KR" altLang="en-US" b="1" smtClean="0"/>
              <a:t>클래스 안에 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61749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6016" y="758577"/>
            <a:ext cx="36004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public enum MARKET_TYPE : short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ANDROID = 29,</a:t>
            </a:r>
          </a:p>
          <a:p>
            <a:r>
              <a:rPr lang="en-US" altLang="ko-KR" sz="1000" smtClean="0"/>
              <a:t>   iOS = 30,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#region PACKET_DEFINE</a:t>
            </a:r>
          </a:p>
          <a:p>
            <a:r>
              <a:rPr lang="en-US" altLang="ko-KR" sz="1000" smtClean="0"/>
              <a:t>public struct REQ_DATA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string LSeq;</a:t>
            </a:r>
          </a:p>
          <a:p>
            <a:r>
              <a:rPr lang="en-US" altLang="ko-KR" sz="1000" smtClean="0"/>
              <a:t>   public string ID;</a:t>
            </a:r>
          </a:p>
          <a:p>
            <a:r>
              <a:rPr lang="en-US" altLang="ko-KR" sz="1000" smtClean="0"/>
              <a:t>   public string Data;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public struct RES_DATA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short Result;</a:t>
            </a:r>
          </a:p>
          <a:p>
            <a:r>
              <a:rPr lang="en-US" altLang="ko-KR" sz="1000" smtClean="0"/>
              <a:t>   public string Data;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 </a:t>
            </a:r>
            <a:r>
              <a:rPr lang="ko-KR" altLang="en-US" sz="1000" smtClean="0"/>
              <a:t>로그인 요청</a:t>
            </a:r>
          </a:p>
          <a:p>
            <a:r>
              <a:rPr lang="en-US" altLang="ko-KR" sz="1000" smtClean="0"/>
              <a:t>public struct REQ_LOGIN_DATA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string ID;</a:t>
            </a:r>
          </a:p>
          <a:p>
            <a:r>
              <a:rPr lang="en-US" altLang="ko-KR" sz="1000" smtClean="0"/>
              <a:t>   public string PW;</a:t>
            </a:r>
          </a:p>
          <a:p>
            <a:r>
              <a:rPr lang="en-US" altLang="ko-KR" sz="1000" smtClean="0"/>
              <a:t>   public short ClientVer;</a:t>
            </a:r>
          </a:p>
          <a:p>
            <a:r>
              <a:rPr lang="en-US" altLang="ko-KR" sz="1000" smtClean="0"/>
              <a:t>   public short DataVer;</a:t>
            </a:r>
          </a:p>
          <a:p>
            <a:r>
              <a:rPr lang="en-US" altLang="ko-KR" sz="1000" smtClean="0"/>
              <a:t>   public short MarketType;</a:t>
            </a:r>
          </a:p>
          <a:p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public struct RES_LOGIN_DATA</a:t>
            </a:r>
          </a:p>
          <a:p>
            <a:r>
              <a:rPr lang="en-US" altLang="ko-KR" sz="1000" smtClean="0"/>
              <a:t>{</a:t>
            </a:r>
          </a:p>
          <a:p>
            <a:r>
              <a:rPr lang="en-US" altLang="ko-KR" sz="1000" smtClean="0"/>
              <a:t>   public short Result;   // </a:t>
            </a:r>
            <a:r>
              <a:rPr lang="ko-KR" altLang="en-US" sz="1000" smtClean="0"/>
              <a:t>요청에 대한 결과</a:t>
            </a:r>
          </a:p>
          <a:p>
            <a:r>
              <a:rPr lang="ko-KR" altLang="en-US" sz="1000" smtClean="0"/>
              <a:t>   </a:t>
            </a:r>
            <a:r>
              <a:rPr lang="en-US" altLang="ko-KR" sz="1000" smtClean="0"/>
              <a:t>public string AT;           // AuthToken</a:t>
            </a:r>
          </a:p>
          <a:p>
            <a:r>
              <a:rPr lang="en-US" altLang="ko-KR" sz="1000" smtClean="0"/>
              <a:t>   public string LSeq;          // LoginSeq;</a:t>
            </a:r>
          </a:p>
          <a:p>
            <a:r>
              <a:rPr lang="en-US" altLang="ko-KR" sz="1000" smtClean="0"/>
              <a:t>}</a:t>
            </a:r>
            <a:endParaRPr lang="ko-KR" alt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58577"/>
            <a:ext cx="38481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33265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My </a:t>
            </a:r>
            <a:r>
              <a:rPr lang="en-US" altLang="ko-KR" b="1" smtClean="0"/>
              <a:t>Extensions </a:t>
            </a:r>
            <a:r>
              <a:rPr lang="ko-KR" altLang="en-US" b="1" smtClean="0"/>
              <a:t>클래스 밖에 정의한다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98341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2132856"/>
            <a:ext cx="568863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serverAddress</a:t>
            </a:r>
            <a:r>
              <a:rPr lang="en-US" altLang="ko-KR" sz="1000" smtClean="0"/>
              <a:t> = "12.10.50.223:21651";	</a:t>
            </a:r>
          </a:p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request = new REQ_LOGIN_DATA()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ID = "jacking",</a:t>
            </a:r>
          </a:p>
          <a:p>
            <a:r>
              <a:rPr lang="en-US" altLang="ko-KR" sz="1000" dirty="0" smtClean="0"/>
              <a:t>   PW = "~123qwe",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ClientVer</a:t>
            </a:r>
            <a:r>
              <a:rPr lang="en-US" altLang="ko-KR" sz="1000" dirty="0" smtClean="0"/>
              <a:t> = 0,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DataVer</a:t>
            </a:r>
            <a:r>
              <a:rPr lang="en-US" altLang="ko-KR" sz="1000" dirty="0" smtClean="0"/>
              <a:t> = 0,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MarketType</a:t>
            </a:r>
            <a:r>
              <a:rPr lang="en-US" altLang="ko-KR" sz="1000" dirty="0" smtClean="0"/>
              <a:t> = (short)MARKET_TYPE.ANDROID</a:t>
            </a:r>
          </a:p>
          <a:p>
            <a:r>
              <a:rPr lang="en-US" altLang="ko-KR" sz="1000" dirty="0" smtClean="0"/>
              <a:t>};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result = </a:t>
            </a:r>
            <a:r>
              <a:rPr lang="en-US" altLang="ko-KR" sz="1000" b="1" dirty="0" err="1" smtClean="0"/>
              <a:t>MyExtensions.RequestHttpAESEncry</a:t>
            </a:r>
            <a:r>
              <a:rPr lang="en-US" altLang="ko-KR" sz="1000" dirty="0" smtClean="0"/>
              <a:t>&lt;REQ_LOGIN_DATA, RES_LOGIN_DATA&gt;(</a:t>
            </a:r>
          </a:p>
          <a:p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serverAddress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		"</a:t>
            </a:r>
            <a:r>
              <a:rPr lang="en-US" altLang="ko-KR" sz="1000" dirty="0" err="1" smtClean="0"/>
              <a:t>RequestLogin</a:t>
            </a:r>
            <a:r>
              <a:rPr lang="en-US" altLang="ko-KR" sz="1000" dirty="0" smtClean="0"/>
              <a:t>",</a:t>
            </a:r>
          </a:p>
          <a:p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MyExtensions.AesLoginDynamicKey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		request.ID, request);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result.Result.Result</a:t>
            </a:r>
            <a:r>
              <a:rPr lang="en-US" altLang="ko-KR" sz="1000" dirty="0" smtClean="0"/>
              <a:t> == </a:t>
            </a:r>
            <a:r>
              <a:rPr lang="en-US" altLang="ko-KR" sz="1000" b="1" dirty="0" err="1" smtClean="0"/>
              <a:t>MyExtensions.NO_ERROR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성공 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result.Result.Dump</a:t>
            </a:r>
            <a:r>
              <a:rPr lang="en-US" altLang="ko-KR" sz="1000" dirty="0" smtClean="0"/>
              <a:t>());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에러 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result.Result.Result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5267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C#/VB </a:t>
            </a:r>
            <a:r>
              <a:rPr lang="ko-KR" altLang="en-US" sz="3200" b="1" dirty="0" smtClean="0"/>
              <a:t>코드 실행</a:t>
            </a:r>
            <a:r>
              <a:rPr lang="en-US" altLang="ko-KR" sz="3200" b="1" dirty="0" smtClean="0"/>
              <a:t>: Expression</a:t>
            </a:r>
            <a:endParaRPr lang="ko-KR" altLang="en-US" sz="32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5" y="1124744"/>
            <a:ext cx="718647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9168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 버튼을 누르거나 </a:t>
            </a:r>
            <a:r>
              <a:rPr lang="en-US" altLang="ko-KR" sz="1400" smtClean="0"/>
              <a:t>F5</a:t>
            </a:r>
            <a:r>
              <a:rPr lang="ko-KR" altLang="en-US" sz="1400" smtClean="0"/>
              <a:t>키로 실행</a:t>
            </a:r>
            <a:endParaRPr lang="ko-KR" altLang="en-US" sz="1400"/>
          </a:p>
        </p:txBody>
      </p:sp>
      <p:cxnSp>
        <p:nvCxnSpPr>
          <p:cNvPr id="3" name="직선 화살표 연결선 2"/>
          <p:cNvCxnSpPr>
            <a:stCxn id="5" idx="0"/>
          </p:cNvCxnSpPr>
          <p:nvPr/>
        </p:nvCxnSpPr>
        <p:spPr>
          <a:xfrm flipV="1">
            <a:off x="1367644" y="1602378"/>
            <a:ext cx="887474" cy="314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75" y="6333281"/>
            <a:ext cx="610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라인으로 된 코드</a:t>
            </a:r>
            <a:r>
              <a:rPr lang="ko-KR" altLang="en-US" dirty="0"/>
              <a:t>만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C#/VB </a:t>
            </a:r>
            <a:r>
              <a:rPr lang="ko-KR" altLang="en-US" sz="3200" b="1" dirty="0" smtClean="0"/>
              <a:t>코드 실행</a:t>
            </a:r>
            <a:r>
              <a:rPr lang="en-US" altLang="ko-KR" sz="3200" b="1" dirty="0" smtClean="0"/>
              <a:t>: Statement</a:t>
            </a:r>
            <a:endParaRPr lang="ko-KR" altLang="en-US" sz="32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81216"/>
            <a:ext cx="7128792" cy="51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3" y="604238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라인 이상의 코드 실행</a:t>
            </a:r>
            <a:r>
              <a:rPr lang="en-US" altLang="ko-KR" smtClean="0"/>
              <a:t>(class</a:t>
            </a:r>
            <a:r>
              <a:rPr lang="ko-KR" altLang="en-US" smtClean="0"/>
              <a:t>나 </a:t>
            </a:r>
            <a:r>
              <a:rPr lang="en-US" altLang="ko-KR" smtClean="0"/>
              <a:t>enum </a:t>
            </a:r>
            <a:r>
              <a:rPr lang="ko-KR" altLang="en-US" smtClean="0"/>
              <a:t>정의 등은 못한다</a:t>
            </a:r>
            <a:r>
              <a:rPr lang="en-US" altLang="ko-KR" smtClean="0"/>
              <a:t>).</a:t>
            </a:r>
          </a:p>
          <a:p>
            <a:r>
              <a:rPr lang="ko-KR" altLang="en-US" smtClean="0"/>
              <a:t>특정 부분만 실행하고 싶은 경우 마우스 드래그로 선택하면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90" y="1268760"/>
            <a:ext cx="3808643" cy="466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2606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C#/VB </a:t>
            </a:r>
            <a:r>
              <a:rPr lang="ko-KR" altLang="en-US" sz="3200" b="1" dirty="0" smtClean="0"/>
              <a:t>코드 실행</a:t>
            </a:r>
            <a:r>
              <a:rPr lang="en-US" altLang="ko-KR" sz="3200" b="1" dirty="0" smtClean="0"/>
              <a:t>: GUI</a:t>
            </a:r>
            <a:endParaRPr lang="ko-KR" altLang="en-US" sz="32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" y="1268760"/>
            <a:ext cx="3461460" cy="36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618" y="5123259"/>
            <a:ext cx="356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을 실행하기 위해서 관련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과 네임스페이스를 추가한다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편집창에서는</a:t>
            </a:r>
            <a:r>
              <a:rPr lang="ko-KR" altLang="en-US" dirty="0" smtClean="0"/>
              <a:t> 네임스페이스 선언이 불가능하다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49926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4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3"/>
            <a:ext cx="7142660" cy="39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499748" cy="109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19965" y="46521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5184576" cy="27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5212009" cy="125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2335050" cy="22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19872" y="2480122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1880" y="181829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두 개를 선택한 </a:t>
            </a:r>
            <a:r>
              <a:rPr lang="ko-KR" altLang="en-US" dirty="0" smtClean="0"/>
              <a:t>오른쪽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아래 버튼을 누르면 왼쪽 창에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추가된다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907618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[Save as snippet…]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기능을 사용하면 참조나 네임스페이스 선언을 쉽게 재이용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sample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snippet</a:t>
            </a:r>
            <a:r>
              <a:rPr lang="ko-KR" altLang="en-US" dirty="0" smtClean="0"/>
              <a:t>로 저장한 후 에디터 상에서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를 입력한 후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키를 누르면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3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2435</Words>
  <Application>Microsoft Office PowerPoint</Application>
  <PresentationFormat>화면 슬라이드 쇼(4:3)</PresentationFormat>
  <Paragraphs>503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ＭＳ Ｐゴシック</vt:lpstr>
      <vt:lpstr>맑은 고딕</vt:lpstr>
      <vt:lpstr>Arial</vt:lpstr>
      <vt:lpstr>Wingdings</vt:lpstr>
      <vt:lpstr>Office 테마</vt:lpstr>
      <vt:lpstr>LinqPad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LinqPad</dc:title>
  <dc:creator>최흥배</dc:creator>
  <cp:lastModifiedBy>com2us</cp:lastModifiedBy>
  <cp:revision>64</cp:revision>
  <dcterms:created xsi:type="dcterms:W3CDTF">2015-02-23T01:41:00Z</dcterms:created>
  <dcterms:modified xsi:type="dcterms:W3CDTF">2019-03-11T04:49:46Z</dcterms:modified>
</cp:coreProperties>
</file>