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6" r:id="rId3"/>
    <p:sldId id="285" r:id="rId4"/>
    <p:sldId id="257" r:id="rId5"/>
    <p:sldId id="261" r:id="rId6"/>
    <p:sldId id="262" r:id="rId7"/>
    <p:sldId id="283" r:id="rId8"/>
    <p:sldId id="269" r:id="rId9"/>
    <p:sldId id="270" r:id="rId10"/>
    <p:sldId id="271" r:id="rId11"/>
    <p:sldId id="280" r:id="rId12"/>
    <p:sldId id="263" r:id="rId13"/>
    <p:sldId id="273" r:id="rId14"/>
    <p:sldId id="274" r:id="rId15"/>
    <p:sldId id="275" r:id="rId16"/>
    <p:sldId id="276" r:id="rId17"/>
    <p:sldId id="284" r:id="rId18"/>
    <p:sldId id="286" r:id="rId19"/>
    <p:sldId id="287" r:id="rId20"/>
    <p:sldId id="288" r:id="rId21"/>
    <p:sldId id="289" r:id="rId22"/>
    <p:sldId id="282" r:id="rId23"/>
    <p:sldId id="281" r:id="rId24"/>
    <p:sldId id="277" r:id="rId25"/>
    <p:sldId id="278" r:id="rId26"/>
    <p:sldId id="279" r:id="rId27"/>
    <p:sldId id="264" r:id="rId28"/>
    <p:sldId id="290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2" autoAdjust="0"/>
    <p:restoredTop sz="86437" autoAdjust="0"/>
  </p:normalViewPr>
  <p:slideViewPr>
    <p:cSldViewPr snapToGrid="0">
      <p:cViewPr varScale="1">
        <p:scale>
          <a:sx n="98" d="100"/>
          <a:sy n="98" d="100"/>
        </p:scale>
        <p:origin x="109" y="4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73173-224C-49C4-99A8-AF006EBB9A84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5176D-846F-45C1-8B7E-47F24AAEC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53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12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28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92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60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8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2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59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39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09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68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8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93916-671A-4AAC-9E4B-888A786A519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0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acking75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owonbun.tistory.com/16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nowonbun.tistory.com/166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nowonbun.tistory.com/166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nowonbun.tistory.com/166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nowonbun.tistory.com/166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nowonbun.tistory.com/166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harpstudy.com/net/article/5-TCP-%ec%84%9c%eb%b2%84" TargetMode="External"/><Relationship Id="rId2" Type="http://schemas.openxmlformats.org/officeDocument/2006/relationships/hyperlink" Target="http://www.csharpstudy.com/net/article/4-TCP-%ed%81%b4%eb%9d%bc%ec%9d%b4%ec%96%b8%ed%8a%b8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osal.kr/761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msdn.microsoft.com/ko-kr/library/system.net.sockets.socket.select(v=vs.110).asp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dotnet/api/system.net.sockets.socket.select?view=netcore-2.2" TargetMode="External"/><Relationship Id="rId2" Type="http://schemas.openxmlformats.org/officeDocument/2006/relationships/hyperlink" Target="http://greenday96.blogspot.com/2016/07/c-select-c-socket-select.html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msdn.microsoft.com/ko-kr/library/system.net.sockets.socket.poll(v=vs.110).asp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ne.jp/asahi/hishidama/home/tech/lang/socket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nowonbun.tistory.com/15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nowonbun.tistory.com/15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owonbun.tistory.com/15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nowonbun.tistory.com/165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nowonbun.tistory.com/165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2026" y="1128713"/>
            <a:ext cx="9711397" cy="2381250"/>
          </a:xfrm>
        </p:spPr>
        <p:txBody>
          <a:bodyPr>
            <a:normAutofit/>
          </a:bodyPr>
          <a:lstStyle/>
          <a:p>
            <a:r>
              <a:rPr lang="en-US" altLang="ko-KR" sz="7200" b="1"/>
              <a:t>C#</a:t>
            </a:r>
            <a:r>
              <a:rPr lang="ko-KR" altLang="en-US" sz="7200" b="1"/>
              <a:t> 네트워크 프로그래밍 기초</a:t>
            </a:r>
            <a:endParaRPr lang="ko-KR" altLang="en-US" sz="7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789670" y="6124451"/>
            <a:ext cx="3379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최흥배</a:t>
            </a:r>
            <a:endParaRPr lang="en-US" altLang="ko-KR" sz="2000" dirty="0"/>
          </a:p>
          <a:p>
            <a:r>
              <a:rPr lang="en-US" altLang="ko-KR" sz="2000">
                <a:hlinkClick r:id="rId2"/>
              </a:rPr>
              <a:t>https://jacking75.github.io/</a:t>
            </a:r>
            <a:r>
              <a:rPr lang="en-US" altLang="ko-KR" sz="200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860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238" y="433388"/>
            <a:ext cx="1214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Client</a:t>
            </a:r>
            <a:endParaRPr lang="ko-KR" altLang="en-US" sz="2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13" y="109538"/>
            <a:ext cx="5591175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415395" y="6578863"/>
            <a:ext cx="27574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출처</a:t>
            </a:r>
            <a:r>
              <a:rPr lang="en-US" altLang="ko-KR" sz="1100" dirty="0"/>
              <a:t>: </a:t>
            </a:r>
            <a:r>
              <a:rPr lang="en-US" altLang="ko-KR" sz="1100" dirty="0">
                <a:hlinkClick r:id="rId3"/>
              </a:rPr>
              <a:t>http://nowonbun.tistory.com/165</a:t>
            </a:r>
            <a:r>
              <a:rPr lang="en-US" altLang="ko-KR" sz="1100" dirty="0"/>
              <a:t>  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4259186" y="4438250"/>
            <a:ext cx="3570364" cy="453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59186" y="2980308"/>
            <a:ext cx="4416184" cy="471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339196" y="5429738"/>
            <a:ext cx="1330084" cy="448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14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47458" y="1862526"/>
            <a:ext cx="7519303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b="1"/>
              <a:t>BasicUDP_Client</a:t>
            </a:r>
            <a:br>
              <a:rPr lang="en-US" altLang="ko-KR" sz="7200" b="1"/>
            </a:br>
            <a:endParaRPr lang="en-US" altLang="ko-KR" sz="3600" b="1"/>
          </a:p>
          <a:p>
            <a:r>
              <a:rPr lang="en-US" altLang="ko-KR" sz="7200" b="1"/>
              <a:t>BasicUDP_Server</a:t>
            </a:r>
            <a:endParaRPr lang="ko-KR" altLang="en-US" sz="7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0D6CBCC-4960-49FF-98F4-89E06C604CD6}"/>
              </a:ext>
            </a:extLst>
          </p:cNvPr>
          <p:cNvSpPr/>
          <p:nvPr/>
        </p:nvSpPr>
        <p:spPr>
          <a:xfrm>
            <a:off x="630584" y="460603"/>
            <a:ext cx="45288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rgbClr val="002060"/>
                </a:solidFill>
              </a:rPr>
              <a:t>Sample</a:t>
            </a:r>
            <a:r>
              <a:rPr lang="ko-KR" altLang="en-US" sz="5400" b="1" dirty="0">
                <a:solidFill>
                  <a:srgbClr val="002060"/>
                </a:solidFill>
              </a:rPr>
              <a:t> </a:t>
            </a:r>
            <a:r>
              <a:rPr lang="en-US" altLang="ko-KR" sz="5400" b="1" dirty="0">
                <a:solidFill>
                  <a:srgbClr val="002060"/>
                </a:solidFill>
              </a:rPr>
              <a:t>Code</a:t>
            </a:r>
            <a:endParaRPr lang="ko-KR" alt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303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27358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err="1"/>
              <a:t>TCPListener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9354024" y="6577897"/>
            <a:ext cx="28196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참고</a:t>
            </a:r>
            <a:r>
              <a:rPr lang="en-US" altLang="ko-KR" sz="1100" dirty="0"/>
              <a:t>: </a:t>
            </a:r>
            <a:r>
              <a:rPr lang="en-US" altLang="ko-KR" sz="1100" dirty="0">
                <a:hlinkClick r:id="rId2"/>
              </a:rPr>
              <a:t>http://nowonbun.tistory.com/166</a:t>
            </a:r>
            <a:r>
              <a:rPr lang="en-US" altLang="ko-KR" sz="1100" dirty="0"/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16F6565-41D1-4F2D-8738-BF7DDAE7D846}"/>
              </a:ext>
            </a:extLst>
          </p:cNvPr>
          <p:cNvSpPr/>
          <p:nvPr/>
        </p:nvSpPr>
        <p:spPr>
          <a:xfrm>
            <a:off x="752503" y="1448585"/>
            <a:ext cx="331815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/>
              <a:t>TcpListener</a:t>
            </a:r>
            <a:r>
              <a:rPr lang="en-US" altLang="ko-KR" dirty="0"/>
              <a:t>      </a:t>
            </a:r>
            <a:r>
              <a:rPr lang="en-US" altLang="ko-KR" dirty="0" err="1"/>
              <a:t>m_tcpListener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AC3EDA7-F308-43DF-B629-952C8E42C45E}"/>
              </a:ext>
            </a:extLst>
          </p:cNvPr>
          <p:cNvSpPr/>
          <p:nvPr/>
        </p:nvSpPr>
        <p:spPr>
          <a:xfrm>
            <a:off x="752502" y="2377144"/>
            <a:ext cx="8601522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/>
              <a:t>m_tcpListener</a:t>
            </a:r>
            <a:r>
              <a:rPr lang="ko-KR" altLang="en-US" dirty="0"/>
              <a:t> =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TcpListener</a:t>
            </a:r>
            <a:r>
              <a:rPr lang="ko-KR" altLang="en-US" dirty="0"/>
              <a:t>(</a:t>
            </a:r>
            <a:r>
              <a:rPr lang="ko-KR" altLang="en-US" dirty="0" err="1"/>
              <a:t>listeningIPAddress</a:t>
            </a:r>
            <a:r>
              <a:rPr lang="ko-KR" altLang="en-US" dirty="0"/>
              <a:t> == </a:t>
            </a:r>
            <a:r>
              <a:rPr lang="ko-KR" altLang="en-US" dirty="0" err="1"/>
              <a:t>null</a:t>
            </a:r>
            <a:r>
              <a:rPr lang="ko-KR" altLang="en-US" dirty="0"/>
              <a:t> ? </a:t>
            </a:r>
            <a:endParaRPr lang="en-US" altLang="ko-KR" dirty="0"/>
          </a:p>
          <a:p>
            <a:r>
              <a:rPr lang="ko-KR" altLang="en-US" dirty="0"/>
              <a:t>                                      </a:t>
            </a:r>
            <a:r>
              <a:rPr lang="ko-KR" altLang="en-US" dirty="0" err="1"/>
              <a:t>System.Net.IPAddress.Any</a:t>
            </a:r>
            <a:r>
              <a:rPr lang="ko-KR" altLang="en-US" dirty="0"/>
              <a:t> : </a:t>
            </a:r>
            <a:endParaRPr lang="en-US" altLang="ko-KR" dirty="0"/>
          </a:p>
          <a:p>
            <a:r>
              <a:rPr lang="ko-KR" altLang="en-US" dirty="0"/>
              <a:t>                          </a:t>
            </a:r>
            <a:r>
              <a:rPr lang="ko-KR" altLang="en-US" dirty="0" err="1"/>
              <a:t>System.Net.IPAddress.Parse</a:t>
            </a:r>
            <a:r>
              <a:rPr lang="ko-KR" altLang="en-US" dirty="0"/>
              <a:t>(</a:t>
            </a:r>
            <a:r>
              <a:rPr lang="ko-KR" altLang="en-US" dirty="0" err="1"/>
              <a:t>listeningIPAddress</a:t>
            </a:r>
            <a:r>
              <a:rPr lang="ko-KR" altLang="en-US" dirty="0"/>
              <a:t>), </a:t>
            </a:r>
            <a:r>
              <a:rPr lang="ko-KR" altLang="en-US" dirty="0" err="1"/>
              <a:t>listeningPort</a:t>
            </a:r>
            <a:r>
              <a:rPr lang="ko-KR" altLang="en-US" dirty="0"/>
              <a:t>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5F2D453-7FBC-471F-AEF2-F4EF4EA0B052}"/>
              </a:ext>
            </a:extLst>
          </p:cNvPr>
          <p:cNvSpPr/>
          <p:nvPr/>
        </p:nvSpPr>
        <p:spPr>
          <a:xfrm>
            <a:off x="752502" y="3859701"/>
            <a:ext cx="245189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/>
              <a:t>m_tcpListener.Start(5);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DAAC4B8-FEFE-4DBC-A8A0-EE3865411A90}"/>
              </a:ext>
            </a:extLst>
          </p:cNvPr>
          <p:cNvSpPr/>
          <p:nvPr/>
        </p:nvSpPr>
        <p:spPr>
          <a:xfrm>
            <a:off x="752502" y="4788260"/>
            <a:ext cx="230967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err="1"/>
              <a:t>m_tcpListener.Stop</a:t>
            </a:r>
            <a:r>
              <a:rPr lang="ko-KR" altLang="en-US" dirty="0"/>
              <a:t>();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E7850F9-512F-4C63-A1AB-23A6DDBA5ADC}"/>
              </a:ext>
            </a:extLst>
          </p:cNvPr>
          <p:cNvSpPr/>
          <p:nvPr/>
        </p:nvSpPr>
        <p:spPr>
          <a:xfrm>
            <a:off x="678967" y="5532153"/>
            <a:ext cx="263418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err="1"/>
              <a:t>m_tcpListener.Pending</a:t>
            </a:r>
            <a:r>
              <a:rPr lang="ko-KR" altLang="en-US" dirty="0"/>
              <a:t>()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03B250E-08E1-4E12-9267-1473BE5ED2A9}"/>
              </a:ext>
            </a:extLst>
          </p:cNvPr>
          <p:cNvSpPr/>
          <p:nvPr/>
        </p:nvSpPr>
        <p:spPr>
          <a:xfrm>
            <a:off x="752502" y="6133753"/>
            <a:ext cx="343844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err="1"/>
              <a:t>m_tcpListener.AcceptTcpClient</a:t>
            </a:r>
            <a:r>
              <a:rPr lang="ko-KR" alt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71150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2274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err="1"/>
              <a:t>TCPClient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9354024" y="6577897"/>
            <a:ext cx="28196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참고</a:t>
            </a:r>
            <a:r>
              <a:rPr lang="en-US" altLang="ko-KR" sz="1100" dirty="0"/>
              <a:t>: </a:t>
            </a:r>
            <a:r>
              <a:rPr lang="en-US" altLang="ko-KR" sz="1100" dirty="0">
                <a:hlinkClick r:id="rId2"/>
              </a:rPr>
              <a:t>http://nowonbun.tistory.com/166</a:t>
            </a:r>
            <a:r>
              <a:rPr lang="en-US" altLang="ko-KR" sz="1100" dirty="0"/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16F6565-41D1-4F2D-8738-BF7DDAE7D846}"/>
              </a:ext>
            </a:extLst>
          </p:cNvPr>
          <p:cNvSpPr/>
          <p:nvPr/>
        </p:nvSpPr>
        <p:spPr>
          <a:xfrm>
            <a:off x="752503" y="1448585"/>
            <a:ext cx="260988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err="1"/>
              <a:t>TcpClient</a:t>
            </a:r>
            <a:r>
              <a:rPr lang="ko-KR" altLang="en-US" dirty="0"/>
              <a:t>   </a:t>
            </a:r>
            <a:r>
              <a:rPr lang="ko-KR" altLang="en-US" dirty="0" err="1"/>
              <a:t>m_TcpClient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14E2B6D-CB78-41F5-A1D5-CF3FB9B2BAEB}"/>
              </a:ext>
            </a:extLst>
          </p:cNvPr>
          <p:cNvSpPr/>
          <p:nvPr/>
        </p:nvSpPr>
        <p:spPr>
          <a:xfrm>
            <a:off x="752503" y="2353534"/>
            <a:ext cx="3727373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len</a:t>
            </a:r>
            <a:r>
              <a:rPr lang="ko-KR" altLang="en-US" dirty="0"/>
              <a:t> = </a:t>
            </a:r>
            <a:r>
              <a:rPr lang="ko-KR" altLang="en-US" dirty="0" err="1"/>
              <a:t>m_TcpClient.Available</a:t>
            </a:r>
            <a:r>
              <a:rPr lang="ko-KR" altLang="en-US" dirty="0"/>
              <a:t>;</a:t>
            </a:r>
          </a:p>
          <a:p>
            <a:r>
              <a:rPr lang="ko-KR" altLang="en-US" dirty="0" err="1"/>
              <a:t>if</a:t>
            </a:r>
            <a:r>
              <a:rPr lang="ko-KR" altLang="en-US" dirty="0"/>
              <a:t> (</a:t>
            </a:r>
            <a:r>
              <a:rPr lang="ko-KR" altLang="en-US" dirty="0" err="1"/>
              <a:t>len</a:t>
            </a:r>
            <a:r>
              <a:rPr lang="ko-KR" altLang="en-US" dirty="0"/>
              <a:t> &lt; </a:t>
            </a:r>
            <a:r>
              <a:rPr lang="ko-KR" altLang="en-US" dirty="0" err="1"/>
              <a:t>Marshal.SizeOf</a:t>
            </a:r>
            <a:r>
              <a:rPr lang="ko-KR" altLang="en-US" dirty="0"/>
              <a:t>(</a:t>
            </a:r>
            <a:r>
              <a:rPr lang="ko-KR" altLang="en-US" dirty="0" err="1"/>
              <a:t>packet</a:t>
            </a:r>
            <a:r>
              <a:rPr lang="ko-KR" altLang="en-US" dirty="0"/>
              <a:t>))</a:t>
            </a:r>
          </a:p>
          <a:p>
            <a:r>
              <a:rPr lang="ko-KR" altLang="en-US" dirty="0"/>
              <a:t>{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Thread.Sleep</a:t>
            </a:r>
            <a:r>
              <a:rPr lang="ko-KR" altLang="en-US" dirty="0"/>
              <a:t>(10);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continue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338649B-428A-4F44-A005-156F9C243599}"/>
              </a:ext>
            </a:extLst>
          </p:cNvPr>
          <p:cNvSpPr/>
          <p:nvPr/>
        </p:nvSpPr>
        <p:spPr>
          <a:xfrm>
            <a:off x="840941" y="4841780"/>
            <a:ext cx="260000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err="1"/>
              <a:t>m_TcpClient.Connected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148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2274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err="1"/>
              <a:t>TCPClient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9354024" y="6577897"/>
            <a:ext cx="28196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참고</a:t>
            </a:r>
            <a:r>
              <a:rPr lang="en-US" altLang="ko-KR" sz="1100" dirty="0"/>
              <a:t>: </a:t>
            </a:r>
            <a:r>
              <a:rPr lang="en-US" altLang="ko-KR" sz="1100" dirty="0">
                <a:hlinkClick r:id="rId2"/>
              </a:rPr>
              <a:t>http://nowonbun.tistory.com/166</a:t>
            </a:r>
            <a:r>
              <a:rPr lang="en-US" altLang="ko-KR" sz="1100" dirty="0"/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16F6565-41D1-4F2D-8738-BF7DDAE7D846}"/>
              </a:ext>
            </a:extLst>
          </p:cNvPr>
          <p:cNvSpPr/>
          <p:nvPr/>
        </p:nvSpPr>
        <p:spPr>
          <a:xfrm>
            <a:off x="752503" y="1448585"/>
            <a:ext cx="876387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/>
              <a:t>m_TcpClient.Client.Receive</a:t>
            </a:r>
            <a:r>
              <a:rPr lang="en-US" altLang="ko-KR" dirty="0"/>
              <a:t>(buff, 0, </a:t>
            </a:r>
            <a:r>
              <a:rPr lang="en-US" altLang="ko-KR" dirty="0" err="1"/>
              <a:t>buff.Length</a:t>
            </a:r>
            <a:r>
              <a:rPr lang="en-US" altLang="ko-KR" dirty="0"/>
              <a:t>, </a:t>
            </a:r>
            <a:r>
              <a:rPr lang="en-US" altLang="ko-KR" dirty="0" err="1"/>
              <a:t>SocketFlags.None</a:t>
            </a:r>
            <a:r>
              <a:rPr lang="en-US" altLang="ko-KR" dirty="0"/>
              <a:t>, out </a:t>
            </a:r>
            <a:r>
              <a:rPr lang="en-US" altLang="ko-KR" dirty="0" err="1"/>
              <a:t>socketError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14E2B6D-CB78-41F5-A1D5-CF3FB9B2BAEB}"/>
              </a:ext>
            </a:extLst>
          </p:cNvPr>
          <p:cNvSpPr/>
          <p:nvPr/>
        </p:nvSpPr>
        <p:spPr>
          <a:xfrm>
            <a:off x="752503" y="2353534"/>
            <a:ext cx="3727373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len</a:t>
            </a:r>
            <a:r>
              <a:rPr lang="ko-KR" altLang="en-US" dirty="0"/>
              <a:t> = </a:t>
            </a:r>
            <a:r>
              <a:rPr lang="ko-KR" altLang="en-US" dirty="0" err="1"/>
              <a:t>m_TcpClient.Available</a:t>
            </a:r>
            <a:r>
              <a:rPr lang="ko-KR" altLang="en-US" dirty="0"/>
              <a:t>;</a:t>
            </a:r>
          </a:p>
          <a:p>
            <a:r>
              <a:rPr lang="ko-KR" altLang="en-US" dirty="0" err="1"/>
              <a:t>if</a:t>
            </a:r>
            <a:r>
              <a:rPr lang="ko-KR" altLang="en-US" dirty="0"/>
              <a:t> (</a:t>
            </a:r>
            <a:r>
              <a:rPr lang="ko-KR" altLang="en-US" dirty="0" err="1"/>
              <a:t>len</a:t>
            </a:r>
            <a:r>
              <a:rPr lang="ko-KR" altLang="en-US" dirty="0"/>
              <a:t> &lt; </a:t>
            </a:r>
            <a:r>
              <a:rPr lang="ko-KR" altLang="en-US" dirty="0" err="1"/>
              <a:t>Marshal.SizeOf</a:t>
            </a:r>
            <a:r>
              <a:rPr lang="ko-KR" altLang="en-US" dirty="0"/>
              <a:t>(</a:t>
            </a:r>
            <a:r>
              <a:rPr lang="ko-KR" altLang="en-US" dirty="0" err="1"/>
              <a:t>packet</a:t>
            </a:r>
            <a:r>
              <a:rPr lang="ko-KR" altLang="en-US" dirty="0"/>
              <a:t>))</a:t>
            </a:r>
          </a:p>
          <a:p>
            <a:r>
              <a:rPr lang="ko-KR" altLang="en-US" dirty="0"/>
              <a:t>{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Thread.Sleep</a:t>
            </a:r>
            <a:r>
              <a:rPr lang="ko-KR" altLang="en-US" dirty="0"/>
              <a:t>(10);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continue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5366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2274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err="1"/>
              <a:t>TCPClient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9354024" y="6577897"/>
            <a:ext cx="28196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참고</a:t>
            </a:r>
            <a:r>
              <a:rPr lang="en-US" altLang="ko-KR" sz="1100" dirty="0"/>
              <a:t>: </a:t>
            </a:r>
            <a:r>
              <a:rPr lang="en-US" altLang="ko-KR" sz="1100" dirty="0">
                <a:hlinkClick r:id="rId2"/>
              </a:rPr>
              <a:t>http://nowonbun.tistory.com/166</a:t>
            </a:r>
            <a:r>
              <a:rPr lang="en-US" altLang="ko-KR" sz="1100" dirty="0"/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16F6565-41D1-4F2D-8738-BF7DDAE7D846}"/>
              </a:ext>
            </a:extLst>
          </p:cNvPr>
          <p:cNvSpPr/>
          <p:nvPr/>
        </p:nvSpPr>
        <p:spPr>
          <a:xfrm>
            <a:off x="752503" y="1448585"/>
            <a:ext cx="8424357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/>
              <a:t>IAsyncResult</a:t>
            </a:r>
            <a:r>
              <a:rPr lang="en-US" altLang="ko-KR" dirty="0"/>
              <a:t> </a:t>
            </a:r>
            <a:r>
              <a:rPr lang="en-US" altLang="ko-KR" dirty="0" err="1"/>
              <a:t>ar</a:t>
            </a:r>
            <a:r>
              <a:rPr lang="en-US" altLang="ko-KR" dirty="0"/>
              <a:t> = </a:t>
            </a:r>
            <a:r>
              <a:rPr lang="en-US" altLang="ko-KR" dirty="0" err="1"/>
              <a:t>m_TcpClient.BeginConnect</a:t>
            </a:r>
            <a:r>
              <a:rPr lang="en-US" altLang="ko-KR" dirty="0"/>
              <a:t>(</a:t>
            </a:r>
            <a:r>
              <a:rPr lang="en-US" altLang="ko-KR" dirty="0" err="1"/>
              <a:t>ipAddr</a:t>
            </a:r>
            <a:r>
              <a:rPr lang="en-US" altLang="ko-KR" dirty="0"/>
              <a:t>, port, </a:t>
            </a:r>
          </a:p>
          <a:p>
            <a:r>
              <a:rPr lang="en-US" altLang="ko-KR" dirty="0"/>
              <a:t>                                       new </a:t>
            </a:r>
            <a:r>
              <a:rPr lang="en-US" altLang="ko-KR" dirty="0" err="1"/>
              <a:t>AsyncCallback</a:t>
            </a:r>
            <a:r>
              <a:rPr lang="en-US" altLang="ko-KR" dirty="0"/>
              <a:t>(</a:t>
            </a:r>
            <a:r>
              <a:rPr lang="en-US" altLang="ko-KR" dirty="0" err="1"/>
              <a:t>OnConnectAsyncCallback</a:t>
            </a:r>
            <a:r>
              <a:rPr lang="en-US" altLang="ko-KR" dirty="0"/>
              <a:t>), </a:t>
            </a:r>
          </a:p>
          <a:p>
            <a:r>
              <a:rPr lang="en-US" altLang="ko-KR" dirty="0"/>
              <a:t>                                                   </a:t>
            </a:r>
            <a:r>
              <a:rPr lang="en-US" altLang="ko-KR" dirty="0" err="1"/>
              <a:t>m_RawSocket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if (!</a:t>
            </a:r>
            <a:r>
              <a:rPr lang="en-US" altLang="ko-KR" dirty="0" err="1"/>
              <a:t>ar.AsyncWaitHandle.WaitOne</a:t>
            </a:r>
            <a:r>
              <a:rPr lang="en-US" altLang="ko-KR" dirty="0"/>
              <a:t>(DEFAULT_CONNECT_WAIT_TIMEOUT))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m_TcpClient.Close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throw new Exception("Connection to the other party is not possible");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else 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m_RawSocket</a:t>
            </a:r>
            <a:r>
              <a:rPr lang="en-US" altLang="ko-KR" dirty="0"/>
              <a:t> = </a:t>
            </a:r>
            <a:r>
              <a:rPr lang="en-US" altLang="ko-KR" dirty="0" err="1"/>
              <a:t>m_TcpClient.Client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4408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2274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err="1"/>
              <a:t>TCPClient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9354024" y="6577897"/>
            <a:ext cx="28196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참고</a:t>
            </a:r>
            <a:r>
              <a:rPr lang="en-US" altLang="ko-KR" sz="1100" dirty="0"/>
              <a:t>: </a:t>
            </a:r>
            <a:r>
              <a:rPr lang="en-US" altLang="ko-KR" sz="1100" dirty="0">
                <a:hlinkClick r:id="rId2"/>
              </a:rPr>
              <a:t>http://nowonbun.tistory.com/166</a:t>
            </a:r>
            <a:r>
              <a:rPr lang="en-US" altLang="ko-KR" sz="1100" dirty="0"/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16F6565-41D1-4F2D-8738-BF7DDAE7D846}"/>
              </a:ext>
            </a:extLst>
          </p:cNvPr>
          <p:cNvSpPr/>
          <p:nvPr/>
        </p:nvSpPr>
        <p:spPr>
          <a:xfrm>
            <a:off x="752503" y="1448585"/>
            <a:ext cx="386817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/>
              <a:t>m_RawSocket</a:t>
            </a:r>
            <a:r>
              <a:rPr lang="en-US" altLang="ko-KR" dirty="0"/>
              <a:t> = </a:t>
            </a:r>
            <a:r>
              <a:rPr lang="en-US" altLang="ko-KR" dirty="0" err="1"/>
              <a:t>m_TcpClient.Client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5717542-0E8D-469D-B7DB-29D5379971E3}"/>
              </a:ext>
            </a:extLst>
          </p:cNvPr>
          <p:cNvSpPr/>
          <p:nvPr/>
        </p:nvSpPr>
        <p:spPr>
          <a:xfrm>
            <a:off x="752503" y="2605355"/>
            <a:ext cx="223163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err="1"/>
              <a:t>m_TcpClient.Close</a:t>
            </a:r>
            <a:r>
              <a:rPr lang="ko-KR" alt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31510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81998" y="579644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000"/>
              <a:t>http://www.atmarkit.co.jp/fdotnet/special/networkprog/networkprog03.gif</a:t>
            </a:r>
            <a:endParaRPr lang="ko-KR" altLang="en-US" sz="1000"/>
          </a:p>
        </p:txBody>
      </p:sp>
      <p:grpSp>
        <p:nvGrpSpPr>
          <p:cNvPr id="5" name="그룹 4"/>
          <p:cNvGrpSpPr/>
          <p:nvPr/>
        </p:nvGrpSpPr>
        <p:grpSpPr>
          <a:xfrm>
            <a:off x="3143672" y="1124745"/>
            <a:ext cx="6120680" cy="4671703"/>
            <a:chOff x="1619672" y="1124744"/>
            <a:chExt cx="6120680" cy="4671703"/>
          </a:xfrm>
        </p:grpSpPr>
        <p:pic>
          <p:nvPicPr>
            <p:cNvPr id="1025" name="Picture 1" descr="http://www.atmarkit.co.jp/fdotnet/special/networkprog/networkprog03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2" y="1124744"/>
              <a:ext cx="6120680" cy="4671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9401" y="1268760"/>
              <a:ext cx="848463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1268760"/>
              <a:ext cx="50482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527" y="2546995"/>
              <a:ext cx="504825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4271" y="4653136"/>
              <a:ext cx="707505" cy="226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2627957"/>
              <a:ext cx="648072" cy="20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4478" y="3429000"/>
              <a:ext cx="504825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4271" y="3878386"/>
              <a:ext cx="707505" cy="226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3907572" y="140392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클라이언트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31904" y="2431922"/>
            <a:ext cx="554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접속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88088" y="1366522"/>
            <a:ext cx="54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서버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91944" y="336802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통신 확립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55940" y="382832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데이터 전송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80876" y="460307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데이터 전송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16080" y="2607232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접속 만들기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7DF16D3-209F-4CFC-A045-7DAA55AB8880}"/>
              </a:ext>
            </a:extLst>
          </p:cNvPr>
          <p:cNvSpPr/>
          <p:nvPr/>
        </p:nvSpPr>
        <p:spPr>
          <a:xfrm>
            <a:off x="577336" y="385320"/>
            <a:ext cx="65585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err="1"/>
              <a:t>TcpClient</a:t>
            </a:r>
            <a:r>
              <a:rPr lang="ko-KR" altLang="en-US" sz="3600" b="1" dirty="0"/>
              <a:t>와 </a:t>
            </a:r>
            <a:r>
              <a:rPr lang="en-US" altLang="ko-KR" sz="3600" b="1" dirty="0" err="1"/>
              <a:t>TcpListner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흐름도</a:t>
            </a:r>
          </a:p>
        </p:txBody>
      </p:sp>
    </p:spTree>
    <p:extLst>
      <p:ext uri="{BB962C8B-B14F-4D97-AF65-F5344CB8AC3E}">
        <p14:creationId xmlns:p14="http://schemas.microsoft.com/office/powerpoint/2010/main" val="1973291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318656"/>
            <a:ext cx="532619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251" y="1822712"/>
            <a:ext cx="572954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785" y="3025049"/>
            <a:ext cx="5314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613" y="3879363"/>
            <a:ext cx="550482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614" y="5517232"/>
            <a:ext cx="3466115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96082" y="3027104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(2)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5212" y="1416796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(1)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5212" y="5363344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(4)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35560" y="3838937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(3)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91544" y="404665"/>
            <a:ext cx="7128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/>
              <a:t>Server</a:t>
            </a:r>
            <a:endParaRPr lang="ko-KR" altLang="en-US" sz="3200" b="1"/>
          </a:p>
        </p:txBody>
      </p:sp>
    </p:spTree>
    <p:extLst>
      <p:ext uri="{BB962C8B-B14F-4D97-AF65-F5344CB8AC3E}">
        <p14:creationId xmlns:p14="http://schemas.microsoft.com/office/powerpoint/2010/main" val="4030324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32" y="1340768"/>
            <a:ext cx="702078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032" y="2060848"/>
            <a:ext cx="542023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031" y="3501009"/>
            <a:ext cx="3767800" cy="106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89991" y="2060849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(2)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91544" y="404665"/>
            <a:ext cx="23762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/>
              <a:t>Client</a:t>
            </a:r>
            <a:endParaRPr lang="ko-KR" altLang="en-US" sz="3200" b="1"/>
          </a:p>
        </p:txBody>
      </p:sp>
      <p:sp>
        <p:nvSpPr>
          <p:cNvPr id="7" name="TextBox 6"/>
          <p:cNvSpPr txBox="1"/>
          <p:nvPr/>
        </p:nvSpPr>
        <p:spPr>
          <a:xfrm>
            <a:off x="1789991" y="1340769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(1)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7888" y="1186880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인스턴스 생성과 </a:t>
            </a:r>
            <a:r>
              <a:rPr lang="en-US" altLang="ko-KR" sz="1400" b="1"/>
              <a:t>host</a:t>
            </a:r>
            <a:r>
              <a:rPr lang="ko-KR" altLang="en-US" sz="1400" b="1"/>
              <a:t>에 접속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89991" y="3501009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(3)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4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3392" y="404665"/>
            <a:ext cx="95050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/>
              <a:t>소켓 통신을 위한 </a:t>
            </a:r>
            <a:r>
              <a:rPr lang="en-US" altLang="ko-KR" sz="3200" b="1"/>
              <a:t>.NET </a:t>
            </a:r>
            <a:r>
              <a:rPr lang="ko-KR" altLang="en-US" sz="3200" b="1"/>
              <a:t>클래스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401950"/>
              </p:ext>
            </p:extLst>
          </p:nvPr>
        </p:nvGraphicFramePr>
        <p:xfrm>
          <a:off x="1199456" y="1484784"/>
          <a:ext cx="8928992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클래스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설명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IPAddress</a:t>
                      </a:r>
                      <a:endParaRPr lang="ko-KR" alt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IP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주소</a:t>
                      </a:r>
                      <a:endParaRPr lang="ko-KR" altLang="en-US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IPEndPoint</a:t>
                      </a:r>
                      <a:endParaRPr lang="ko-KR" alt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IP </a:t>
                      </a:r>
                      <a:r>
                        <a:rPr lang="ko-KR" altLang="en-US"/>
                        <a:t>주소와 포트 번호 조합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Socket</a:t>
                      </a:r>
                      <a:endParaRPr lang="ko-KR" alt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소켓 인터페이스 구현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SocketAsy</a:t>
                      </a:r>
                      <a:r>
                        <a:rPr lang="en-US" altLang="ko-KR" baseline="0"/>
                        <a:t>ncEventArgs</a:t>
                      </a:r>
                      <a:endParaRPr lang="ko-KR" alt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비동기 소켓 조작을 뜻한다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SocketException</a:t>
                      </a:r>
                      <a:endParaRPr lang="ko-KR" alt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소켓 에러가 발생했을 때 예외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TcpClient</a:t>
                      </a:r>
                      <a:endParaRPr lang="ko-KR" alt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TCP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접속을 위한 클라이언트 기능</a:t>
                      </a:r>
                      <a:endParaRPr lang="ko-KR" altLang="en-US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TcpListener</a:t>
                      </a:r>
                      <a:endParaRPr lang="ko-KR" alt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TCP</a:t>
                      </a:r>
                      <a:r>
                        <a:rPr lang="ko-KR" altLang="en-US"/>
                        <a:t>로 클라이언트 접속을 대기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UdpClient</a:t>
                      </a:r>
                      <a:endParaRPr lang="ko-KR" alt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UDP </a:t>
                      </a:r>
                      <a:r>
                        <a:rPr lang="ko-KR" altLang="en-US"/>
                        <a:t>통신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NetworkStream</a:t>
                      </a:r>
                      <a:endParaRPr lang="ko-KR" alt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읽기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쓰기 데이트 스트림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151451" y="5548590"/>
            <a:ext cx="84489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/>
              <a:t>System.Net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b="1" dirty="0" err="1"/>
              <a:t>System.Net.Sockets</a:t>
            </a:r>
            <a:r>
              <a:rPr lang="en-US" altLang="ko-KR" dirty="0"/>
              <a:t> </a:t>
            </a:r>
            <a:r>
              <a:rPr lang="ko-KR" altLang="en-US" dirty="0"/>
              <a:t>네임스페이스 사용</a:t>
            </a:r>
          </a:p>
        </p:txBody>
      </p:sp>
    </p:spTree>
    <p:extLst>
      <p:ext uri="{BB962C8B-B14F-4D97-AF65-F5344CB8AC3E}">
        <p14:creationId xmlns:p14="http://schemas.microsoft.com/office/powerpoint/2010/main" val="2903119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653" y="1639902"/>
            <a:ext cx="701838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653" y="3212976"/>
            <a:ext cx="707138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680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124744"/>
            <a:ext cx="6408712" cy="4236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970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15629" y="539753"/>
            <a:ext cx="656160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dirty="0" smtClean="0"/>
              <a:t>Basic </a:t>
            </a:r>
            <a:r>
              <a:rPr lang="en-US" altLang="ko-KR" sz="6000" b="1" dirty="0" err="1" smtClean="0"/>
              <a:t>TCPClient</a:t>
            </a:r>
            <a:r>
              <a:rPr lang="en-US" altLang="ko-KR" sz="6000" b="1" dirty="0"/>
              <a:t/>
            </a:r>
            <a:br>
              <a:rPr lang="en-US" altLang="ko-KR" sz="6000" b="1" dirty="0"/>
            </a:br>
            <a:r>
              <a:rPr lang="en-US" altLang="ko-KR" sz="6000" b="1" dirty="0" smtClean="0"/>
              <a:t>Basic </a:t>
            </a:r>
            <a:r>
              <a:rPr lang="en-US" altLang="ko-KR" sz="6000" b="1" dirty="0" err="1" smtClean="0"/>
              <a:t>TCPListener</a:t>
            </a:r>
            <a:endParaRPr lang="ko-KR" altLang="en-US" sz="6000" b="1" dirty="0"/>
          </a:p>
        </p:txBody>
      </p:sp>
      <p:sp>
        <p:nvSpPr>
          <p:cNvPr id="3" name="직사각형 2"/>
          <p:cNvSpPr/>
          <p:nvPr/>
        </p:nvSpPr>
        <p:spPr>
          <a:xfrm>
            <a:off x="2027067" y="2583804"/>
            <a:ext cx="8057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hlinkClick r:id="rId2"/>
              </a:rPr>
              <a:t>http://www.csharpstudy.com/net/article/4-TCP-%</a:t>
            </a:r>
            <a:r>
              <a:rPr lang="ko-KR" altLang="en-US" sz="1200" dirty="0" smtClean="0">
                <a:hlinkClick r:id="rId2"/>
              </a:rPr>
              <a:t>ed%81%b4%eb%9d%bc%ec%9d%b4%ec%96%b8%ed%8a%b8</a:t>
            </a:r>
            <a:r>
              <a:rPr lang="ko-KR" altLang="en-US" sz="1200" dirty="0" smtClean="0"/>
              <a:t> </a:t>
            </a:r>
            <a:endParaRPr lang="ko-KR" altLang="en-US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hlinkClick r:id="rId3"/>
              </a:rPr>
              <a:t>http://www.csharpstudy.com/net/article/5-TCP-%</a:t>
            </a:r>
            <a:r>
              <a:rPr lang="ko-KR" altLang="en-US" sz="1200" dirty="0" smtClean="0">
                <a:hlinkClick r:id="rId3"/>
              </a:rPr>
              <a:t>ec%84%9c%eb%b2%84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84118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36740" y="972476"/>
            <a:ext cx="89863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b="1" dirty="0" smtClean="0"/>
              <a:t>Multi Thread Server</a:t>
            </a:r>
            <a:endParaRPr lang="ko-KR" altLang="en-US" sz="7200" b="1" dirty="0"/>
          </a:p>
        </p:txBody>
      </p:sp>
      <p:sp>
        <p:nvSpPr>
          <p:cNvPr id="3" name="직사각형 2"/>
          <p:cNvSpPr/>
          <p:nvPr/>
        </p:nvSpPr>
        <p:spPr>
          <a:xfrm>
            <a:off x="5199503" y="2436466"/>
            <a:ext cx="17524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hlinkClick r:id="rId2"/>
              </a:rPr>
              <a:t>https://</a:t>
            </a:r>
            <a:r>
              <a:rPr lang="ko-KR" altLang="en-US" sz="1200" dirty="0" smtClean="0">
                <a:hlinkClick r:id="rId2"/>
              </a:rPr>
              <a:t>sosal.kr/761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69602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30532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err="1"/>
              <a:t>Socket.Select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238682" y="6559868"/>
            <a:ext cx="59096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2"/>
              </a:rPr>
              <a:t>https://msdn.microsoft.com/ko-kr/library/system.net.sockets.socket.select(v=vs.110).aspx</a:t>
            </a:r>
            <a:endParaRPr lang="ko-KR" altLang="en-US" sz="11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44" y="1890713"/>
            <a:ext cx="469582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1776413"/>
            <a:ext cx="50673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72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77004" y="687375"/>
            <a:ext cx="58986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b="1" dirty="0"/>
              <a:t>Select Server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076026" y="2477272"/>
            <a:ext cx="8300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hlinkClick r:id="rId2"/>
              </a:rPr>
              <a:t>http://</a:t>
            </a:r>
            <a:r>
              <a:rPr lang="ko-KR" altLang="en-US" sz="1400" dirty="0" smtClean="0">
                <a:hlinkClick r:id="rId2"/>
              </a:rPr>
              <a:t>greenday96.blogspot.com/2016/07/c-select-c-socket-select.html</a:t>
            </a:r>
            <a:r>
              <a:rPr lang="ko-KR" altLang="en-US" sz="1400" dirty="0" smtClean="0"/>
              <a:t> </a:t>
            </a:r>
            <a:endParaRPr lang="ko-KR" alt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hlinkClick r:id="rId3"/>
              </a:rPr>
              <a:t>https://</a:t>
            </a:r>
            <a:r>
              <a:rPr lang="ko-KR" altLang="en-US" sz="1400" dirty="0" smtClean="0">
                <a:hlinkClick r:id="rId3"/>
              </a:rPr>
              <a:t>docs.microsoft.com/ko-kr/dotnet/api/system.net.sockets.socket.select?view=netcore-2.2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6796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25633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err="1"/>
              <a:t>Socket.Poll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238682" y="6559868"/>
            <a:ext cx="59096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2"/>
              </a:rPr>
              <a:t>https://msdn.microsoft.com/ko-kr/library/system.net.sockets.socket.poll(v=vs.110).aspx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E50ABF4-B8A1-4D4C-9E32-EA7C8E165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03" y="1388740"/>
            <a:ext cx="4959254" cy="46695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57CE199-53C5-42A2-8466-36C368621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018" y="1304171"/>
            <a:ext cx="55340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33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15447" y="2489542"/>
            <a:ext cx="47663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b="1" dirty="0"/>
              <a:t>Test</a:t>
            </a:r>
            <a:r>
              <a:rPr lang="ko-KR" altLang="en-US" sz="7200" b="1" dirty="0"/>
              <a:t> </a:t>
            </a:r>
            <a:r>
              <a:rPr lang="en-US" altLang="ko-KR" sz="7200" b="1" dirty="0"/>
              <a:t>Client</a:t>
            </a:r>
            <a:endParaRPr lang="ko-KR" altLang="en-US" sz="7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0D6CBCC-4960-49FF-98F4-89E06C604CD6}"/>
              </a:ext>
            </a:extLst>
          </p:cNvPr>
          <p:cNvSpPr/>
          <p:nvPr/>
        </p:nvSpPr>
        <p:spPr>
          <a:xfrm>
            <a:off x="630584" y="460603"/>
            <a:ext cx="45288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rgbClr val="002060"/>
                </a:solidFill>
              </a:rPr>
              <a:t>Sample</a:t>
            </a:r>
            <a:r>
              <a:rPr lang="ko-KR" altLang="en-US" sz="5400" b="1" dirty="0">
                <a:solidFill>
                  <a:srgbClr val="002060"/>
                </a:solidFill>
              </a:rPr>
              <a:t> </a:t>
            </a:r>
            <a:r>
              <a:rPr lang="en-US" altLang="ko-KR" sz="5400" b="1" dirty="0">
                <a:solidFill>
                  <a:srgbClr val="002060"/>
                </a:solidFill>
              </a:rPr>
              <a:t>Code</a:t>
            </a:r>
            <a:endParaRPr lang="ko-KR" alt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758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94544" y="539969"/>
            <a:ext cx="7560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/>
              <a:t>소켓 통신 프로그래밍 언어별 비교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21360" y="5962750"/>
            <a:ext cx="66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http://www.ne.jp/asahi/hishidama/home/tech/lang/socket.html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4810F26-83D5-49B3-BC1E-A13E24872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130" y="1398310"/>
            <a:ext cx="9232669" cy="460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8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0744" y="1261499"/>
            <a:ext cx="109497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순차적으로 흘러오는 데이터를 뜻한다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닷넷에서는 다음과 같은 스트림 클래스가 있다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 err="1"/>
              <a:t>FileStream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NetworkStream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MemoryStream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BufferedStream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err="1"/>
              <a:t>BufferedStream</a:t>
            </a:r>
            <a:r>
              <a:rPr lang="en-US" altLang="ko-KR" sz="2400" dirty="0"/>
              <a:t>: </a:t>
            </a:r>
            <a:r>
              <a:rPr lang="ko-KR" altLang="en-US" sz="2400" dirty="0"/>
              <a:t>다른 스트림을 </a:t>
            </a:r>
            <a:r>
              <a:rPr lang="ko-KR" altLang="en-US" sz="2400" dirty="0" err="1"/>
              <a:t>버퍼링하는</a:t>
            </a:r>
            <a:r>
              <a:rPr lang="ko-KR" altLang="en-US" sz="2400" dirty="0"/>
              <a:t> 스트림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이 스트림들에 읽기</a:t>
            </a:r>
            <a:r>
              <a:rPr lang="en-US" altLang="ko-KR" sz="2400" dirty="0"/>
              <a:t>/</a:t>
            </a:r>
            <a:r>
              <a:rPr lang="ko-KR" altLang="en-US" sz="2400" dirty="0"/>
              <a:t>쓰기를 할 때는 기본적으로 </a:t>
            </a:r>
            <a:r>
              <a:rPr lang="en-US" altLang="ko-KR" sz="2400" dirty="0"/>
              <a:t>Reader</a:t>
            </a:r>
            <a:r>
              <a:rPr lang="ko-KR" altLang="en-US" sz="2400" dirty="0"/>
              <a:t>와 </a:t>
            </a:r>
            <a:r>
              <a:rPr lang="en-US" altLang="ko-KR" sz="2400" dirty="0"/>
              <a:t>Writer</a:t>
            </a:r>
            <a:r>
              <a:rPr lang="ko-KR" altLang="en-US" sz="2400" dirty="0"/>
              <a:t>를 사용한다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ko-KR" altLang="en-US" sz="2400" dirty="0"/>
              <a:t>바이너리 읽기</a:t>
            </a:r>
            <a:r>
              <a:rPr lang="en-US" altLang="ko-KR" sz="2400" dirty="0"/>
              <a:t>/</a:t>
            </a:r>
            <a:r>
              <a:rPr lang="ko-KR" altLang="en-US" sz="2400" dirty="0"/>
              <a:t>쓰기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BinaryReader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BinaryWriter</a:t>
            </a:r>
            <a:r>
              <a:rPr lang="en-US" altLang="ko-KR" sz="2400" dirty="0"/>
              <a:t> </a:t>
            </a:r>
            <a:br>
              <a:rPr lang="en-US" altLang="ko-KR" sz="2400" dirty="0"/>
            </a:br>
            <a:r>
              <a:rPr lang="ko-KR" altLang="en-US" sz="2400" dirty="0"/>
              <a:t>텍스트 읽기</a:t>
            </a:r>
            <a:r>
              <a:rPr lang="en-US" altLang="ko-KR" sz="2400" dirty="0"/>
              <a:t>/</a:t>
            </a:r>
            <a:r>
              <a:rPr lang="ko-KR" altLang="en-US" sz="2400" dirty="0"/>
              <a:t>쓰기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StreamReader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StreamWriter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스트림 클래스 자체에도 </a:t>
            </a:r>
            <a:r>
              <a:rPr lang="en-US" altLang="ko-KR" sz="2400" dirty="0"/>
              <a:t>Read</a:t>
            </a:r>
            <a:r>
              <a:rPr lang="ko-KR" altLang="en-US" sz="2400" dirty="0"/>
              <a:t>와 </a:t>
            </a:r>
            <a:r>
              <a:rPr lang="en-US" altLang="ko-KR" sz="2400" dirty="0"/>
              <a:t>Write</a:t>
            </a:r>
            <a:r>
              <a:rPr lang="ko-KR" altLang="en-US" sz="2400" dirty="0"/>
              <a:t>가 있지만 문자 코드의 </a:t>
            </a:r>
            <a:r>
              <a:rPr lang="ko-KR" altLang="en-US" sz="2400" dirty="0" err="1"/>
              <a:t>엔코딩</a:t>
            </a:r>
            <a:r>
              <a:rPr lang="ko-KR" altLang="en-US" sz="2400" dirty="0"/>
              <a:t> 방법 등을 지정할 수 없다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스트림 클래스와 </a:t>
            </a:r>
            <a:r>
              <a:rPr lang="en-US" altLang="ko-KR" sz="2400" dirty="0"/>
              <a:t>Reader </a:t>
            </a:r>
            <a:r>
              <a:rPr lang="ko-KR" altLang="en-US" sz="2400" dirty="0"/>
              <a:t>클래스</a:t>
            </a:r>
            <a:r>
              <a:rPr lang="en-US" altLang="ko-KR" sz="2400" dirty="0"/>
              <a:t>/Writer </a:t>
            </a:r>
            <a:r>
              <a:rPr lang="ko-KR" altLang="en-US" sz="2400" dirty="0"/>
              <a:t>클래스를 조합하면 스트림의 접근과 스트림에 대한 읽기</a:t>
            </a:r>
            <a:r>
              <a:rPr lang="en-US" altLang="ko-KR" sz="2400" dirty="0"/>
              <a:t>/</a:t>
            </a:r>
            <a:r>
              <a:rPr lang="ko-KR" altLang="en-US" sz="2400" dirty="0"/>
              <a:t>쓰기를 할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F46FE35-D887-4680-BD8B-3435DCD773BF}"/>
              </a:ext>
            </a:extLst>
          </p:cNvPr>
          <p:cNvSpPr/>
          <p:nvPr/>
        </p:nvSpPr>
        <p:spPr>
          <a:xfrm>
            <a:off x="577336" y="385320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/>
              <a:t>스트림</a:t>
            </a:r>
          </a:p>
        </p:txBody>
      </p:sp>
    </p:spTree>
    <p:extLst>
      <p:ext uri="{BB962C8B-B14F-4D97-AF65-F5344CB8AC3E}">
        <p14:creationId xmlns:p14="http://schemas.microsoft.com/office/powerpoint/2010/main" val="367485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62147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/>
              <a:t>TCP – echo </a:t>
            </a:r>
            <a:r>
              <a:rPr lang="ko-KR" altLang="en-US" sz="3600" b="1" dirty="0"/>
              <a:t>서버</a:t>
            </a:r>
            <a:r>
              <a:rPr lang="en-US" altLang="ko-KR" sz="3600" b="1" dirty="0"/>
              <a:t>/</a:t>
            </a:r>
            <a:r>
              <a:rPr lang="ko-KR" altLang="en-US" sz="3600" b="1" dirty="0"/>
              <a:t>클라이언트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472777" y="6567433"/>
            <a:ext cx="27077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출처</a:t>
            </a:r>
            <a:r>
              <a:rPr lang="en-US" altLang="ko-KR" sz="1100" dirty="0"/>
              <a:t>: </a:t>
            </a:r>
            <a:r>
              <a:rPr lang="en-US" altLang="ko-KR" sz="1100" dirty="0">
                <a:hlinkClick r:id="rId2"/>
              </a:rPr>
              <a:t>http://nowonbun.tistory.com/155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1209676"/>
            <a:ext cx="5481637" cy="5193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9951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433388"/>
            <a:ext cx="5695950" cy="59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7238" y="433388"/>
            <a:ext cx="1214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Server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9472777" y="6567433"/>
            <a:ext cx="27077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출처</a:t>
            </a:r>
            <a:r>
              <a:rPr lang="en-US" altLang="ko-KR" sz="1100" dirty="0"/>
              <a:t>: </a:t>
            </a:r>
            <a:r>
              <a:rPr lang="en-US" altLang="ko-KR" sz="1100" dirty="0">
                <a:hlinkClick r:id="rId3"/>
              </a:rPr>
              <a:t>http://nowonbun.tistory.com/155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  <p:sp>
        <p:nvSpPr>
          <p:cNvPr id="3" name="직사각형 2"/>
          <p:cNvSpPr/>
          <p:nvPr/>
        </p:nvSpPr>
        <p:spPr>
          <a:xfrm>
            <a:off x="3239452" y="664220"/>
            <a:ext cx="5195887" cy="1438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76891" y="2824966"/>
            <a:ext cx="2615400" cy="238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76891" y="3097530"/>
            <a:ext cx="3644266" cy="434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76892" y="3770369"/>
            <a:ext cx="3644266" cy="687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76891" y="4498603"/>
            <a:ext cx="3644266" cy="7005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76891" y="5599394"/>
            <a:ext cx="1289519" cy="566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43912" y="895053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서버 소켓 초기화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92290" y="2707747"/>
            <a:ext cx="393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클라이언트가 접속 할 때까지 대기</a:t>
            </a:r>
            <a:r>
              <a:rPr lang="en-US" altLang="ko-KR"/>
              <a:t>...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-129540" y="5796520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서버 소켓 초기화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32420" y="3130034"/>
            <a:ext cx="270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새로운 클라이언트 접속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21156" y="3775285"/>
            <a:ext cx="342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클라이언트에 데이터를 보낸다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932420" y="4520441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클라이언트로부터 데이터를 받는다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584590" y="5599394"/>
            <a:ext cx="307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클라이언트</a:t>
            </a:r>
            <a:r>
              <a:rPr lang="en-US" altLang="ko-KR"/>
              <a:t>/</a:t>
            </a:r>
            <a:r>
              <a:rPr lang="ko-KR" altLang="en-US"/>
              <a:t>서버 소켓 종료</a:t>
            </a:r>
          </a:p>
        </p:txBody>
      </p:sp>
    </p:spTree>
    <p:extLst>
      <p:ext uri="{BB962C8B-B14F-4D97-AF65-F5344CB8AC3E}">
        <p14:creationId xmlns:p14="http://schemas.microsoft.com/office/powerpoint/2010/main" val="415642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238" y="433388"/>
            <a:ext cx="1214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Client</a:t>
            </a:r>
            <a:endParaRPr lang="ko-KR" alt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547687"/>
            <a:ext cx="7407050" cy="561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472777" y="6567433"/>
            <a:ext cx="27077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출처</a:t>
            </a:r>
            <a:r>
              <a:rPr lang="en-US" altLang="ko-KR" sz="1100" dirty="0"/>
              <a:t>: </a:t>
            </a:r>
            <a:r>
              <a:rPr lang="en-US" altLang="ko-KR" sz="1100" dirty="0">
                <a:hlinkClick r:id="rId3"/>
              </a:rPr>
              <a:t>http://nowonbun.tistory.com/155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3752456" y="4625108"/>
            <a:ext cx="2615400" cy="238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367856" y="4559579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서버와 접속 끊기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52456" y="1022856"/>
            <a:ext cx="6305944" cy="897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52456" y="2276272"/>
            <a:ext cx="2762644" cy="581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752456" y="3660580"/>
            <a:ext cx="2762644" cy="854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051602" y="1193374"/>
            <a:ext cx="182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서버에 접속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63677" y="2276272"/>
            <a:ext cx="290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서버로부터 데이터를 받기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15100" y="3660580"/>
            <a:ext cx="249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서버에 데이터 보내기</a:t>
            </a:r>
          </a:p>
        </p:txBody>
      </p:sp>
    </p:spTree>
    <p:extLst>
      <p:ext uri="{BB962C8B-B14F-4D97-AF65-F5344CB8AC3E}">
        <p14:creationId xmlns:p14="http://schemas.microsoft.com/office/powerpoint/2010/main" val="2599528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47458" y="1862526"/>
            <a:ext cx="8102796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b="1"/>
              <a:t>BasicSocketClient</a:t>
            </a:r>
            <a:br>
              <a:rPr lang="en-US" altLang="ko-KR" sz="7200" b="1"/>
            </a:br>
            <a:endParaRPr lang="en-US" altLang="ko-KR" sz="3600" b="1"/>
          </a:p>
          <a:p>
            <a:r>
              <a:rPr lang="en-US" altLang="ko-KR" sz="7200" b="1"/>
              <a:t>BasicSocketServer</a:t>
            </a:r>
            <a:endParaRPr lang="ko-KR" altLang="en-US" sz="7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0D6CBCC-4960-49FF-98F4-89E06C604CD6}"/>
              </a:ext>
            </a:extLst>
          </p:cNvPr>
          <p:cNvSpPr/>
          <p:nvPr/>
        </p:nvSpPr>
        <p:spPr>
          <a:xfrm>
            <a:off x="630584" y="460603"/>
            <a:ext cx="45288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rgbClr val="002060"/>
                </a:solidFill>
              </a:rPr>
              <a:t>Sample</a:t>
            </a:r>
            <a:r>
              <a:rPr lang="ko-KR" altLang="en-US" sz="5400" b="1" dirty="0">
                <a:solidFill>
                  <a:srgbClr val="002060"/>
                </a:solidFill>
              </a:rPr>
              <a:t> </a:t>
            </a:r>
            <a:r>
              <a:rPr lang="en-US" altLang="ko-KR" sz="5400" b="1" dirty="0">
                <a:solidFill>
                  <a:srgbClr val="002060"/>
                </a:solidFill>
              </a:rPr>
              <a:t>Code</a:t>
            </a:r>
            <a:endParaRPr lang="ko-KR" alt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77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63514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/>
              <a:t>UDP – echo </a:t>
            </a:r>
            <a:r>
              <a:rPr lang="ko-KR" altLang="en-US" sz="3600" b="1" dirty="0"/>
              <a:t>서버</a:t>
            </a:r>
            <a:r>
              <a:rPr lang="en-US" altLang="ko-KR" sz="3600" b="1" dirty="0"/>
              <a:t>/</a:t>
            </a:r>
            <a:r>
              <a:rPr lang="ko-KR" altLang="en-US" sz="3600" b="1" dirty="0"/>
              <a:t>클라이언트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426825" y="6578863"/>
            <a:ext cx="27574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출처</a:t>
            </a:r>
            <a:r>
              <a:rPr lang="en-US" altLang="ko-KR" sz="1100" dirty="0"/>
              <a:t>: </a:t>
            </a:r>
            <a:r>
              <a:rPr lang="en-US" altLang="ko-KR" sz="1100" dirty="0">
                <a:hlinkClick r:id="rId2"/>
              </a:rPr>
              <a:t>http://nowonbun.tistory.com/165</a:t>
            </a:r>
            <a:r>
              <a:rPr lang="en-US" altLang="ko-KR" sz="1100" dirty="0"/>
              <a:t>  </a:t>
            </a:r>
            <a:endParaRPr lang="ko-KR" altLang="en-US" sz="11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4" y="1371600"/>
            <a:ext cx="6384727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80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2" y="461962"/>
            <a:ext cx="5999051" cy="589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7238" y="433388"/>
            <a:ext cx="1214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Server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9415395" y="6578863"/>
            <a:ext cx="27574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출처</a:t>
            </a:r>
            <a:r>
              <a:rPr lang="en-US" altLang="ko-KR" sz="1100" dirty="0"/>
              <a:t>: </a:t>
            </a:r>
            <a:r>
              <a:rPr lang="en-US" altLang="ko-KR" sz="1100" dirty="0">
                <a:hlinkClick r:id="rId3"/>
              </a:rPr>
              <a:t>http://nowonbun.tistory.com/165</a:t>
            </a:r>
            <a:r>
              <a:rPr lang="en-US" altLang="ko-KR" sz="1100" dirty="0"/>
              <a:t>  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4346815" y="4326126"/>
            <a:ext cx="4876447" cy="552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24212" y="664220"/>
            <a:ext cx="5668328" cy="1084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24212" y="3049776"/>
            <a:ext cx="4605338" cy="527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11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381</Words>
  <Application>Microsoft Office PowerPoint</Application>
  <PresentationFormat>와이드스크린</PresentationFormat>
  <Paragraphs>142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Wingdings</vt:lpstr>
      <vt:lpstr>Office 테마</vt:lpstr>
      <vt:lpstr>C# 네트워크 프로그래밍 기초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성능 튜닝에서 배우는 OS와 하드웨어 기술</dc:title>
  <dc:creator>connect</dc:creator>
  <cp:lastModifiedBy>최 흥배</cp:lastModifiedBy>
  <cp:revision>82</cp:revision>
  <dcterms:created xsi:type="dcterms:W3CDTF">2015-12-30T01:43:40Z</dcterms:created>
  <dcterms:modified xsi:type="dcterms:W3CDTF">2019-07-08T04:45:30Z</dcterms:modified>
</cp:coreProperties>
</file>