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67acee07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67acee07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67acee07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67acee07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67acee07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67acee07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67acee07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67acee07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vi" sz="1350">
                <a:solidFill>
                  <a:srgbClr val="FFFFFF"/>
                </a:solidFill>
                <a:highlight>
                  <a:srgbClr val="FFFFFF"/>
                </a:highlight>
              </a:rPr>
              <a:t>Project 8</a:t>
            </a:r>
            <a:endParaRPr sz="1350"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43137"/>
              <a:buFont typeface="Arial"/>
              <a:buNone/>
            </a:pPr>
            <a:r>
              <a:rPr lang="vi" sz="2550">
                <a:solidFill>
                  <a:srgbClr val="FFFFFF"/>
                </a:solidFill>
                <a:highlight>
                  <a:srgbClr val="FFFFFF"/>
                </a:highlight>
              </a:rPr>
              <a:t>Movie API Analysis</a:t>
            </a:r>
            <a:endParaRPr sz="2550"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vi"/>
              <a:t>Project 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Movie API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Here is my presentation of my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0" y="0"/>
            <a:ext cx="91440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vi" sz="3000"/>
              <a:t>Information about my data used</a:t>
            </a:r>
            <a:endParaRPr sz="30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3916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/>
              <a:t>There are 9 columns and 15 rows in my dataset. Here is my first 3 rows in my data</a:t>
            </a:r>
            <a:endParaRPr sz="20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24050"/>
            <a:ext cx="8839202" cy="233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0" y="0"/>
            <a:ext cx="9144000" cy="198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3000"/>
              <a:t>2. Details in my analysis</a:t>
            </a:r>
            <a:endParaRPr sz="3000"/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vi" sz="2500"/>
              <a:t>2.1. </a:t>
            </a:r>
            <a:r>
              <a:rPr lang="vi" sz="2500"/>
              <a:t>The relationship between Box Office and Runtime</a:t>
            </a:r>
            <a:endParaRPr sz="2500"/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vi" sz="2500"/>
              <a:t>Nearly no relationship</a:t>
            </a:r>
            <a:endParaRPr sz="25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772" y="2079077"/>
            <a:ext cx="6079728" cy="30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0" y="0"/>
            <a:ext cx="9144000" cy="18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3000"/>
              <a:t>2. Details in my analysis</a:t>
            </a:r>
            <a:endParaRPr sz="3000"/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vi" sz="2638"/>
              <a:t>2.2. </a:t>
            </a:r>
            <a:r>
              <a:rPr lang="vi" sz="2638"/>
              <a:t>The relationship between Box Office and Total nominations</a:t>
            </a:r>
            <a:endParaRPr sz="2638"/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vi" sz="2638"/>
              <a:t>The larger Box Office values the smaller Total nominations</a:t>
            </a:r>
            <a:endParaRPr sz="2638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262" y="1888500"/>
            <a:ext cx="6263463" cy="31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0" y="0"/>
            <a:ext cx="9144000" cy="31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3000"/>
              <a:t>3. Conclusion</a:t>
            </a:r>
            <a:endParaRPr sz="3000"/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vi" sz="2500"/>
              <a:t>3.1. There is no relationship between Box Office and Runtime</a:t>
            </a:r>
            <a:endParaRPr sz="2500"/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vi" sz="2500"/>
              <a:t>3.2. There have relationship between Box Office and Total nominations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