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9" r:id="rId6"/>
    <p:sldId id="267" r:id="rId7"/>
    <p:sldId id="262" r:id="rId8"/>
    <p:sldId id="263" r:id="rId9"/>
    <p:sldId id="261" r:id="rId10"/>
    <p:sldId id="266" r:id="rId11"/>
    <p:sldId id="270" r:id="rId12"/>
    <p:sldId id="268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9"/>
            <p14:sldId id="267"/>
            <p14:sldId id="262"/>
            <p14:sldId id="263"/>
            <p14:sldId id="261"/>
            <p14:sldId id="266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55" d="100"/>
          <a:sy n="55" d="100"/>
        </p:scale>
        <p:origin x="108" y="246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</c:v>
                </c:pt>
                <c:pt idx="1">
                  <c:v>3</c:v>
                </c:pt>
                <c:pt idx="2">
                  <c:v>4.5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2020-07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2040036" cy="1063304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Engineer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DÀI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093" y="3006969"/>
            <a:ext cx="9899594" cy="63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originals/84/c7/ea/84c7ea2b0f6b4f8c860b69ed447e51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6" y="2936629"/>
            <a:ext cx="15547486" cy="58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06297" y="2261062"/>
            <a:ext cx="9883462" cy="919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01-07-1995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Quê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Huế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828800"/>
            <a:ext cx="67056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642" y="4137693"/>
            <a:ext cx="5561048" cy="45489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Kết quả hình ảnh cho html5 css3 bootstrap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9" y="3548926"/>
            <a:ext cx="4124328" cy="25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5" y="3129032"/>
            <a:ext cx="3530248" cy="6566261"/>
          </a:xfrm>
          <a:prstGeom prst="rect">
            <a:avLst/>
          </a:prstGeom>
        </p:spPr>
      </p:pic>
      <p:pic>
        <p:nvPicPr>
          <p:cNvPr id="1026" name="Picture 2" descr="https://techtalk.vn/wp-content/uploads/2018/09/git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812" y="7790293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668" y="6570116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CHUYÊN MÔN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52903608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KỸ NĂNG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logic</a:t>
              </a: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research 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6922355" y="5286617"/>
              <a:ext cx="6877040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 typeface="Arial" panose="020B0604020202020204" pitchFamily="34" charset="0"/>
                <a:buChar char="•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2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2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41621" y="8796516"/>
              <a:ext cx="5688138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cập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endParaRPr lang="en-US" altLang="en-US" sz="3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Font typeface="Arial" panose="020B0604020202020204" pitchFamily="34" charset="0"/>
                <a:buChar char="•"/>
              </a:pP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2020/07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NGẮN HẠN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thanthongnhat.vn/uploads/news/2018_04/2-cau-hoi-giup-ban-hoan-thanh-muc-tieu-da-de-ra-trong-nam-mo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631" y="3006969"/>
            <a:ext cx="11274250" cy="65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272</Words>
  <Application>Microsoft Office PowerPoint</Application>
  <PresentationFormat>Custom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Neue</vt:lpstr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Impact</vt:lpstr>
      <vt:lpstr>Wingdings</vt:lpstr>
      <vt:lpstr>Blank</vt:lpstr>
      <vt:lpstr>Main</vt:lpstr>
      <vt:lpstr>TỔNG KẾT CÁ NHÂN</vt:lpstr>
      <vt:lpstr>NỘI DUNG</vt:lpstr>
      <vt:lpstr>SƠ LƯỢC BẢN THÂN</vt:lpstr>
      <vt:lpstr>SƠ LƯỢC BẢN THÂN</vt:lpstr>
      <vt:lpstr>KHÓA FRESHER K03</vt:lpstr>
      <vt:lpstr>KỸ NĂNG CHUYÊN MÔN</vt:lpstr>
      <vt:lpstr>KỸ NĂNG MỀM</vt:lpstr>
      <vt:lpstr>SWOT</vt:lpstr>
      <vt:lpstr>MỤC TIÊU NGẮN HẠN</vt:lpstr>
      <vt:lpstr>MỤC TIÊU DÀI HẠN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Ton That Cao Cuong</cp:lastModifiedBy>
  <cp:revision>167</cp:revision>
  <dcterms:created xsi:type="dcterms:W3CDTF">2020-05-20T08:41:57Z</dcterms:created>
  <dcterms:modified xsi:type="dcterms:W3CDTF">2020-07-21T09:47:44Z</dcterms:modified>
</cp:coreProperties>
</file>