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9" r:id="rId6"/>
    <p:sldId id="267" r:id="rId7"/>
    <p:sldId id="262" r:id="rId8"/>
    <p:sldId id="263" r:id="rId9"/>
    <p:sldId id="261" r:id="rId10"/>
    <p:sldId id="266" r:id="rId11"/>
    <p:sldId id="270" r:id="rId12"/>
    <p:sldId id="268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  <p14:sldId id="257"/>
          </p14:sldIdLst>
        </p14:section>
        <p14:section name="Chung" id="{19FF86AF-7EA3-40EC-BFE3-92FE1858D08C}">
          <p14:sldIdLst>
            <p14:sldId id="258"/>
            <p14:sldId id="269"/>
            <p14:sldId id="267"/>
            <p14:sldId id="262"/>
            <p14:sldId id="263"/>
            <p14:sldId id="261"/>
            <p14:sldId id="266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  <p:cmAuthor id="2" name="Ton That Cao Cuong" initials="TTCC" lastIdx="1" clrIdx="1">
    <p:extLst>
      <p:ext uri="{19B8F6BF-5375-455C-9EA6-DF929625EA0E}">
        <p15:presenceInfo xmlns:p15="http://schemas.microsoft.com/office/powerpoint/2012/main" userId="Ton That Cao C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3EB"/>
    <a:srgbClr val="FC0D1B"/>
    <a:srgbClr val="0E539E"/>
    <a:srgbClr val="5178B3"/>
    <a:srgbClr val="CCF6FF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0418" autoAdjust="0"/>
  </p:normalViewPr>
  <p:slideViewPr>
    <p:cSldViewPr snapToGrid="0" snapToObjects="1">
      <p:cViewPr varScale="1">
        <p:scale>
          <a:sx n="58" d="100"/>
          <a:sy n="58" d="100"/>
        </p:scale>
        <p:origin x="426" y="114"/>
      </p:cViewPr>
      <p:guideLst>
        <p:guide pos="958"/>
        <p:guide orient="horz" pos="8160"/>
        <p:guide pos="14398"/>
        <p:guide orient="horz"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A-413A-B098-F8EF1477C2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A-413A-B098-F8EF1477C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918975"/>
        <c:axId val="1333921471"/>
      </c:barChart>
      <c:catAx>
        <c:axId val="133391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  <a:alpha val="91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21471"/>
        <c:crosses val="autoZero"/>
        <c:auto val="1"/>
        <c:lblAlgn val="ctr"/>
        <c:lblOffset val="100"/>
        <c:noMultiLvlLbl val="0"/>
      </c:catAx>
      <c:valAx>
        <c:axId val="133392147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189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5"/>
            <a:ext cx="18283238" cy="47752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00FF5-4A78-42CC-AFE0-6F0F002CD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7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TỔNG KẾT CÁ NHÂN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TÔN THẤT CAO CƯỜNG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FRESHER K03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2020/07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961513" cy="1063304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Senior Software Engineer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DÀI HẠN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miro.medium.com/max/10000/1*2f-8Td-WxtiIcDu29nyquw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1380565"/>
            <a:ext cx="8320210" cy="53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%3AANd9GcRn_TFFSx1atXpQ0z7hBaLnH4AFr5vcnNnkm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6817201"/>
            <a:ext cx="8320210" cy="55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8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13739"/>
            <a:ext cx="2437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MỌI NGƯỜI ĐÃ THEO DÕI!</a:t>
            </a:r>
            <a:endParaRPr lang="en-US" sz="9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Fresher K03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06297" y="2261062"/>
            <a:ext cx="9883462" cy="9193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Cao </a:t>
            </a:r>
            <a:r>
              <a:rPr lang="en-US" sz="5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endParaRPr lang="en-US" sz="5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01-07-1995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Quê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Huế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362" y="3884061"/>
            <a:ext cx="5561048" cy="45489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943" y="5974120"/>
            <a:ext cx="3118323" cy="19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83" y="4964637"/>
            <a:ext cx="1670079" cy="1589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5" y="3129032"/>
            <a:ext cx="3530248" cy="656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 Project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Boot + Angular 8 + 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- Django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Egg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KHÓA FRESHER K03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920" y="2694301"/>
            <a:ext cx="2667812" cy="2440652"/>
          </a:xfrm>
          <a:prstGeom prst="rect">
            <a:avLst/>
          </a:prstGeom>
        </p:spPr>
      </p:pic>
      <p:pic>
        <p:nvPicPr>
          <p:cNvPr id="2054" name="Picture 6" descr="https://ih1.redbubble.net/image.453958487.1770/pp,840x830-pad,1000x1000,f8f8f8.u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382" y="2694301"/>
            <a:ext cx="2440652" cy="24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557" y="2694301"/>
            <a:ext cx="2983682" cy="2440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13" y="6570116"/>
            <a:ext cx="2629947" cy="1972460"/>
          </a:xfrm>
          <a:prstGeom prst="rect">
            <a:avLst/>
          </a:prstGeom>
        </p:spPr>
      </p:pic>
      <p:pic>
        <p:nvPicPr>
          <p:cNvPr id="2058" name="Picture 10" descr="https://static.djangoproject.com/img/logos/django-logo-negativ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049" y="6805735"/>
            <a:ext cx="4358298" cy="19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KỸ NĂNG CHUYÊN MÔN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200808104"/>
              </p:ext>
            </p:extLst>
          </p:nvPr>
        </p:nvGraphicFramePr>
        <p:xfrm>
          <a:off x="7763069" y="1720877"/>
          <a:ext cx="14938618" cy="1001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2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294363" cy="1063304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KỸ NĂNG 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s://cdn.leverageedu.com/blog/wp-content/uploads/2020/04/13140130/Soft-Skill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327" y="2022232"/>
            <a:ext cx="12057912" cy="84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2413903" y="2306952"/>
            <a:ext cx="20287784" cy="8438386"/>
            <a:chOff x="2931905" y="4656379"/>
            <a:chExt cx="20867490" cy="5703121"/>
          </a:xfrm>
        </p:grpSpPr>
        <p:sp>
          <p:nvSpPr>
            <p:cNvPr id="15364" name="TextBox 46"/>
            <p:cNvSpPr txBox="1">
              <a:spLocks noChangeArrowheads="1"/>
            </p:cNvSpPr>
            <p:nvPr/>
          </p:nvSpPr>
          <p:spPr bwMode="auto">
            <a:xfrm>
              <a:off x="4806383" y="4656379"/>
              <a:ext cx="3004457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Mạnh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65" name="TextBox 97"/>
            <p:cNvSpPr txBox="1">
              <a:spLocks noChangeArrowheads="1"/>
            </p:cNvSpPr>
            <p:nvPr/>
          </p:nvSpPr>
          <p:spPr bwMode="auto">
            <a:xfrm>
              <a:off x="3275767" y="5308597"/>
              <a:ext cx="5465763" cy="13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duy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logic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Đúng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giờ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kỷ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research </a:t>
              </a:r>
              <a:endParaRPr lang="en-US" alt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6" name="TextBox 46"/>
            <p:cNvSpPr txBox="1">
              <a:spLocks noChangeArrowheads="1"/>
            </p:cNvSpPr>
            <p:nvPr/>
          </p:nvSpPr>
          <p:spPr bwMode="auto">
            <a:xfrm>
              <a:off x="5411574" y="8202071"/>
              <a:ext cx="1942626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Hội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7" name="TextBox 97"/>
            <p:cNvSpPr txBox="1">
              <a:spLocks noChangeArrowheads="1"/>
            </p:cNvSpPr>
            <p:nvPr/>
          </p:nvSpPr>
          <p:spPr bwMode="auto">
            <a:xfrm>
              <a:off x="2931905" y="8674688"/>
              <a:ext cx="5924712" cy="168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Nâng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cao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ôi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trường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nghiệp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onsite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Bản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endParaRPr lang="en-US" altLang="en-US" sz="2799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8" name="TextBox 46"/>
            <p:cNvSpPr txBox="1">
              <a:spLocks noChangeArrowheads="1"/>
            </p:cNvSpPr>
            <p:nvPr/>
          </p:nvSpPr>
          <p:spPr bwMode="auto">
            <a:xfrm>
              <a:off x="17232586" y="4656379"/>
              <a:ext cx="2584341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Yếu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9" name="TextBox 97"/>
            <p:cNvSpPr txBox="1">
              <a:spLocks noChangeArrowheads="1"/>
            </p:cNvSpPr>
            <p:nvPr/>
          </p:nvSpPr>
          <p:spPr bwMode="auto">
            <a:xfrm>
              <a:off x="16922355" y="5286617"/>
              <a:ext cx="6877040" cy="135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tế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sâu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 typeface="Arial" panose="020B0604020202020204" pitchFamily="34" charset="0"/>
                <a:buChar char="•"/>
              </a:pP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0" name="TextBox 46"/>
            <p:cNvSpPr txBox="1">
              <a:spLocks noChangeArrowheads="1"/>
            </p:cNvSpPr>
            <p:nvPr/>
          </p:nvSpPr>
          <p:spPr bwMode="auto">
            <a:xfrm>
              <a:off x="17200834" y="8202071"/>
              <a:ext cx="3062165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Thách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thức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1" name="TextBox 97"/>
            <p:cNvSpPr txBox="1">
              <a:spLocks noChangeArrowheads="1"/>
            </p:cNvSpPr>
            <p:nvPr/>
          </p:nvSpPr>
          <p:spPr bwMode="auto">
            <a:xfrm>
              <a:off x="17141621" y="8796516"/>
              <a:ext cx="6435725" cy="106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Áp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Kỹ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tục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thay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đổi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ound Diagonal Corner Rectangle 2"/>
            <p:cNvSpPr/>
            <p:nvPr/>
          </p:nvSpPr>
          <p:spPr bwMode="auto">
            <a:xfrm>
              <a:off x="12190413" y="5252552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40" name="TextBox 36"/>
            <p:cNvSpPr txBox="1">
              <a:spLocks noChangeArrowheads="1"/>
            </p:cNvSpPr>
            <p:nvPr/>
          </p:nvSpPr>
          <p:spPr bwMode="auto">
            <a:xfrm>
              <a:off x="13933967" y="5086350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 bwMode="auto">
            <a:xfrm rot="10800000">
              <a:off x="8507413" y="9064138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15376" name="TextBox 36"/>
            <p:cNvSpPr txBox="1">
              <a:spLocks noChangeArrowheads="1"/>
            </p:cNvSpPr>
            <p:nvPr/>
          </p:nvSpPr>
          <p:spPr bwMode="auto">
            <a:xfrm>
              <a:off x="10029457" y="5086350"/>
              <a:ext cx="649537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S</a:t>
              </a:r>
            </a:p>
          </p:txBody>
        </p:sp>
        <p:sp>
          <p:nvSpPr>
            <p:cNvPr id="15377" name="TextBox 36"/>
            <p:cNvSpPr txBox="1">
              <a:spLocks noChangeArrowheads="1"/>
            </p:cNvSpPr>
            <p:nvPr/>
          </p:nvSpPr>
          <p:spPr bwMode="auto">
            <a:xfrm>
              <a:off x="13726992" y="8847138"/>
              <a:ext cx="598241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T</a:t>
              </a:r>
            </a:p>
          </p:txBody>
        </p:sp>
        <p:sp>
          <p:nvSpPr>
            <p:cNvPr id="28" name="TextBox 36"/>
            <p:cNvSpPr txBox="1">
              <a:spLocks noChangeArrowheads="1"/>
            </p:cNvSpPr>
            <p:nvPr/>
          </p:nvSpPr>
          <p:spPr bwMode="auto">
            <a:xfrm>
              <a:off x="10262078" y="8847138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5379" name="Oval 28"/>
            <p:cNvSpPr>
              <a:spLocks noChangeArrowheads="1"/>
            </p:cNvSpPr>
            <p:nvPr/>
          </p:nvSpPr>
          <p:spPr bwMode="auto">
            <a:xfrm>
              <a:off x="10559807" y="7199621"/>
              <a:ext cx="3259137" cy="778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3599"/>
            </a:p>
          </p:txBody>
        </p:sp>
      </p:grpSp>
      <p:sp>
        <p:nvSpPr>
          <p:cNvPr id="37" name="Round Diagonal Corner Rectangle 36"/>
          <p:cNvSpPr/>
          <p:nvPr/>
        </p:nvSpPr>
        <p:spPr bwMode="auto">
          <a:xfrm>
            <a:off x="11941750" y="2793793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13273968" y="4146343"/>
            <a:ext cx="9159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W</a:t>
            </a:r>
          </a:p>
        </p:txBody>
      </p:sp>
      <p:sp>
        <p:nvSpPr>
          <p:cNvPr id="39" name="Round Diagonal Corner Rectangle 38"/>
          <p:cNvSpPr/>
          <p:nvPr/>
        </p:nvSpPr>
        <p:spPr bwMode="auto">
          <a:xfrm flipH="1">
            <a:off x="8224130" y="2793793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1" name="Round Diagonal Corner Rectangle 40"/>
          <p:cNvSpPr/>
          <p:nvPr/>
        </p:nvSpPr>
        <p:spPr bwMode="auto">
          <a:xfrm rot="10800000">
            <a:off x="8213019" y="6605381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2" name="Round Diagonal Corner Rectangle 41"/>
          <p:cNvSpPr/>
          <p:nvPr/>
        </p:nvSpPr>
        <p:spPr bwMode="auto">
          <a:xfrm rot="10800000" flipH="1">
            <a:off x="11884904" y="6605381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3" name="TextBox 36"/>
          <p:cNvSpPr txBox="1">
            <a:spLocks noChangeArrowheads="1"/>
          </p:cNvSpPr>
          <p:nvPr/>
        </p:nvSpPr>
        <p:spPr bwMode="auto">
          <a:xfrm>
            <a:off x="9735062" y="4146343"/>
            <a:ext cx="6495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S</a:t>
            </a:r>
          </a:p>
        </p:txBody>
      </p: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13432597" y="7907131"/>
            <a:ext cx="5982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T</a:t>
            </a:r>
          </a:p>
        </p:txBody>
      </p:sp>
      <p:sp>
        <p:nvSpPr>
          <p:cNvPr id="45" name="TextBox 36"/>
          <p:cNvSpPr txBox="1">
            <a:spLocks noChangeArrowheads="1"/>
          </p:cNvSpPr>
          <p:nvPr/>
        </p:nvSpPr>
        <p:spPr bwMode="auto">
          <a:xfrm>
            <a:off x="9722730" y="7907131"/>
            <a:ext cx="6746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O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10265412" y="5019468"/>
            <a:ext cx="3259137" cy="3259138"/>
          </a:xfrm>
          <a:prstGeom prst="ellipse">
            <a:avLst/>
          </a:prstGeom>
          <a:solidFill>
            <a:srgbClr val="2CB3EB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47" name="Text Box 27"/>
          <p:cNvSpPr txBox="1">
            <a:spLocks/>
          </p:cNvSpPr>
          <p:nvPr/>
        </p:nvSpPr>
        <p:spPr bwMode="auto">
          <a:xfrm>
            <a:off x="10978307" y="6259525"/>
            <a:ext cx="1833835" cy="7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4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SWOT</a:t>
            </a:r>
            <a:endParaRPr lang="ru-RU" altLang="en-US" sz="45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3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404667" cy="10633049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NGẮN HẠN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miro.medium.com/max/10000/1*2f-8Td-WxtiIcDu29nyquw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1380565"/>
            <a:ext cx="8320210" cy="53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%3AANd9GcRn_TFFSx1atXpQ0z7hBaLnH4AFr5vcnNnkm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6817201"/>
            <a:ext cx="8320210" cy="55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289</Words>
  <Application>Microsoft Office PowerPoint</Application>
  <PresentationFormat>Custom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Helvetica Neue</vt:lpstr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Impact</vt:lpstr>
      <vt:lpstr>Wingdings</vt:lpstr>
      <vt:lpstr>Blank</vt:lpstr>
      <vt:lpstr>Main</vt:lpstr>
      <vt:lpstr>TỔNG KẾT CÁ NHÂN</vt:lpstr>
      <vt:lpstr>NỘI DUNG</vt:lpstr>
      <vt:lpstr>SƠ LƯỢC BẢN THÂN</vt:lpstr>
      <vt:lpstr>SƠ LƯỢC BẢN THÂN</vt:lpstr>
      <vt:lpstr>KHÓA FRESHER K03</vt:lpstr>
      <vt:lpstr>KỸ NĂNG CHUYÊN MÔN</vt:lpstr>
      <vt:lpstr>KỸ NĂNG MỀM</vt:lpstr>
      <vt:lpstr>SWOT</vt:lpstr>
      <vt:lpstr>MỤC TIÊU NGẮN HẠN</vt:lpstr>
      <vt:lpstr>MỤC TIÊU DÀI HẠN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Ton That Cao Cuong</cp:lastModifiedBy>
  <cp:revision>150</cp:revision>
  <dcterms:created xsi:type="dcterms:W3CDTF">2020-05-20T08:41:57Z</dcterms:created>
  <dcterms:modified xsi:type="dcterms:W3CDTF">2020-07-20T08:59:49Z</dcterms:modified>
</cp:coreProperties>
</file>