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  <p:sldMasterId id="2147484001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61" r:id="rId6"/>
    <p:sldId id="267" r:id="rId7"/>
    <p:sldId id="262" r:id="rId8"/>
    <p:sldId id="263" r:id="rId9"/>
    <p:sldId id="266" r:id="rId10"/>
    <p:sldId id="268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ắt đầu" id="{B69E4E19-60D0-47D4-8385-83F1C137D049}">
          <p14:sldIdLst>
            <p14:sldId id="256"/>
            <p14:sldId id="257"/>
          </p14:sldIdLst>
        </p14:section>
        <p14:section name="Chung" id="{19FF86AF-7EA3-40EC-BFE3-92FE1858D08C}">
          <p14:sldIdLst>
            <p14:sldId id="258"/>
            <p14:sldId id="261"/>
            <p14:sldId id="267"/>
            <p14:sldId id="262"/>
            <p14:sldId id="263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uc Lam" initials="PL" lastIdx="1" clrIdx="0">
    <p:extLst>
      <p:ext uri="{19B8F6BF-5375-455C-9EA6-DF929625EA0E}">
        <p15:presenceInfo xmlns:p15="http://schemas.microsoft.com/office/powerpoint/2012/main" userId="S::phuclq@mitani.com::d608ebc6-5e65-443f-9aef-a02db88c7c06" providerId="AD"/>
      </p:ext>
    </p:extLst>
  </p:cmAuthor>
  <p:cmAuthor id="2" name="Ton That Cao Cuong" initials="TTCC" lastIdx="1" clrIdx="1">
    <p:extLst>
      <p:ext uri="{19B8F6BF-5375-455C-9EA6-DF929625EA0E}">
        <p15:presenceInfo xmlns:p15="http://schemas.microsoft.com/office/powerpoint/2012/main" userId="Ton That Cao Cu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CB3EB"/>
    <a:srgbClr val="FC0D1B"/>
    <a:srgbClr val="0E539E"/>
    <a:srgbClr val="5178B3"/>
    <a:srgbClr val="CCF6FF"/>
    <a:srgbClr val="FA7B87"/>
    <a:srgbClr val="FB4756"/>
    <a:srgbClr val="CA252D"/>
    <a:srgbClr val="FA4069"/>
    <a:srgbClr val="F63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614E1-FD84-41B8-A68F-057F02B5BDF9}" v="4" dt="2020-06-03T02:35:21.77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70418" autoAdjust="0"/>
  </p:normalViewPr>
  <p:slideViewPr>
    <p:cSldViewPr snapToGrid="0" snapToObjects="1">
      <p:cViewPr varScale="1">
        <p:scale>
          <a:sx n="55" d="100"/>
          <a:sy n="55" d="100"/>
        </p:scale>
        <p:origin x="108" y="246"/>
      </p:cViewPr>
      <p:guideLst>
        <p:guide pos="958"/>
        <p:guide orient="horz" pos="8160"/>
        <p:guide pos="14398"/>
        <p:guide orient="horz" pos="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 Quang Phuc" userId="d608ebc6-5e65-443f-9aef-a02db88c7c06" providerId="ADAL" clId="{7E8DC24B-9E29-41C0-9C4D-C51FC230CD58}"/>
    <pc:docChg chg="custSel modSld">
      <pc:chgData name="Lam Quang Phuc" userId="d608ebc6-5e65-443f-9aef-a02db88c7c06" providerId="ADAL" clId="{7E8DC24B-9E29-41C0-9C4D-C51FC230CD58}" dt="2020-02-11T07:20:39.727" v="8"/>
      <pc:docMkLst>
        <pc:docMk/>
      </pc:docMkLst>
      <pc:sldChg chg="modAnim">
        <pc:chgData name="Lam Quang Phuc" userId="d608ebc6-5e65-443f-9aef-a02db88c7c06" providerId="ADAL" clId="{7E8DC24B-9E29-41C0-9C4D-C51FC230CD58}" dt="2020-02-11T07:20:39.727" v="8"/>
        <pc:sldMkLst>
          <pc:docMk/>
          <pc:sldMk cId="1017209520" sldId="3408"/>
        </pc:sldMkLst>
      </pc:sldChg>
      <pc:sldChg chg="addSp delSp modSp">
        <pc:chgData name="Lam Quang Phuc" userId="d608ebc6-5e65-443f-9aef-a02db88c7c06" providerId="ADAL" clId="{7E8DC24B-9E29-41C0-9C4D-C51FC230CD58}" dt="2020-02-11T07:12:29.568" v="6" actId="14100"/>
        <pc:sldMkLst>
          <pc:docMk/>
          <pc:sldMk cId="3328516718" sldId="3421"/>
        </pc:sldMkLst>
        <pc:picChg chg="add mod ord">
          <ac:chgData name="Lam Quang Phuc" userId="d608ebc6-5e65-443f-9aef-a02db88c7c06" providerId="ADAL" clId="{7E8DC24B-9E29-41C0-9C4D-C51FC230CD58}" dt="2020-02-11T07:12:29.568" v="6" actId="14100"/>
          <ac:picMkLst>
            <pc:docMk/>
            <pc:sldMk cId="3328516718" sldId="3421"/>
            <ac:picMk id="3" creationId="{1C0512E1-082B-405E-BB28-CD626620C30D}"/>
          </ac:picMkLst>
        </pc:picChg>
        <pc:picChg chg="del">
          <ac:chgData name="Lam Quang Phuc" userId="d608ebc6-5e65-443f-9aef-a02db88c7c06" providerId="ADAL" clId="{7E8DC24B-9E29-41C0-9C4D-C51FC230CD58}" dt="2020-02-11T07:12:13.350" v="0" actId="478"/>
          <ac:picMkLst>
            <pc:docMk/>
            <pc:sldMk cId="3328516718" sldId="3421"/>
            <ac:picMk id="7" creationId="{629AE217-395D-4662-BA4B-F2C3E99197E7}"/>
          </ac:picMkLst>
        </pc:picChg>
      </pc:sldChg>
    </pc:docChg>
  </pc:docChgLst>
  <pc:docChgLst>
    <pc:chgData name="Phuc Lam" userId="d608ebc6-5e65-443f-9aef-a02db88c7c06" providerId="ADAL" clId="{C3D9DE12-B3A9-4864-8585-C846C0886F02}"/>
    <pc:docChg chg="addSld delSld modSld">
      <pc:chgData name="Phuc Lam" userId="d608ebc6-5e65-443f-9aef-a02db88c7c06" providerId="ADAL" clId="{C3D9DE12-B3A9-4864-8585-C846C0886F02}" dt="2020-03-30T02:57:48.134" v="332" actId="20577"/>
      <pc:docMkLst>
        <pc:docMk/>
      </pc:docMkLst>
      <pc:sldChg chg="modSp add">
        <pc:chgData name="Phuc Lam" userId="d608ebc6-5e65-443f-9aef-a02db88c7c06" providerId="ADAL" clId="{C3D9DE12-B3A9-4864-8585-C846C0886F02}" dt="2020-03-30T02:56:31.126" v="146" actId="20577"/>
        <pc:sldMkLst>
          <pc:docMk/>
          <pc:sldMk cId="1653481665" sldId="256"/>
        </pc:sldMkLst>
        <pc:spChg chg="mod">
          <ac:chgData name="Phuc Lam" userId="d608ebc6-5e65-443f-9aef-a02db88c7c06" providerId="ADAL" clId="{C3D9DE12-B3A9-4864-8585-C846C0886F02}" dt="2020-03-30T02:56:07.621" v="94" actId="20577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Phuc Lam" userId="d608ebc6-5e65-443f-9aef-a02db88c7c06" providerId="ADAL" clId="{C3D9DE12-B3A9-4864-8585-C846C0886F02}" dt="2020-03-30T02:56:31.126" v="146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add">
        <pc:chgData name="Phuc Lam" userId="d608ebc6-5e65-443f-9aef-a02db88c7c06" providerId="ADAL" clId="{C3D9DE12-B3A9-4864-8585-C846C0886F02}" dt="2020-03-30T02:57:48.134" v="332" actId="20577"/>
        <pc:sldMkLst>
          <pc:docMk/>
          <pc:sldMk cId="2352677496" sldId="257"/>
        </pc:sldMkLst>
        <pc:spChg chg="mod">
          <ac:chgData name="Phuc Lam" userId="d608ebc6-5e65-443f-9aef-a02db88c7c06" providerId="ADAL" clId="{C3D9DE12-B3A9-4864-8585-C846C0886F02}" dt="2020-03-30T02:57:48.134" v="332" actId="20577"/>
          <ac:spMkLst>
            <pc:docMk/>
            <pc:sldMk cId="2352677496" sldId="257"/>
            <ac:spMk id="2" creationId="{62743E9B-0125-419E-B0B9-8F3483353C3A}"/>
          </ac:spMkLst>
        </pc:spChg>
        <pc:spChg chg="mod">
          <ac:chgData name="Phuc Lam" userId="d608ebc6-5e65-443f-9aef-a02db88c7c06" providerId="ADAL" clId="{C3D9DE12-B3A9-4864-8585-C846C0886F02}" dt="2020-03-30T02:56:47.672" v="172" actId="20577"/>
          <ac:spMkLst>
            <pc:docMk/>
            <pc:sldMk cId="2352677496" sldId="257"/>
            <ac:spMk id="3" creationId="{4143D920-1178-4328-A690-445C3AC34773}"/>
          </ac:spMkLst>
        </pc:spChg>
      </pc:sldChg>
      <pc:sldChg chg="del">
        <pc:chgData name="Phuc Lam" userId="d608ebc6-5e65-443f-9aef-a02db88c7c06" providerId="ADAL" clId="{C3D9DE12-B3A9-4864-8585-C846C0886F02}" dt="2020-03-30T02:55:48.553" v="4" actId="2696"/>
        <pc:sldMkLst>
          <pc:docMk/>
          <pc:sldMk cId="1017209520" sldId="3408"/>
        </pc:sldMkLst>
      </pc:sldChg>
      <pc:sldChg chg="del">
        <pc:chgData name="Phuc Lam" userId="d608ebc6-5e65-443f-9aef-a02db88c7c06" providerId="ADAL" clId="{C3D9DE12-B3A9-4864-8585-C846C0886F02}" dt="2020-03-30T02:55:49.043" v="5" actId="2696"/>
        <pc:sldMkLst>
          <pc:docMk/>
          <pc:sldMk cId="2090904371" sldId="3409"/>
        </pc:sldMkLst>
      </pc:sldChg>
      <pc:sldChg chg="del">
        <pc:chgData name="Phuc Lam" userId="d608ebc6-5e65-443f-9aef-a02db88c7c06" providerId="ADAL" clId="{C3D9DE12-B3A9-4864-8585-C846C0886F02}" dt="2020-03-30T02:55:46.764" v="0" actId="2696"/>
        <pc:sldMkLst>
          <pc:docMk/>
          <pc:sldMk cId="3328516718" sldId="3421"/>
        </pc:sldMkLst>
      </pc:sldChg>
      <pc:sldChg chg="del">
        <pc:chgData name="Phuc Lam" userId="d608ebc6-5e65-443f-9aef-a02db88c7c06" providerId="ADAL" clId="{C3D9DE12-B3A9-4864-8585-C846C0886F02}" dt="2020-03-30T02:55:47.325" v="2" actId="2696"/>
        <pc:sldMkLst>
          <pc:docMk/>
          <pc:sldMk cId="2423115817" sldId="3445"/>
        </pc:sldMkLst>
      </pc:sldChg>
      <pc:sldChg chg="del">
        <pc:chgData name="Phuc Lam" userId="d608ebc6-5e65-443f-9aef-a02db88c7c06" providerId="ADAL" clId="{C3D9DE12-B3A9-4864-8585-C846C0886F02}" dt="2020-03-30T02:55:49.250" v="6" actId="2696"/>
        <pc:sldMkLst>
          <pc:docMk/>
          <pc:sldMk cId="2694806970" sldId="3449"/>
        </pc:sldMkLst>
      </pc:sldChg>
      <pc:sldChg chg="del">
        <pc:chgData name="Phuc Lam" userId="d608ebc6-5e65-443f-9aef-a02db88c7c06" providerId="ADAL" clId="{C3D9DE12-B3A9-4864-8585-C846C0886F02}" dt="2020-03-30T02:55:47.739" v="3" actId="2696"/>
        <pc:sldMkLst>
          <pc:docMk/>
          <pc:sldMk cId="3009972552" sldId="3450"/>
        </pc:sldMkLst>
      </pc:sldChg>
      <pc:sldMasterChg chg="delSldLayout">
        <pc:chgData name="Phuc Lam" userId="d608ebc6-5e65-443f-9aef-a02db88c7c06" providerId="ADAL" clId="{C3D9DE12-B3A9-4864-8585-C846C0886F02}" dt="2020-03-30T02:55:46.765" v="1" actId="2696"/>
        <pc:sldMasterMkLst>
          <pc:docMk/>
          <pc:sldMasterMk cId="2667234145" sldId="2147484001"/>
        </pc:sldMasterMkLst>
        <pc:sldLayoutChg chg="del">
          <pc:chgData name="Phuc Lam" userId="d608ebc6-5e65-443f-9aef-a02db88c7c06" providerId="ADAL" clId="{C3D9DE12-B3A9-4864-8585-C846C0886F02}" dt="2020-03-30T02:55:46.765" v="1" actId="2696"/>
          <pc:sldLayoutMkLst>
            <pc:docMk/>
            <pc:sldMasterMk cId="2667234145" sldId="2147484001"/>
            <pc:sldLayoutMk cId="671962926" sldId="2147484008"/>
          </pc:sldLayoutMkLst>
        </pc:sldLayoutChg>
      </pc:sldMasterChg>
    </pc:docChg>
  </pc:docChgLst>
  <pc:docChgLst>
    <pc:chgData name="Phuc Lam" userId="d608ebc6-5e65-443f-9aef-a02db88c7c06" providerId="ADAL" clId="{62C58616-2C05-4C30-9961-3B1BB4660954}"/>
    <pc:docChg chg="custSel modMainMaster">
      <pc:chgData name="Phuc Lam" userId="d608ebc6-5e65-443f-9aef-a02db88c7c06" providerId="ADAL" clId="{62C58616-2C05-4C30-9961-3B1BB4660954}" dt="2019-11-01T02:03:07.871" v="9"/>
      <pc:docMkLst>
        <pc:docMk/>
      </pc:docMkLst>
      <pc:sldMasterChg chg="addSp delSp">
        <pc:chgData name="Phuc Lam" userId="d608ebc6-5e65-443f-9aef-a02db88c7c06" providerId="ADAL" clId="{62C58616-2C05-4C30-9961-3B1BB4660954}" dt="2019-11-01T02:03:07.871" v="9"/>
        <pc:sldMasterMkLst>
          <pc:docMk/>
          <pc:sldMasterMk cId="2164932234" sldId="2147483982"/>
        </pc:sldMasterMkLst>
        <pc:spChg chg="add del">
          <ac:chgData name="Phuc Lam" userId="d608ebc6-5e65-443f-9aef-a02db88c7c06" providerId="ADAL" clId="{62C58616-2C05-4C30-9961-3B1BB4660954}" dt="2019-11-01T02:03:02.447" v="8" actId="478"/>
          <ac:spMkLst>
            <pc:docMk/>
            <pc:sldMasterMk cId="2164932234" sldId="2147483982"/>
            <ac:spMk id="2" creationId="{F7C00ACF-BE73-48F6-9A3A-C6F5A704C2D3}"/>
          </ac:spMkLst>
        </pc:spChg>
        <pc:spChg chg="add">
          <ac:chgData name="Phuc Lam" userId="d608ebc6-5e65-443f-9aef-a02db88c7c06" providerId="ADAL" clId="{62C58616-2C05-4C30-9961-3B1BB4660954}" dt="2019-11-01T02:03:07.871" v="9"/>
          <ac:spMkLst>
            <pc:docMk/>
            <pc:sldMasterMk cId="2164932234" sldId="2147483982"/>
            <ac:spMk id="3" creationId="{64023595-409B-4A67-A3B8-3BDC270042F7}"/>
          </ac:spMkLst>
        </pc:spChg>
      </pc:sldMasterChg>
    </pc:docChg>
  </pc:docChgLst>
  <pc:docChgLst>
    <pc:chgData name="Lam Quang Phuc" userId="d608ebc6-5e65-443f-9aef-a02db88c7c06" providerId="ADAL" clId="{928E99DF-07A4-4878-B362-A7C4A9D9D9C1}"/>
    <pc:docChg chg="custSel modMainMaster">
      <pc:chgData name="Lam Quang Phuc" userId="d608ebc6-5e65-443f-9aef-a02db88c7c06" providerId="ADAL" clId="{928E99DF-07A4-4878-B362-A7C4A9D9D9C1}" dt="2019-11-05T01:58:23.073" v="71" actId="20577"/>
      <pc:docMkLst>
        <pc:docMk/>
      </pc:docMkLst>
      <pc:sldMasterChg chg="modSldLayout">
        <pc:chgData name="Lam Quang Phuc" userId="d608ebc6-5e65-443f-9aef-a02db88c7c06" providerId="ADAL" clId="{928E99DF-07A4-4878-B362-A7C4A9D9D9C1}" dt="2019-11-05T01:58:23.073" v="71" actId="20577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928E99DF-07A4-4878-B362-A7C4A9D9D9C1}" dt="2019-11-05T01:58:23.073" v="71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928E99DF-07A4-4878-B362-A7C4A9D9D9C1}" dt="2019-11-05T01:58:23.073" v="71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</pc:sldMasterChg>
    </pc:docChg>
  </pc:docChgLst>
  <pc:docChgLst>
    <pc:chgData name="Phuc Lam" userId="d608ebc6-5e65-443f-9aef-a02db88c7c06" providerId="ADAL" clId="{DA2C2830-2027-4A2E-82D8-BB70BA880B11}"/>
    <pc:docChg chg="undo custSel modSld">
      <pc:chgData name="Phuc Lam" userId="d608ebc6-5e65-443f-9aef-a02db88c7c06" providerId="ADAL" clId="{DA2C2830-2027-4A2E-82D8-BB70BA880B11}" dt="2020-02-25T01:25:58.319" v="12"/>
      <pc:docMkLst>
        <pc:docMk/>
      </pc:docMkLst>
      <pc:sldChg chg="delSp delAnim modAnim">
        <pc:chgData name="Phuc Lam" userId="d608ebc6-5e65-443f-9aef-a02db88c7c06" providerId="ADAL" clId="{DA2C2830-2027-4A2E-82D8-BB70BA880B11}" dt="2020-02-25T01:25:58.319" v="12"/>
        <pc:sldMkLst>
          <pc:docMk/>
          <pc:sldMk cId="1017209520" sldId="3408"/>
        </pc:sldMkLst>
        <pc:spChg chg="del">
          <ac:chgData name="Phuc Lam" userId="d608ebc6-5e65-443f-9aef-a02db88c7c06" providerId="ADAL" clId="{DA2C2830-2027-4A2E-82D8-BB70BA880B11}" dt="2020-02-25T01:25:43.859" v="10" actId="478"/>
          <ac:spMkLst>
            <pc:docMk/>
            <pc:sldMk cId="1017209520" sldId="3408"/>
            <ac:spMk id="3" creationId="{7E7E810B-259E-4122-94E3-AEC448F1505F}"/>
          </ac:spMkLst>
        </pc:spChg>
        <pc:spChg chg="del">
          <ac:chgData name="Phuc Lam" userId="d608ebc6-5e65-443f-9aef-a02db88c7c06" providerId="ADAL" clId="{DA2C2830-2027-4A2E-82D8-BB70BA880B11}" dt="2020-02-25T01:25:42.211" v="9" actId="478"/>
          <ac:spMkLst>
            <pc:docMk/>
            <pc:sldMk cId="1017209520" sldId="3408"/>
            <ac:spMk id="10" creationId="{EABDDE6E-9229-4512-8DFF-905363D5D692}"/>
          </ac:spMkLst>
        </pc:spChg>
        <pc:spChg chg="del">
          <ac:chgData name="Phuc Lam" userId="d608ebc6-5e65-443f-9aef-a02db88c7c06" providerId="ADAL" clId="{DA2C2830-2027-4A2E-82D8-BB70BA880B11}" dt="2020-02-25T01:25:39.505" v="8" actId="478"/>
          <ac:spMkLst>
            <pc:docMk/>
            <pc:sldMk cId="1017209520" sldId="3408"/>
            <ac:spMk id="12" creationId="{38D41322-87E2-476C-9C57-B6AFEF7E7845}"/>
          </ac:spMkLst>
        </pc:spChg>
      </pc:sldChg>
      <pc:sldChg chg="addSp delSp addAnim delAnim">
        <pc:chgData name="Phuc Lam" userId="d608ebc6-5e65-443f-9aef-a02db88c7c06" providerId="ADAL" clId="{DA2C2830-2027-4A2E-82D8-BB70BA880B11}" dt="2020-02-25T01:23:35.223" v="7" actId="478"/>
        <pc:sldMkLst>
          <pc:docMk/>
          <pc:sldMk cId="2694806970" sldId="3449"/>
        </pc:sldMkLst>
        <pc:spChg chg="del">
          <ac:chgData name="Phuc Lam" userId="d608ebc6-5e65-443f-9aef-a02db88c7c06" providerId="ADAL" clId="{DA2C2830-2027-4A2E-82D8-BB70BA880B11}" dt="2020-02-25T01:23:29.668" v="5" actId="478"/>
          <ac:spMkLst>
            <pc:docMk/>
            <pc:sldMk cId="2694806970" sldId="3449"/>
            <ac:spMk id="47" creationId="{FDAF9BC9-7CBE-E64A-A48C-8BD82AC03FA3}"/>
          </ac:spMkLst>
        </pc:spChg>
        <pc:spChg chg="del">
          <ac:chgData name="Phuc Lam" userId="d608ebc6-5e65-443f-9aef-a02db88c7c06" providerId="ADAL" clId="{DA2C2830-2027-4A2E-82D8-BB70BA880B11}" dt="2020-02-25T01:23:27.835" v="4" actId="478"/>
          <ac:spMkLst>
            <pc:docMk/>
            <pc:sldMk cId="2694806970" sldId="3449"/>
            <ac:spMk id="49" creationId="{8886B956-599B-D043-B70C-8967B2C3BCE8}"/>
          </ac:spMkLst>
        </pc:spChg>
        <pc:spChg chg="del">
          <ac:chgData name="Phuc Lam" userId="d608ebc6-5e65-443f-9aef-a02db88c7c06" providerId="ADAL" clId="{DA2C2830-2027-4A2E-82D8-BB70BA880B11}" dt="2020-02-25T01:23:26.707" v="3" actId="478"/>
          <ac:spMkLst>
            <pc:docMk/>
            <pc:sldMk cId="2694806970" sldId="3449"/>
            <ac:spMk id="51" creationId="{2A86B0E9-D9B9-9649-A786-8D6CFF162EA8}"/>
          </ac:spMkLst>
        </pc:spChg>
        <pc:spChg chg="add del">
          <ac:chgData name="Phuc Lam" userId="d608ebc6-5e65-443f-9aef-a02db88c7c06" providerId="ADAL" clId="{DA2C2830-2027-4A2E-82D8-BB70BA880B11}" dt="2020-02-25T01:23:25.227" v="2" actId="478"/>
          <ac:spMkLst>
            <pc:docMk/>
            <pc:sldMk cId="2694806970" sldId="3449"/>
            <ac:spMk id="53" creationId="{5392F733-4703-144E-9462-04FD73719F89}"/>
          </ac:spMkLst>
        </pc:spChg>
        <pc:spChg chg="del">
          <ac:chgData name="Phuc Lam" userId="d608ebc6-5e65-443f-9aef-a02db88c7c06" providerId="ADAL" clId="{DA2C2830-2027-4A2E-82D8-BB70BA880B11}" dt="2020-02-25T01:23:35.223" v="7" actId="478"/>
          <ac:spMkLst>
            <pc:docMk/>
            <pc:sldMk cId="2694806970" sldId="3449"/>
            <ac:spMk id="55" creationId="{EAB84FB3-DABF-1A44-9E39-292B5C1A20F0}"/>
          </ac:spMkLst>
        </pc:spChg>
        <pc:spChg chg="del">
          <ac:chgData name="Phuc Lam" userId="d608ebc6-5e65-443f-9aef-a02db88c7c06" providerId="ADAL" clId="{DA2C2830-2027-4A2E-82D8-BB70BA880B11}" dt="2020-02-25T01:23:31.892" v="6" actId="478"/>
          <ac:spMkLst>
            <pc:docMk/>
            <pc:sldMk cId="2694806970" sldId="3449"/>
            <ac:spMk id="57" creationId="{70D39349-6A6D-C842-9B17-35C7CA7B3B2C}"/>
          </ac:spMkLst>
        </pc:spChg>
      </pc:sldChg>
    </pc:docChg>
  </pc:docChgLst>
  <pc:docChgLst>
    <pc:chgData name="Lam Quang Phuc" userId="d608ebc6-5e65-443f-9aef-a02db88c7c06" providerId="ADAL" clId="{F62F9315-905D-45A5-8D34-EF11CD5BC3B4}"/>
    <pc:docChg chg="undo custSel addSld modSld modMainMaster">
      <pc:chgData name="Lam Quang Phuc" userId="d608ebc6-5e65-443f-9aef-a02db88c7c06" providerId="ADAL" clId="{F62F9315-905D-45A5-8D34-EF11CD5BC3B4}" dt="2019-10-31T08:23:52.031" v="608"/>
      <pc:docMkLst>
        <pc:docMk/>
      </pc:docMkLst>
    </pc:docChg>
  </pc:docChgLst>
  <pc:docChgLst>
    <pc:chgData name="Lam Quang Phuc" userId="d608ebc6-5e65-443f-9aef-a02db88c7c06" providerId="ADAL" clId="{DA2C2830-2027-4A2E-82D8-BB70BA880B11}"/>
    <pc:docChg chg="modSld">
      <pc:chgData name="Lam Quang Phuc" userId="d608ebc6-5e65-443f-9aef-a02db88c7c06" providerId="ADAL" clId="{DA2C2830-2027-4A2E-82D8-BB70BA880B11}" dt="2020-03-02T09:55:22.848" v="1"/>
      <pc:docMkLst>
        <pc:docMk/>
      </pc:docMkLst>
      <pc:sldChg chg="modAnim">
        <pc:chgData name="Lam Quang Phuc" userId="d608ebc6-5e65-443f-9aef-a02db88c7c06" providerId="ADAL" clId="{DA2C2830-2027-4A2E-82D8-BB70BA880B11}" dt="2020-03-02T09:55:22.848" v="1"/>
        <pc:sldMkLst>
          <pc:docMk/>
          <pc:sldMk cId="2694806970" sldId="3449"/>
        </pc:sldMkLst>
      </pc:sldChg>
    </pc:docChg>
  </pc:docChgLst>
  <pc:docChgLst>
    <pc:chgData name="Lam Quang Phuc" userId="d608ebc6-5e65-443f-9aef-a02db88c7c06" providerId="ADAL" clId="{DBF614E1-FD84-41B8-A68F-057F02B5BDF9}"/>
    <pc:docChg chg="undo addSld delSld modSld addSection delSection modSection">
      <pc:chgData name="Lam Quang Phuc" userId="d608ebc6-5e65-443f-9aef-a02db88c7c06" providerId="ADAL" clId="{DBF614E1-FD84-41B8-A68F-057F02B5BDF9}" dt="2020-06-03T02:35:09.321" v="31" actId="18676"/>
      <pc:docMkLst>
        <pc:docMk/>
      </pc:docMkLst>
      <pc:sldChg chg="modSp">
        <pc:chgData name="Lam Quang Phuc" userId="d608ebc6-5e65-443f-9aef-a02db88c7c06" providerId="ADAL" clId="{DBF614E1-FD84-41B8-A68F-057F02B5BDF9}" dt="2020-06-03T02:34:58.028" v="4" actId="6549"/>
        <pc:sldMkLst>
          <pc:docMk/>
          <pc:sldMk cId="1653481665" sldId="256"/>
        </pc:sldMkLst>
        <pc:spChg chg="mod">
          <ac:chgData name="Lam Quang Phuc" userId="d608ebc6-5e65-443f-9aef-a02db88c7c06" providerId="ADAL" clId="{DBF614E1-FD84-41B8-A68F-057F02B5BDF9}" dt="2020-06-03T02:34:55.526" v="3" actId="6549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Lam Quang Phuc" userId="d608ebc6-5e65-443f-9aef-a02db88c7c06" providerId="ADAL" clId="{DBF614E1-FD84-41B8-A68F-057F02B5BDF9}" dt="2020-06-03T02:34:58.028" v="4" actId="6549"/>
          <ac:spMkLst>
            <pc:docMk/>
            <pc:sldMk cId="1653481665" sldId="256"/>
            <ac:spMk id="3" creationId="{14242013-38AB-4BF2-9387-1FE754FF2166}"/>
          </ac:spMkLst>
        </pc:spChg>
      </pc:sldChg>
      <pc:sldChg chg="del">
        <pc:chgData name="Lam Quang Phuc" userId="d608ebc6-5e65-443f-9aef-a02db88c7c06" providerId="ADAL" clId="{DBF614E1-FD84-41B8-A68F-057F02B5BDF9}" dt="2020-06-03T02:35:02.709" v="6" actId="2696"/>
        <pc:sldMkLst>
          <pc:docMk/>
          <pc:sldMk cId="552990107" sldId="258"/>
        </pc:sldMkLst>
      </pc:sldChg>
      <pc:sldChg chg="modSp del">
        <pc:chgData name="Lam Quang Phuc" userId="d608ebc6-5e65-443f-9aef-a02db88c7c06" providerId="ADAL" clId="{DBF614E1-FD84-41B8-A68F-057F02B5BDF9}" dt="2020-06-03T02:35:02.672" v="5" actId="2696"/>
        <pc:sldMkLst>
          <pc:docMk/>
          <pc:sldMk cId="2009990699" sldId="259"/>
        </pc:sldMkLst>
        <pc:spChg chg="mod">
          <ac:chgData name="Lam Quang Phuc" userId="d608ebc6-5e65-443f-9aef-a02db88c7c06" providerId="ADAL" clId="{DBF614E1-FD84-41B8-A68F-057F02B5BDF9}" dt="2020-06-03T02:34:40.197" v="0" actId="6549"/>
          <ac:spMkLst>
            <pc:docMk/>
            <pc:sldMk cId="2009990699" sldId="259"/>
            <ac:spMk id="2" creationId="{38F19D61-16A7-49B5-AF51-3200EA6A5270}"/>
          </ac:spMkLst>
        </pc:spChg>
      </pc:sldChg>
      <pc:sldChg chg="del">
        <pc:chgData name="Lam Quang Phuc" userId="d608ebc6-5e65-443f-9aef-a02db88c7c06" providerId="ADAL" clId="{DBF614E1-FD84-41B8-A68F-057F02B5BDF9}" dt="2020-06-03T02:35:02.739" v="7" actId="2696"/>
        <pc:sldMkLst>
          <pc:docMk/>
          <pc:sldMk cId="1523993171" sldId="260"/>
        </pc:sldMkLst>
      </pc:sldChg>
      <pc:sldChg chg="del">
        <pc:chgData name="Lam Quang Phuc" userId="d608ebc6-5e65-443f-9aef-a02db88c7c06" providerId="ADAL" clId="{DBF614E1-FD84-41B8-A68F-057F02B5BDF9}" dt="2020-06-03T02:35:02.763" v="8" actId="2696"/>
        <pc:sldMkLst>
          <pc:docMk/>
          <pc:sldMk cId="952082400" sldId="261"/>
        </pc:sldMkLst>
      </pc:sldChg>
      <pc:sldChg chg="del">
        <pc:chgData name="Lam Quang Phuc" userId="d608ebc6-5e65-443f-9aef-a02db88c7c06" providerId="ADAL" clId="{DBF614E1-FD84-41B8-A68F-057F02B5BDF9}" dt="2020-06-03T02:35:02.878" v="9" actId="2696"/>
        <pc:sldMkLst>
          <pc:docMk/>
          <pc:sldMk cId="2794165965" sldId="3311"/>
        </pc:sldMkLst>
      </pc:sldChg>
      <pc:sldChg chg="del">
        <pc:chgData name="Lam Quang Phuc" userId="d608ebc6-5e65-443f-9aef-a02db88c7c06" providerId="ADAL" clId="{DBF614E1-FD84-41B8-A68F-057F02B5BDF9}" dt="2020-06-03T02:35:02.896" v="10" actId="2696"/>
        <pc:sldMkLst>
          <pc:docMk/>
          <pc:sldMk cId="3059433409" sldId="3312"/>
        </pc:sldMkLst>
      </pc:sldChg>
      <pc:sldChg chg="del">
        <pc:chgData name="Lam Quang Phuc" userId="d608ebc6-5e65-443f-9aef-a02db88c7c06" providerId="ADAL" clId="{DBF614E1-FD84-41B8-A68F-057F02B5BDF9}" dt="2020-06-03T02:35:02.914" v="11" actId="2696"/>
        <pc:sldMkLst>
          <pc:docMk/>
          <pc:sldMk cId="1233828362" sldId="3313"/>
        </pc:sldMkLst>
      </pc:sldChg>
      <pc:sldChg chg="del">
        <pc:chgData name="Lam Quang Phuc" userId="d608ebc6-5e65-443f-9aef-a02db88c7c06" providerId="ADAL" clId="{DBF614E1-FD84-41B8-A68F-057F02B5BDF9}" dt="2020-06-03T02:35:02.933" v="12" actId="2696"/>
        <pc:sldMkLst>
          <pc:docMk/>
          <pc:sldMk cId="2353066288" sldId="3314"/>
        </pc:sldMkLst>
      </pc:sldChg>
      <pc:sldChg chg="del">
        <pc:chgData name="Lam Quang Phuc" userId="d608ebc6-5e65-443f-9aef-a02db88c7c06" providerId="ADAL" clId="{DBF614E1-FD84-41B8-A68F-057F02B5BDF9}" dt="2020-06-03T02:35:02.953" v="13" actId="2696"/>
        <pc:sldMkLst>
          <pc:docMk/>
          <pc:sldMk cId="2430425663" sldId="3315"/>
        </pc:sldMkLst>
      </pc:sldChg>
      <pc:sldChg chg="del">
        <pc:chgData name="Lam Quang Phuc" userId="d608ebc6-5e65-443f-9aef-a02db88c7c06" providerId="ADAL" clId="{DBF614E1-FD84-41B8-A68F-057F02B5BDF9}" dt="2020-06-03T02:35:02.972" v="14" actId="2696"/>
        <pc:sldMkLst>
          <pc:docMk/>
          <pc:sldMk cId="2604744090" sldId="3316"/>
        </pc:sldMkLst>
      </pc:sldChg>
      <pc:sldChg chg="del">
        <pc:chgData name="Lam Quang Phuc" userId="d608ebc6-5e65-443f-9aef-a02db88c7c06" providerId="ADAL" clId="{DBF614E1-FD84-41B8-A68F-057F02B5BDF9}" dt="2020-06-03T02:35:02.989" v="15" actId="2696"/>
        <pc:sldMkLst>
          <pc:docMk/>
          <pc:sldMk cId="1308786711" sldId="3317"/>
        </pc:sldMkLst>
      </pc:sldChg>
      <pc:sldChg chg="del">
        <pc:chgData name="Lam Quang Phuc" userId="d608ebc6-5e65-443f-9aef-a02db88c7c06" providerId="ADAL" clId="{DBF614E1-FD84-41B8-A68F-057F02B5BDF9}" dt="2020-06-03T02:35:03.006" v="16" actId="2696"/>
        <pc:sldMkLst>
          <pc:docMk/>
          <pc:sldMk cId="1492558877" sldId="3318"/>
        </pc:sldMkLst>
      </pc:sldChg>
      <pc:sldChg chg="del">
        <pc:chgData name="Lam Quang Phuc" userId="d608ebc6-5e65-443f-9aef-a02db88c7c06" providerId="ADAL" clId="{DBF614E1-FD84-41B8-A68F-057F02B5BDF9}" dt="2020-06-03T02:35:03.025" v="17" actId="2696"/>
        <pc:sldMkLst>
          <pc:docMk/>
          <pc:sldMk cId="2738068135" sldId="3320"/>
        </pc:sldMkLst>
      </pc:sldChg>
      <pc:sldChg chg="del">
        <pc:chgData name="Lam Quang Phuc" userId="d608ebc6-5e65-443f-9aef-a02db88c7c06" providerId="ADAL" clId="{DBF614E1-FD84-41B8-A68F-057F02B5BDF9}" dt="2020-06-03T02:35:03.042" v="18" actId="2696"/>
        <pc:sldMkLst>
          <pc:docMk/>
          <pc:sldMk cId="2562591525" sldId="3321"/>
        </pc:sldMkLst>
      </pc:sldChg>
      <pc:sldChg chg="del">
        <pc:chgData name="Lam Quang Phuc" userId="d608ebc6-5e65-443f-9aef-a02db88c7c06" providerId="ADAL" clId="{DBF614E1-FD84-41B8-A68F-057F02B5BDF9}" dt="2020-06-03T02:35:03.091" v="21" actId="2696"/>
        <pc:sldMkLst>
          <pc:docMk/>
          <pc:sldMk cId="2850998504" sldId="3322"/>
        </pc:sldMkLst>
      </pc:sldChg>
      <pc:sldChg chg="del">
        <pc:chgData name="Lam Quang Phuc" userId="d608ebc6-5e65-443f-9aef-a02db88c7c06" providerId="ADAL" clId="{DBF614E1-FD84-41B8-A68F-057F02B5BDF9}" dt="2020-06-03T02:35:03.076" v="20" actId="2696"/>
        <pc:sldMkLst>
          <pc:docMk/>
          <pc:sldMk cId="4004328094" sldId="3323"/>
        </pc:sldMkLst>
      </pc:sldChg>
      <pc:sldChg chg="del">
        <pc:chgData name="Lam Quang Phuc" userId="d608ebc6-5e65-443f-9aef-a02db88c7c06" providerId="ADAL" clId="{DBF614E1-FD84-41B8-A68F-057F02B5BDF9}" dt="2020-06-03T02:35:03.059" v="19" actId="2696"/>
        <pc:sldMkLst>
          <pc:docMk/>
          <pc:sldMk cId="659077771" sldId="3324"/>
        </pc:sldMkLst>
      </pc:sldChg>
      <pc:sldChg chg="del">
        <pc:chgData name="Lam Quang Phuc" userId="d608ebc6-5e65-443f-9aef-a02db88c7c06" providerId="ADAL" clId="{DBF614E1-FD84-41B8-A68F-057F02B5BDF9}" dt="2020-06-03T02:35:03.108" v="22" actId="2696"/>
        <pc:sldMkLst>
          <pc:docMk/>
          <pc:sldMk cId="4244587978" sldId="3325"/>
        </pc:sldMkLst>
      </pc:sldChg>
      <pc:sldChg chg="del">
        <pc:chgData name="Lam Quang Phuc" userId="d608ebc6-5e65-443f-9aef-a02db88c7c06" providerId="ADAL" clId="{DBF614E1-FD84-41B8-A68F-057F02B5BDF9}" dt="2020-06-03T02:35:03.149" v="23" actId="2696"/>
        <pc:sldMkLst>
          <pc:docMk/>
          <pc:sldMk cId="4187106524" sldId="3326"/>
        </pc:sldMkLst>
      </pc:sldChg>
      <pc:sldChg chg="del">
        <pc:chgData name="Lam Quang Phuc" userId="d608ebc6-5e65-443f-9aef-a02db88c7c06" providerId="ADAL" clId="{DBF614E1-FD84-41B8-A68F-057F02B5BDF9}" dt="2020-06-03T02:35:03.176" v="24" actId="2696"/>
        <pc:sldMkLst>
          <pc:docMk/>
          <pc:sldMk cId="2097031685" sldId="3327"/>
        </pc:sldMkLst>
      </pc:sldChg>
      <pc:sldChg chg="del">
        <pc:chgData name="Lam Quang Phuc" userId="d608ebc6-5e65-443f-9aef-a02db88c7c06" providerId="ADAL" clId="{DBF614E1-FD84-41B8-A68F-057F02B5BDF9}" dt="2020-06-03T02:35:03.251" v="25" actId="2696"/>
        <pc:sldMkLst>
          <pc:docMk/>
          <pc:sldMk cId="1759963199" sldId="3328"/>
        </pc:sldMkLst>
      </pc:sldChg>
      <pc:sldChg chg="del">
        <pc:chgData name="Lam Quang Phuc" userId="d608ebc6-5e65-443f-9aef-a02db88c7c06" providerId="ADAL" clId="{DBF614E1-FD84-41B8-A68F-057F02B5BDF9}" dt="2020-06-03T02:35:03.277" v="27" actId="2696"/>
        <pc:sldMkLst>
          <pc:docMk/>
          <pc:sldMk cId="2477479203" sldId="3329"/>
        </pc:sldMkLst>
      </pc:sldChg>
      <pc:sldChg chg="del">
        <pc:chgData name="Lam Quang Phuc" userId="d608ebc6-5e65-443f-9aef-a02db88c7c06" providerId="ADAL" clId="{DBF614E1-FD84-41B8-A68F-057F02B5BDF9}" dt="2020-06-03T02:35:03.349" v="28" actId="2696"/>
        <pc:sldMkLst>
          <pc:docMk/>
          <pc:sldMk cId="1534912895" sldId="3330"/>
        </pc:sldMkLst>
      </pc:sldChg>
      <pc:sldChg chg="addSp modSp add">
        <pc:chgData name="Lam Quang Phuc" userId="d608ebc6-5e65-443f-9aef-a02db88c7c06" providerId="ADAL" clId="{DBF614E1-FD84-41B8-A68F-057F02B5BDF9}" dt="2020-06-03T02:34:49.948" v="2"/>
        <pc:sldMkLst>
          <pc:docMk/>
          <pc:sldMk cId="2735888512" sldId="3331"/>
        </pc:sldMkLst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2" creationId="{E844BC97-871B-4D5F-AECB-61619A5E291C}"/>
          </ac:spMkLst>
        </pc:spChg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3" creationId="{A2D2CD87-66D0-479A-9B05-E713BF6485CD}"/>
          </ac:spMkLst>
        </pc:spChg>
      </pc:sldChg>
      <pc:sldMasterChg chg="delSldLayout">
        <pc:chgData name="Lam Quang Phuc" userId="d608ebc6-5e65-443f-9aef-a02db88c7c06" providerId="ADAL" clId="{DBF614E1-FD84-41B8-A68F-057F02B5BDF9}" dt="2020-06-03T02:35:03.272" v="26" actId="2696"/>
        <pc:sldMasterMkLst>
          <pc:docMk/>
          <pc:sldMasterMk cId="2667234145" sldId="2147484001"/>
        </pc:sldMasterMkLst>
        <pc:sldLayoutChg chg="del">
          <pc:chgData name="Lam Quang Phuc" userId="d608ebc6-5e65-443f-9aef-a02db88c7c06" providerId="ADAL" clId="{DBF614E1-FD84-41B8-A68F-057F02B5BDF9}" dt="2020-06-03T02:35:03.272" v="26" actId="2696"/>
          <pc:sldLayoutMkLst>
            <pc:docMk/>
            <pc:sldMasterMk cId="2667234145" sldId="2147484001"/>
            <pc:sldLayoutMk cId="1661358341" sldId="2147484008"/>
          </pc:sldLayoutMkLst>
        </pc:sldLayoutChg>
      </pc:sldMasterChg>
    </pc:docChg>
  </pc:docChgLst>
  <pc:docChgLst>
    <pc:chgData name="Lam Quang Phuc" userId="d608ebc6-5e65-443f-9aef-a02db88c7c06" providerId="ADAL" clId="{D4962157-43C1-420F-A093-89B2A83C2288}"/>
    <pc:docChg chg="modMainMaster">
      <pc:chgData name="Lam Quang Phuc" userId="d608ebc6-5e65-443f-9aef-a02db88c7c06" providerId="ADAL" clId="{D4962157-43C1-420F-A093-89B2A83C2288}" dt="2019-11-05T03:36:19.064" v="6" actId="207"/>
      <pc:docMkLst>
        <pc:docMk/>
      </pc:docMkLst>
    </pc:docChg>
  </pc:docChgLst>
  <pc:docChgLst>
    <pc:chgData name="Phuc Lam" userId="d608ebc6-5e65-443f-9aef-a02db88c7c06" providerId="ADAL" clId="{707B551D-0791-4E4D-BD94-4AE4168E3F3F}"/>
    <pc:docChg chg="custSel addSld modSld sldOrd">
      <pc:chgData name="Phuc Lam" userId="d608ebc6-5e65-443f-9aef-a02db88c7c06" providerId="ADAL" clId="{707B551D-0791-4E4D-BD94-4AE4168E3F3F}" dt="2020-04-07T10:21:45.948" v="44"/>
      <pc:docMkLst>
        <pc:docMk/>
      </pc:docMkLst>
      <pc:sldChg chg="modSp">
        <pc:chgData name="Phuc Lam" userId="d608ebc6-5e65-443f-9aef-a02db88c7c06" providerId="ADAL" clId="{707B551D-0791-4E4D-BD94-4AE4168E3F3F}" dt="2020-04-07T10:21:06.771" v="1" actId="12"/>
        <pc:sldMkLst>
          <pc:docMk/>
          <pc:sldMk cId="2352677496" sldId="257"/>
        </pc:sldMkLst>
        <pc:spChg chg="mod">
          <ac:chgData name="Phuc Lam" userId="d608ebc6-5e65-443f-9aef-a02db88c7c06" providerId="ADAL" clId="{707B551D-0791-4E4D-BD94-4AE4168E3F3F}" dt="2020-04-07T10:21:06.771" v="1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 add ord">
        <pc:chgData name="Phuc Lam" userId="d608ebc6-5e65-443f-9aef-a02db88c7c06" providerId="ADAL" clId="{707B551D-0791-4E4D-BD94-4AE4168E3F3F}" dt="2020-04-07T10:21:45.948" v="44"/>
        <pc:sldMkLst>
          <pc:docMk/>
          <pc:sldMk cId="2009990699" sldId="259"/>
        </pc:sldMkLst>
        <pc:spChg chg="mod">
          <ac:chgData name="Phuc Lam" userId="d608ebc6-5e65-443f-9aef-a02db88c7c06" providerId="ADAL" clId="{707B551D-0791-4E4D-BD94-4AE4168E3F3F}" dt="2020-04-07T10:21:39.529" v="43" actId="20577"/>
          <ac:spMkLst>
            <pc:docMk/>
            <pc:sldMk cId="2009990699" sldId="259"/>
            <ac:spMk id="3" creationId="{B2E881DF-BD04-4556-A1F4-852F920342AD}"/>
          </ac:spMkLst>
        </pc:spChg>
      </pc:sldChg>
    </pc:docChg>
  </pc:docChgLst>
  <pc:docChgLst>
    <pc:chgData name="Lam Quang Phuc" userId="d608ebc6-5e65-443f-9aef-a02db88c7c06" providerId="ADAL" clId="{91E192E7-FC66-452E-9D44-5F22846BCAD7}"/>
    <pc:docChg chg="undo custSel addSld delSld modSld sldOrd delMainMaster modMainMaster">
      <pc:chgData name="Lam Quang Phuc" userId="d608ebc6-5e65-443f-9aef-a02db88c7c06" providerId="ADAL" clId="{91E192E7-FC66-452E-9D44-5F22846BCAD7}" dt="2019-12-19T04:45:00.452" v="4443" actId="692"/>
      <pc:docMkLst>
        <pc:docMk/>
      </pc:docMkLst>
      <pc:sldMasterChg chg="modSldLayout">
        <pc:chgData name="Lam Quang Phuc" userId="d608ebc6-5e65-443f-9aef-a02db88c7c06" providerId="ADAL" clId="{91E192E7-FC66-452E-9D44-5F22846BCAD7}" dt="2019-12-19T04:41:23.296" v="4409"/>
        <pc:sldMasterMkLst>
          <pc:docMk/>
          <pc:sldMasterMk cId="2164932234" sldId="2147483982"/>
        </pc:sldMasterMkLst>
        <pc:sldLayoutChg chg="addSp delSp">
          <pc:chgData name="Lam Quang Phuc" userId="d608ebc6-5e65-443f-9aef-a02db88c7c06" providerId="ADAL" clId="{91E192E7-FC66-452E-9D44-5F22846BCAD7}" dt="2019-12-19T04:41:08.478" v="440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91E192E7-FC66-452E-9D44-5F22846BCAD7}" dt="2019-12-19T04:40:11.581" v="4402" actId="478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 del">
            <ac:chgData name="Lam Quang Phuc" userId="d608ebc6-5e65-443f-9aef-a02db88c7c06" providerId="ADAL" clId="{91E192E7-FC66-452E-9D44-5F22846BCAD7}" dt="2019-12-19T04:40:09.486" v="4401"/>
            <ac:spMkLst>
              <pc:docMk/>
              <pc:sldMasterMk cId="2164932234" sldId="2147483982"/>
              <pc:sldLayoutMk cId="366907329" sldId="2147483988"/>
              <ac:spMk id="6" creationId="{893124DB-7CEA-4093-B67F-CEEB76D8AC2B}"/>
            </ac:spMkLst>
          </pc:spChg>
          <pc:spChg chg="add 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8" creationId="{CC52B5AA-C09D-4B0A-A86E-C40B8D5B62E8}"/>
            </ac:spMkLst>
          </pc:spChg>
          <pc:spChg chg="add">
            <ac:chgData name="Lam Quang Phuc" userId="d608ebc6-5e65-443f-9aef-a02db88c7c06" providerId="ADAL" clId="{91E192E7-FC66-452E-9D44-5F22846BCAD7}" dt="2019-12-19T04:41:08.478" v="4408"/>
            <ac:spMkLst>
              <pc:docMk/>
              <pc:sldMasterMk cId="2164932234" sldId="2147483982"/>
              <pc:sldLayoutMk cId="366907329" sldId="2147483988"/>
              <ac:spMk id="10" creationId="{B7431336-F73F-4DF7-A333-B4BC8BE814E2}"/>
            </ac:spMkLst>
          </pc:spChg>
          <pc:cxnChg chg="add del">
            <ac:chgData name="Lam Quang Phuc" userId="d608ebc6-5e65-443f-9aef-a02db88c7c06" providerId="ADAL" clId="{91E192E7-FC66-452E-9D44-5F22846BCAD7}" dt="2019-12-19T04:40:09.486" v="4401"/>
            <ac:cxnSpMkLst>
              <pc:docMk/>
              <pc:sldMasterMk cId="2164932234" sldId="2147483982"/>
              <pc:sldLayoutMk cId="366907329" sldId="2147483988"/>
              <ac:cxnSpMk id="7" creationId="{ADF8FFA6-0399-41A6-8479-216F9800D3DF}"/>
            </ac:cxnSpMkLst>
          </pc:cxnChg>
          <pc:cxnChg chg="add del">
            <ac:chgData name="Lam Quang Phuc" userId="d608ebc6-5e65-443f-9aef-a02db88c7c06" providerId="ADAL" clId="{91E192E7-FC66-452E-9D44-5F22846BCAD7}" dt="2019-12-19T04:41:07.978" v="4407" actId="478"/>
            <ac:cxnSpMkLst>
              <pc:docMk/>
              <pc:sldMasterMk cId="2164932234" sldId="2147483982"/>
              <pc:sldLayoutMk cId="366907329" sldId="2147483988"/>
              <ac:cxnSpMk id="9" creationId="{1DAE94E6-C664-4CC7-9F24-6E6363A4EA85}"/>
            </ac:cxnSpMkLst>
          </pc:cxnChg>
          <pc:cxnChg chg="add">
            <ac:chgData name="Lam Quang Phuc" userId="d608ebc6-5e65-443f-9aef-a02db88c7c06" providerId="ADAL" clId="{91E192E7-FC66-452E-9D44-5F22846BCAD7}" dt="2019-12-19T04:41:08.478" v="4408"/>
            <ac:cxnSpMkLst>
              <pc:docMk/>
              <pc:sldMasterMk cId="2164932234" sldId="2147483982"/>
              <pc:sldLayoutMk cId="366907329" sldId="2147483988"/>
              <ac:cxnSpMk id="11" creationId="{B8CE9122-1487-40D6-935C-A692091EA1E9}"/>
            </ac:cxnSpMkLst>
          </pc:cxnChg>
        </pc:sldLayoutChg>
        <pc:sldLayoutChg chg="addSp delSp modSp">
          <pc:chgData name="Lam Quang Phuc" userId="d608ebc6-5e65-443f-9aef-a02db88c7c06" providerId="ADAL" clId="{91E192E7-FC66-452E-9D44-5F22846BCAD7}" dt="2019-12-19T04:40:53.965" v="4406" actId="1036"/>
          <pc:sldLayoutMkLst>
            <pc:docMk/>
            <pc:sldMasterMk cId="2164932234" sldId="2147483982"/>
            <pc:sldLayoutMk cId="1449637910" sldId="2147483992"/>
          </pc:sldLayoutMkLst>
          <pc:spChg chg="del">
            <ac:chgData name="Lam Quang Phuc" userId="d608ebc6-5e65-443f-9aef-a02db88c7c06" providerId="ADAL" clId="{91E192E7-FC66-452E-9D44-5F22846BCAD7}" dt="2019-12-19T04:40:15.867" v="4404" actId="478"/>
            <ac:spMkLst>
              <pc:docMk/>
              <pc:sldMasterMk cId="2164932234" sldId="2147483982"/>
              <pc:sldLayoutMk cId="1449637910" sldId="2147483992"/>
              <ac:spMk id="4" creationId="{25FAE5ED-F0F1-4070-8E0D-BFF7843CF924}"/>
            </ac:spMkLst>
          </pc:spChg>
          <pc:spChg chg="add mod">
            <ac:chgData name="Lam Quang Phuc" userId="d608ebc6-5e65-443f-9aef-a02db88c7c06" providerId="ADAL" clId="{91E192E7-FC66-452E-9D44-5F22846BCAD7}" dt="2019-12-19T04:40:53.965" v="4406" actId="1036"/>
            <ac:spMkLst>
              <pc:docMk/>
              <pc:sldMasterMk cId="2164932234" sldId="2147483982"/>
              <pc:sldLayoutMk cId="1449637910" sldId="2147483992"/>
              <ac:spMk id="7" creationId="{18B3B2FB-823D-48EA-BC80-DDA60869F754}"/>
            </ac:spMkLst>
          </pc:spChg>
          <pc:cxnChg chg="add">
            <ac:chgData name="Lam Quang Phuc" userId="d608ebc6-5e65-443f-9aef-a02db88c7c06" providerId="ADAL" clId="{91E192E7-FC66-452E-9D44-5F22846BCAD7}" dt="2019-12-19T04:40:16.716" v="4405"/>
            <ac:cxnSpMkLst>
              <pc:docMk/>
              <pc:sldMasterMk cId="2164932234" sldId="2147483982"/>
              <pc:sldLayoutMk cId="1449637910" sldId="2147483992"/>
              <ac:cxnSpMk id="8" creationId="{A9902949-0F0D-41B3-B059-D25C1A7FD5CE}"/>
            </ac:cxnSpMkLst>
          </pc:cxnChg>
        </pc:sldLayoutChg>
      </pc:sldMasterChg>
      <pc:sldMasterChg chg="addSp delSp modSp modSldLayout">
        <pc:chgData name="Lam Quang Phuc" userId="d608ebc6-5e65-443f-9aef-a02db88c7c06" providerId="ADAL" clId="{91E192E7-FC66-452E-9D44-5F22846BCAD7}" dt="2019-12-19T04:45:00.452" v="4443" actId="692"/>
        <pc:sldMasterMkLst>
          <pc:docMk/>
          <pc:sldMasterMk cId="2667234145" sldId="2147484001"/>
        </pc:sldMasterMkLst>
        <pc:spChg chg="del mod">
          <ac:chgData name="Lam Quang Phuc" userId="d608ebc6-5e65-443f-9aef-a02db88c7c06" providerId="ADAL" clId="{91E192E7-FC66-452E-9D44-5F22846BCAD7}" dt="2019-12-17T02:03:18.537" v="4344"/>
          <ac:spMkLst>
            <pc:docMk/>
            <pc:sldMasterMk cId="2667234145" sldId="2147484001"/>
            <ac:spMk id="4" creationId="{F4AFA0A0-434E-E340-A675-5E45B45DDFED}"/>
          </ac:spMkLst>
        </pc:spChg>
        <pc:spChg chg="add del">
          <ac:chgData name="Lam Quang Phuc" userId="d608ebc6-5e65-443f-9aef-a02db88c7c06" providerId="ADAL" clId="{91E192E7-FC66-452E-9D44-5F22846BCAD7}" dt="2019-12-17T02:03:20.005" v="4345" actId="478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Lam Quang Phuc" userId="d608ebc6-5e65-443f-9aef-a02db88c7c06" providerId="ADAL" clId="{91E192E7-FC66-452E-9D44-5F22846BCAD7}" dt="2019-12-19T04:41:39.535" v="4413" actId="478"/>
          <ac:spMkLst>
            <pc:docMk/>
            <pc:sldMasterMk cId="2667234145" sldId="2147484001"/>
            <ac:spMk id="6" creationId="{5BB5D78E-CB48-4CE8-A0C5-A13BA6485CA1}"/>
          </ac:spMkLst>
        </pc:spChg>
        <pc:spChg chg="add">
          <ac:chgData name="Lam Quang Phuc" userId="d608ebc6-5e65-443f-9aef-a02db88c7c06" providerId="ADAL" clId="{91E192E7-FC66-452E-9D44-5F22846BCAD7}" dt="2019-12-19T04:41:40.473" v="4414"/>
          <ac:spMkLst>
            <pc:docMk/>
            <pc:sldMasterMk cId="2667234145" sldId="2147484001"/>
            <ac:spMk id="12" creationId="{4603CDD5-F0AC-4D7B-AC13-0C64C3A65BFD}"/>
          </ac:spMkLst>
        </pc:spChg>
        <pc:spChg chg="add del mod">
          <ac:chgData name="Lam Quang Phuc" userId="d608ebc6-5e65-443f-9aef-a02db88c7c06" providerId="ADAL" clId="{91E192E7-FC66-452E-9D44-5F22846BCAD7}" dt="2019-12-17T02:06:03.963" v="4361" actId="478"/>
          <ac:spMkLst>
            <pc:docMk/>
            <pc:sldMasterMk cId="2667234145" sldId="2147484001"/>
            <ac:spMk id="12" creationId="{713454FE-01D8-40F4-B5C9-EAE9E0E11EB2}"/>
          </ac:spMkLst>
        </pc:spChg>
        <pc:spChg chg="add mod">
          <ac:chgData name="Lam Quang Phuc" userId="d608ebc6-5e65-443f-9aef-a02db88c7c06" providerId="ADAL" clId="{91E192E7-FC66-452E-9D44-5F22846BCAD7}" dt="2019-12-19T04:45:00.452" v="4443" actId="692"/>
          <ac:spMkLst>
            <pc:docMk/>
            <pc:sldMasterMk cId="2667234145" sldId="2147484001"/>
            <ac:spMk id="16" creationId="{1CFDD2AF-C134-445B-B15B-BDA4F31871D1}"/>
          </ac:spMkLst>
        </pc:spChg>
        <pc:cxnChg chg="add del mod">
          <ac:chgData name="Lam Quang Phuc" userId="d608ebc6-5e65-443f-9aef-a02db88c7c06" providerId="ADAL" clId="{91E192E7-FC66-452E-9D44-5F22846BCAD7}" dt="2019-12-19T04:41:39.535" v="4413" actId="478"/>
          <ac:cxnSpMkLst>
            <pc:docMk/>
            <pc:sldMasterMk cId="2667234145" sldId="2147484001"/>
            <ac:cxnSpMk id="8" creationId="{1F681A38-84EA-4484-884A-DE27A3FF1A42}"/>
          </ac:cxnSpMkLst>
        </pc:cxnChg>
        <pc:cxnChg chg="add">
          <ac:chgData name="Lam Quang Phuc" userId="d608ebc6-5e65-443f-9aef-a02db88c7c06" providerId="ADAL" clId="{91E192E7-FC66-452E-9D44-5F22846BCAD7}" dt="2019-12-19T04:41:40.473" v="4414"/>
          <ac:cxnSpMkLst>
            <pc:docMk/>
            <pc:sldMasterMk cId="2667234145" sldId="2147484001"/>
            <ac:cxnSpMk id="13" creationId="{8A1480C9-18D5-4FE0-88CC-ED47A2C5E5CF}"/>
          </ac:cxnSpMkLst>
        </pc:cxnChg>
        <pc:cxnChg chg="add del mod">
          <ac:chgData name="Lam Quang Phuc" userId="d608ebc6-5e65-443f-9aef-a02db88c7c06" providerId="ADAL" clId="{91E192E7-FC66-452E-9D44-5F22846BCAD7}" dt="2019-12-17T02:07:33.393" v="4388" actId="478"/>
          <ac:cxnSpMkLst>
            <pc:docMk/>
            <pc:sldMasterMk cId="2667234145" sldId="2147484001"/>
            <ac:cxnSpMk id="14" creationId="{D4201681-F001-499A-8463-C14A9E42BD99}"/>
          </ac:cxnSpMkLst>
        </pc:cxnChg>
        <pc:sldLayoutChg chg="addSp delSp modSp">
          <pc:chgData name="Lam Quang Phuc" userId="d608ebc6-5e65-443f-9aef-a02db88c7c06" providerId="ADAL" clId="{91E192E7-FC66-452E-9D44-5F22846BCAD7}" dt="2019-12-17T02:07:30.424" v="4380" actId="478"/>
          <pc:sldLayoutMkLst>
            <pc:docMk/>
            <pc:sldMasterMk cId="2667234145" sldId="2147484001"/>
            <pc:sldLayoutMk cId="1431236707" sldId="2147484003"/>
          </pc:sldLayoutMkLst>
          <pc:spChg chg="add del">
            <ac:chgData name="Lam Quang Phuc" userId="d608ebc6-5e65-443f-9aef-a02db88c7c06" providerId="ADAL" clId="{91E192E7-FC66-452E-9D44-5F22846BCAD7}" dt="2019-12-17T02:07:30.424" v="4380" actId="478"/>
            <ac:spMkLst>
              <pc:docMk/>
              <pc:sldMasterMk cId="2667234145" sldId="2147484001"/>
              <pc:sldLayoutMk cId="1431236707" sldId="2147484003"/>
              <ac:spMk id="2" creationId="{00000000-0000-0000-0000-000000000000}"/>
            </ac:spMkLst>
          </pc:spChg>
          <pc:spChg chg="del">
            <ac:chgData name="Lam Quang Phuc" userId="d608ebc6-5e65-443f-9aef-a02db88c7c06" providerId="ADAL" clId="{91E192E7-FC66-452E-9D44-5F22846BCAD7}" dt="2019-12-17T02:07:28.836" v="4379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  <pc:spChg chg="add del mod">
            <ac:chgData name="Lam Quang Phuc" userId="d608ebc6-5e65-443f-9aef-a02db88c7c06" providerId="ADAL" clId="{91E192E7-FC66-452E-9D44-5F22846BCAD7}" dt="2019-12-17T02:02:48.586" v="4333"/>
            <ac:spMkLst>
              <pc:docMk/>
              <pc:sldMasterMk cId="2667234145" sldId="2147484001"/>
              <pc:sldLayoutMk cId="1431236707" sldId="2147484003"/>
              <ac:spMk id="5" creationId="{1062D44C-C6A0-4A2A-8E57-D79B94389093}"/>
            </ac:spMkLst>
          </pc:spChg>
        </pc:sldLayoutChg>
      </pc:sldMasterChg>
    </pc:docChg>
  </pc:docChgLst>
  <pc:docChgLst>
    <pc:chgData name="Lam Quang Phuc" userId="d608ebc6-5e65-443f-9aef-a02db88c7c06" providerId="ADAL" clId="{1759BA28-0B35-4EF2-B12D-3FBCC54A3DDA}"/>
    <pc:docChg chg="undo redo custSel mod addSld delSld modSld sldOrd modMainMaster">
      <pc:chgData name="Lam Quang Phuc" userId="d608ebc6-5e65-443f-9aef-a02db88c7c06" providerId="ADAL" clId="{1759BA28-0B35-4EF2-B12D-3FBCC54A3DDA}" dt="2020-01-02T11:19:35.834" v="14592" actId="2696"/>
      <pc:docMkLst>
        <pc:docMk/>
      </pc:docMkLst>
      <pc:sldChg chg="modSp">
        <pc:chgData name="Lam Quang Phuc" userId="d608ebc6-5e65-443f-9aef-a02db88c7c06" providerId="ADAL" clId="{1759BA28-0B35-4EF2-B12D-3FBCC54A3DDA}" dt="2020-01-02T08:45:02.925" v="9820" actId="20577"/>
        <pc:sldMkLst>
          <pc:docMk/>
          <pc:sldMk cId="4245298095" sldId="368"/>
        </pc:sldMkLst>
        <pc:spChg chg="mod">
          <ac:chgData name="Lam Quang Phuc" userId="d608ebc6-5e65-443f-9aef-a02db88c7c06" providerId="ADAL" clId="{1759BA28-0B35-4EF2-B12D-3FBCC54A3DDA}" dt="2020-01-02T08:45:02.925" v="9820" actId="20577"/>
          <ac:spMkLst>
            <pc:docMk/>
            <pc:sldMk cId="4245298095" sldId="368"/>
            <ac:spMk id="6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5.505" v="6679"/>
          <ac:spMkLst>
            <pc:docMk/>
            <pc:sldMk cId="4245298095" sldId="368"/>
            <ac:spMk id="7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8.320" v="6683"/>
          <ac:spMkLst>
            <pc:docMk/>
            <pc:sldMk cId="4245298095" sldId="368"/>
            <ac:spMk id="8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3.904" v="6691"/>
          <ac:spMkLst>
            <pc:docMk/>
            <pc:sldMk cId="4245298095" sldId="368"/>
            <ac:spMk id="20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7.044" v="6695"/>
          <ac:spMkLst>
            <pc:docMk/>
            <pc:sldMk cId="4245298095" sldId="368"/>
            <ac:spMk id="21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31.625" v="6701"/>
          <ac:spMkLst>
            <pc:docMk/>
            <pc:sldMk cId="4245298095" sldId="368"/>
            <ac:spMk id="22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1.371" v="6687"/>
          <ac:spMkLst>
            <pc:docMk/>
            <pc:sldMk cId="4245298095" sldId="368"/>
            <ac:spMk id="34" creationId="{6CF3482C-7085-44C7-ADE6-5EB263B872B3}"/>
          </ac:spMkLst>
        </pc:spChg>
        <pc:spChg chg="mod">
          <ac:chgData name="Lam Quang Phuc" userId="d608ebc6-5e65-443f-9aef-a02db88c7c06" providerId="ADAL" clId="{1759BA28-0B35-4EF2-B12D-3FBCC54A3DDA}" dt="2019-12-31T09:59:34.292" v="6705"/>
          <ac:spMkLst>
            <pc:docMk/>
            <pc:sldMk cId="4245298095" sldId="368"/>
            <ac:spMk id="39" creationId="{07C46E00-3B97-4E2B-9B0D-9EF3A09D9FDA}"/>
          </ac:spMkLst>
        </pc:spChg>
        <pc:spChg chg="mod">
          <ac:chgData name="Lam Quang Phuc" userId="d608ebc6-5e65-443f-9aef-a02db88c7c06" providerId="ADAL" clId="{1759BA28-0B35-4EF2-B12D-3FBCC54A3DDA}" dt="2019-12-31T10:02:27.918" v="6781" actId="1076"/>
          <ac:spMkLst>
            <pc:docMk/>
            <pc:sldMk cId="4245298095" sldId="368"/>
            <ac:spMk id="42" creationId="{546CD9E8-D257-4B6B-8BBA-C28847FE6E11}"/>
          </ac:spMkLst>
        </pc:spChg>
      </pc:sldChg>
      <pc:sldChg chg="modSp add ord modAnim">
        <pc:chgData name="Lam Quang Phuc" userId="d608ebc6-5e65-443f-9aef-a02db88c7c06" providerId="ADAL" clId="{1759BA28-0B35-4EF2-B12D-3FBCC54A3DDA}" dt="2020-01-02T11:11:22.468" v="14496" actId="1036"/>
        <pc:sldMkLst>
          <pc:docMk/>
          <pc:sldMk cId="1659047631" sldId="3314"/>
        </pc:sldMkLst>
        <pc:spChg chg="mod">
          <ac:chgData name="Lam Quang Phuc" userId="d608ebc6-5e65-443f-9aef-a02db88c7c06" providerId="ADAL" clId="{1759BA28-0B35-4EF2-B12D-3FBCC54A3DDA}" dt="2019-12-31T06:30:41.149" v="1898" actId="12788"/>
          <ac:spMkLst>
            <pc:docMk/>
            <pc:sldMk cId="1659047631" sldId="3314"/>
            <ac:spMk id="5" creationId="{066F5064-5146-0D47-AD87-D668BB776976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7" creationId="{061424C6-5C07-6947-89EB-CB4C49E10879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8" creationId="{FAB6B366-4DAB-8747-9523-9AACBDEB0F2B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9" creationId="{C74DFF98-72E9-2945-BB53-2142BEA9088F}"/>
          </ac:spMkLst>
        </pc:spChg>
        <pc:spChg chg="mod">
          <ac:chgData name="Lam Quang Phuc" userId="d608ebc6-5e65-443f-9aef-a02db88c7c06" providerId="ADAL" clId="{1759BA28-0B35-4EF2-B12D-3FBCC54A3DDA}" dt="2020-01-02T11:11:22.468" v="14496" actId="1036"/>
          <ac:spMkLst>
            <pc:docMk/>
            <pc:sldMk cId="1659047631" sldId="3314"/>
            <ac:spMk id="10" creationId="{9FDC0121-B4A2-3440-875A-E49C7D757080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2" creationId="{ADE12A9A-2743-2549-BF75-A676A038825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3" creationId="{2C8EA664-333D-3E47-B2DE-7A590FAAE65D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4" creationId="{00B31986-96A1-0942-9A92-032626F78B7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5" creationId="{98B93A58-51F3-424D-913E-284E3A31E21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6" creationId="{CA64AA0C-8E4A-C746-B373-464296B727EF}"/>
          </ac:spMkLst>
        </pc:spChg>
        <pc:spChg chg="mod">
          <ac:chgData name="Lam Quang Phuc" userId="d608ebc6-5e65-443f-9aef-a02db88c7c06" providerId="ADAL" clId="{1759BA28-0B35-4EF2-B12D-3FBCC54A3DDA}" dt="2019-12-31T06:23:37.042" v="1432" actId="12788"/>
          <ac:spMkLst>
            <pc:docMk/>
            <pc:sldMk cId="1659047631" sldId="3314"/>
            <ac:spMk id="17" creationId="{F312A8FF-F4E3-1B4E-8F5D-87AEAA692187}"/>
          </ac:spMkLst>
        </pc:spChg>
        <pc:spChg chg="mod">
          <ac:chgData name="Lam Quang Phuc" userId="d608ebc6-5e65-443f-9aef-a02db88c7c06" providerId="ADAL" clId="{1759BA28-0B35-4EF2-B12D-3FBCC54A3DDA}" dt="2019-12-31T06:26:43.356" v="1690" actId="14100"/>
          <ac:spMkLst>
            <pc:docMk/>
            <pc:sldMk cId="1659047631" sldId="3314"/>
            <ac:spMk id="18" creationId="{EDF42D56-72EF-1942-B2C0-2D7D4BE3B595}"/>
          </ac:spMkLst>
        </pc:spChg>
        <pc:spChg chg="mod">
          <ac:chgData name="Lam Quang Phuc" userId="d608ebc6-5e65-443f-9aef-a02db88c7c06" providerId="ADAL" clId="{1759BA28-0B35-4EF2-B12D-3FBCC54A3DDA}" dt="2019-12-31T06:23:54.615" v="1439" actId="1076"/>
          <ac:spMkLst>
            <pc:docMk/>
            <pc:sldMk cId="1659047631" sldId="3314"/>
            <ac:spMk id="19" creationId="{94C47058-7D31-AD40-B3D5-077265DCC75B}"/>
          </ac:spMkLst>
        </pc:spChg>
        <pc:spChg chg="mod">
          <ac:chgData name="Lam Quang Phuc" userId="d608ebc6-5e65-443f-9aef-a02db88c7c06" providerId="ADAL" clId="{1759BA28-0B35-4EF2-B12D-3FBCC54A3DDA}" dt="2019-12-31T06:23:22.193" v="1420" actId="20577"/>
          <ac:spMkLst>
            <pc:docMk/>
            <pc:sldMk cId="1659047631" sldId="3314"/>
            <ac:spMk id="20" creationId="{7F5631D5-DA08-2F4F-82B0-F77376258521}"/>
          </ac:spMkLst>
        </pc:spChg>
        <pc:spChg chg="mod">
          <ac:chgData name="Lam Quang Phuc" userId="d608ebc6-5e65-443f-9aef-a02db88c7c06" providerId="ADAL" clId="{1759BA28-0B35-4EF2-B12D-3FBCC54A3DDA}" dt="2019-12-31T06:23:24.901" v="1423" actId="20577"/>
          <ac:spMkLst>
            <pc:docMk/>
            <pc:sldMk cId="1659047631" sldId="3314"/>
            <ac:spMk id="21" creationId="{02BAE96B-CFB3-CE45-A670-92C5A7E066B7}"/>
          </ac:spMkLst>
        </pc:spChg>
      </pc:sldChg>
      <pc:sldChg chg="addSp delSp modSp add ord modTransition modAnim modNotesTx">
        <pc:chgData name="Lam Quang Phuc" userId="d608ebc6-5e65-443f-9aef-a02db88c7c06" providerId="ADAL" clId="{1759BA28-0B35-4EF2-B12D-3FBCC54A3DDA}" dt="2020-01-02T09:42:50.418" v="11334"/>
        <pc:sldMkLst>
          <pc:docMk/>
          <pc:sldMk cId="170202808" sldId="3315"/>
        </pc:sldMkLst>
        <pc:spChg chg="mod">
          <ac:chgData name="Lam Quang Phuc" userId="d608ebc6-5e65-443f-9aef-a02db88c7c06" providerId="ADAL" clId="{1759BA28-0B35-4EF2-B12D-3FBCC54A3DDA}" dt="2019-12-31T06:35:08.146" v="2078" actId="20577"/>
          <ac:spMkLst>
            <pc:docMk/>
            <pc:sldMk cId="170202808" sldId="3315"/>
            <ac:spMk id="5" creationId="{C9F3C8FD-6AAC-F24A-98B9-9C57D89D4CF1}"/>
          </ac:spMkLst>
        </pc:spChg>
        <pc:spChg chg="del mod">
          <ac:chgData name="Lam Quang Phuc" userId="d608ebc6-5e65-443f-9aef-a02db88c7c06" providerId="ADAL" clId="{1759BA28-0B35-4EF2-B12D-3FBCC54A3DDA}" dt="2019-12-31T06:34:56.981" v="2021" actId="478"/>
          <ac:spMkLst>
            <pc:docMk/>
            <pc:sldMk cId="170202808" sldId="3315"/>
            <ac:spMk id="6" creationId="{4C291861-9670-1D41-A11C-0B7417E9EFF1}"/>
          </ac:spMkLst>
        </pc:spChg>
        <pc:spChg chg="mod">
          <ac:chgData name="Lam Quang Phuc" userId="d608ebc6-5e65-443f-9aef-a02db88c7c06" providerId="ADAL" clId="{1759BA28-0B35-4EF2-B12D-3FBCC54A3DDA}" dt="2019-12-31T10:15:46.294" v="6835" actId="12788"/>
          <ac:spMkLst>
            <pc:docMk/>
            <pc:sldMk cId="170202808" sldId="3315"/>
            <ac:spMk id="7" creationId="{5417AB27-732B-D54B-82DB-C8821702E384}"/>
          </ac:spMkLst>
        </pc:spChg>
        <pc:spChg chg="mod">
          <ac:chgData name="Lam Quang Phuc" userId="d608ebc6-5e65-443f-9aef-a02db88c7c06" providerId="ADAL" clId="{1759BA28-0B35-4EF2-B12D-3FBCC54A3DDA}" dt="2019-12-31T10:15:53.301" v="6836" actId="12788"/>
          <ac:spMkLst>
            <pc:docMk/>
            <pc:sldMk cId="170202808" sldId="3315"/>
            <ac:spMk id="8" creationId="{3129524D-DC9A-B443-80B5-2C38CA9BB295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9" creationId="{56D00B71-1F09-C24C-A2F6-70963775C688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10" creationId="{A8C78ECF-EFC6-984E-B93D-C8D85A09EA6C}"/>
          </ac:spMkLst>
        </pc:spChg>
        <pc:spChg chg="mod">
          <ac:chgData name="Lam Quang Phuc" userId="d608ebc6-5e65-443f-9aef-a02db88c7c06" providerId="ADAL" clId="{1759BA28-0B35-4EF2-B12D-3FBCC54A3DDA}" dt="2019-12-31T06:35:32.110" v="2082" actId="14100"/>
          <ac:spMkLst>
            <pc:docMk/>
            <pc:sldMk cId="170202808" sldId="3315"/>
            <ac:spMk id="11" creationId="{B82E1902-7290-CD49-A4EE-A60E93F73F99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4" creationId="{B13CB219-36A9-D64C-8326-B05FE6C8081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5" creationId="{25CB8D30-6C9C-944F-8F94-04E7B81588DE}"/>
          </ac:spMkLst>
        </pc:spChg>
        <pc:spChg chg="mod">
          <ac:chgData name="Lam Quang Phuc" userId="d608ebc6-5e65-443f-9aef-a02db88c7c06" providerId="ADAL" clId="{1759BA28-0B35-4EF2-B12D-3FBCC54A3DDA}" dt="2019-12-31T06:47:41.950" v="2452" actId="14100"/>
          <ac:spMkLst>
            <pc:docMk/>
            <pc:sldMk cId="170202808" sldId="3315"/>
            <ac:spMk id="16" creationId="{C9A351D7-9C6E-954B-BA38-714A8BC5CEDC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7" creationId="{C4D5FCFD-7A2F-B448-8608-C773B222BCCE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8" creationId="{16C6C442-D2AB-5E46-9083-605859B9EC27}"/>
          </ac:spMkLst>
        </pc:spChg>
        <pc:spChg chg="mod">
          <ac:chgData name="Lam Quang Phuc" userId="d608ebc6-5e65-443f-9aef-a02db88c7c06" providerId="ADAL" clId="{1759BA28-0B35-4EF2-B12D-3FBCC54A3DDA}" dt="2019-12-31T06:47:45.324" v="2453" actId="14100"/>
          <ac:spMkLst>
            <pc:docMk/>
            <pc:sldMk cId="170202808" sldId="3315"/>
            <ac:spMk id="19" creationId="{A6FCAA9F-E2E6-D04E-B9EE-E5F8F7D158C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0" creationId="{FDCB3591-765C-B749-861B-BA1B7F9C845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1" creationId="{2218900E-9838-B34A-A284-EC48314FF078}"/>
          </ac:spMkLst>
        </pc:spChg>
        <pc:spChg chg="mod">
          <ac:chgData name="Lam Quang Phuc" userId="d608ebc6-5e65-443f-9aef-a02db88c7c06" providerId="ADAL" clId="{1759BA28-0B35-4EF2-B12D-3FBCC54A3DDA}" dt="2019-12-31T06:47:49.263" v="2454" actId="14100"/>
          <ac:spMkLst>
            <pc:docMk/>
            <pc:sldMk cId="170202808" sldId="3315"/>
            <ac:spMk id="22" creationId="{694FAE93-0E8D-FD43-903E-D13BBCAEA18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3" creationId="{D95AD475-7DB5-6A41-A134-CC2608DCD032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4" creationId="{5AA64CE6-35C0-894C-9A8D-6AAA9A3ABECE}"/>
          </ac:spMkLst>
        </pc:spChg>
        <pc:spChg chg="mod">
          <ac:chgData name="Lam Quang Phuc" userId="d608ebc6-5e65-443f-9aef-a02db88c7c06" providerId="ADAL" clId="{1759BA28-0B35-4EF2-B12D-3FBCC54A3DDA}" dt="2020-01-02T08:44:39.239" v="9801"/>
          <ac:spMkLst>
            <pc:docMk/>
            <pc:sldMk cId="170202808" sldId="3315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1.549" v="9804" actId="20577"/>
          <ac:spMkLst>
            <pc:docMk/>
            <pc:sldMk cId="170202808" sldId="3315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43.198" v="9807" actId="20577"/>
          <ac:spMkLst>
            <pc:docMk/>
            <pc:sldMk cId="170202808" sldId="3315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44.540" v="9809" actId="20577"/>
          <ac:spMkLst>
            <pc:docMk/>
            <pc:sldMk cId="170202808" sldId="3315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29" creationId="{52E5DA4D-81BA-1F46-80AD-D50A7925EE6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0" creationId="{3CD3EB1C-8120-F84A-96A5-52A0A8FA5E27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1" creationId="{D9A388ED-F6CB-BC43-A9D1-BCD7BE768AB8}"/>
          </ac:spMkLst>
        </pc:spChg>
        <pc:spChg chg="add del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32" creationId="{5C201B7D-306E-7A4D-8F30-7FBC8046DDA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3" creationId="{04074181-6969-6247-9E24-663E0C3595D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4" creationId="{2127280A-3E0C-0C4A-97C4-29E7D9A0E1DE}"/>
          </ac:spMkLst>
        </pc:spChg>
        <pc:spChg chg="del mod">
          <ac:chgData name="Lam Quang Phuc" userId="d608ebc6-5e65-443f-9aef-a02db88c7c06" providerId="ADAL" clId="{1759BA28-0B35-4EF2-B12D-3FBCC54A3DDA}" dt="2019-12-31T06:54:25.368" v="3085" actId="478"/>
          <ac:spMkLst>
            <pc:docMk/>
            <pc:sldMk cId="170202808" sldId="3315"/>
            <ac:spMk id="35" creationId="{0EA37DCA-3A8F-D044-85EA-2E6323C0BF3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6" creationId="{30A14834-3F6D-AA45-B634-D482CD0D0CC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7" creationId="{3974F37C-FE7D-954A-ADB2-F0CC571A042C}"/>
          </ac:spMkLst>
        </pc:spChg>
        <pc:spChg chg="del mod">
          <ac:chgData name="Lam Quang Phuc" userId="d608ebc6-5e65-443f-9aef-a02db88c7c06" providerId="ADAL" clId="{1759BA28-0B35-4EF2-B12D-3FBCC54A3DDA}" dt="2019-12-31T06:58:04.121" v="3599" actId="478"/>
          <ac:spMkLst>
            <pc:docMk/>
            <pc:sldMk cId="170202808" sldId="3315"/>
            <ac:spMk id="38" creationId="{48BB3847-F103-D04A-A0D7-617AD7FB2DF6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9" creationId="{433065C6-E52A-2742-BB90-6C8C6113CBA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40" creationId="{73E9750A-E71E-EB4C-9879-745967D519AE}"/>
          </ac:spMkLst>
        </pc:spChg>
        <pc:spChg chg="add del">
          <ac:chgData name="Lam Quang Phuc" userId="d608ebc6-5e65-443f-9aef-a02db88c7c06" providerId="ADAL" clId="{1759BA28-0B35-4EF2-B12D-3FBCC54A3DDA}" dt="2019-12-31T06:49:53.641" v="2458"/>
          <ac:spMkLst>
            <pc:docMk/>
            <pc:sldMk cId="170202808" sldId="3315"/>
            <ac:spMk id="41" creationId="{1C9DE065-6510-4B12-802D-3376D3AF921D}"/>
          </ac:spMkLst>
        </pc:spChg>
        <pc:spChg chg="add mod">
          <ac:chgData name="Lam Quang Phuc" userId="d608ebc6-5e65-443f-9aef-a02db88c7c06" providerId="ADAL" clId="{1759BA28-0B35-4EF2-B12D-3FBCC54A3DDA}" dt="2019-12-31T07:23:10.013" v="5213" actId="20577"/>
          <ac:spMkLst>
            <pc:docMk/>
            <pc:sldMk cId="170202808" sldId="3315"/>
            <ac:spMk id="42" creationId="{F5D60530-0CF1-4113-993A-C0175D6C4A4C}"/>
          </ac:spMkLst>
        </pc:spChg>
        <pc:spChg chg="add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43" creationId="{FE390752-158E-492E-ABD1-4409545994E8}"/>
          </ac:spMkLst>
        </pc:spChg>
        <pc:spChg chg="add del">
          <ac:chgData name="Lam Quang Phuc" userId="d608ebc6-5e65-443f-9aef-a02db88c7c06" providerId="ADAL" clId="{1759BA28-0B35-4EF2-B12D-3FBCC54A3DDA}" dt="2019-12-31T06:59:50.233" v="3746"/>
          <ac:spMkLst>
            <pc:docMk/>
            <pc:sldMk cId="170202808" sldId="3315"/>
            <ac:spMk id="44" creationId="{1072BB75-6A9E-44CE-B312-6DFED07C2957}"/>
          </ac:spMkLst>
        </pc:spChg>
      </pc:sldChg>
      <pc:sldChg chg="modSp modAnim">
        <pc:chgData name="Lam Quang Phuc" userId="d608ebc6-5e65-443f-9aef-a02db88c7c06" providerId="ADAL" clId="{1759BA28-0B35-4EF2-B12D-3FBCC54A3DDA}" dt="2020-01-02T02:18:47.867" v="7481"/>
        <pc:sldMkLst>
          <pc:docMk/>
          <pc:sldMk cId="3366092596" sldId="3351"/>
        </pc:sldMkLst>
        <pc:spChg chg="mod">
          <ac:chgData name="Lam Quang Phuc" userId="d608ebc6-5e65-443f-9aef-a02db88c7c06" providerId="ADAL" clId="{1759BA28-0B35-4EF2-B12D-3FBCC54A3DDA}" dt="2019-12-31T06:33:12.170" v="1938" actId="20577"/>
          <ac:spMkLst>
            <pc:docMk/>
            <pc:sldMk cId="3366092596" sldId="3351"/>
            <ac:spMk id="10" creationId="{BF16647A-6B3F-634A-B383-EB49EBB232B6}"/>
          </ac:spMkLst>
        </pc:spChg>
      </pc:sldChg>
      <pc:sldChg chg="delSp modSp add">
        <pc:chgData name="Lam Quang Phuc" userId="d608ebc6-5e65-443f-9aef-a02db88c7c06" providerId="ADAL" clId="{1759BA28-0B35-4EF2-B12D-3FBCC54A3DDA}" dt="2020-01-02T10:09:50.796" v="12976" actId="20577"/>
        <pc:sldMkLst>
          <pc:docMk/>
          <pc:sldMk cId="3010930615" sldId="3354"/>
        </pc:sldMkLst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5" creationId="{05E6BD02-ADAF-634B-8F36-58770B3B1D5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6" creationId="{D75AB539-68A9-3C4B-B57C-4B023BAA9F3A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0" creationId="{BFCE72D1-9595-B548-9B7A-3AB6307C5326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1" creationId="{6A05D8C9-5455-EA48-8E04-21E0F5A2CAF0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2" creationId="{4EA92EBE-3574-CF4B-A0BC-50832EA98EB8}"/>
          </ac:spMkLst>
        </pc:spChg>
        <pc:spChg chg="mod">
          <ac:chgData name="Lam Quang Phuc" userId="d608ebc6-5e65-443f-9aef-a02db88c7c06" providerId="ADAL" clId="{1759BA28-0B35-4EF2-B12D-3FBCC54A3DDA}" dt="2020-01-02T10:08:01.589" v="12559" actId="1076"/>
          <ac:spMkLst>
            <pc:docMk/>
            <pc:sldMk cId="3010930615" sldId="3354"/>
            <ac:spMk id="13" creationId="{99CE8E20-ACA3-3A44-B5A3-DBF3E541B2B9}"/>
          </ac:spMkLst>
        </pc:spChg>
        <pc:spChg chg="del mod">
          <ac:chgData name="Lam Quang Phuc" userId="d608ebc6-5e65-443f-9aef-a02db88c7c06" providerId="ADAL" clId="{1759BA28-0B35-4EF2-B12D-3FBCC54A3DDA}" dt="2020-01-02T10:07:58.728" v="12558" actId="478"/>
          <ac:spMkLst>
            <pc:docMk/>
            <pc:sldMk cId="3010930615" sldId="3354"/>
            <ac:spMk id="14" creationId="{C566928F-8193-7B43-A48E-C058B397FEC5}"/>
          </ac:spMkLst>
        </pc:spChg>
        <pc:spChg chg="mod">
          <ac:chgData name="Lam Quang Phuc" userId="d608ebc6-5e65-443f-9aef-a02db88c7c06" providerId="ADAL" clId="{1759BA28-0B35-4EF2-B12D-3FBCC54A3DDA}" dt="2020-01-02T10:07:06.640" v="12544" actId="20577"/>
          <ac:spMkLst>
            <pc:docMk/>
            <pc:sldMk cId="3010930615" sldId="3354"/>
            <ac:spMk id="15" creationId="{683459D4-4AF6-6F47-8BB4-1CA1BBA68B26}"/>
          </ac:spMkLst>
        </pc:spChg>
        <pc:spChg chg="mod">
          <ac:chgData name="Lam Quang Phuc" userId="d608ebc6-5e65-443f-9aef-a02db88c7c06" providerId="ADAL" clId="{1759BA28-0B35-4EF2-B12D-3FBCC54A3DDA}" dt="2020-01-02T10:08:50.089" v="12668" actId="6549"/>
          <ac:spMkLst>
            <pc:docMk/>
            <pc:sldMk cId="3010930615" sldId="3354"/>
            <ac:spMk id="16" creationId="{57A9006D-9130-1E4E-9BCB-9B466D13EEEE}"/>
          </ac:spMkLst>
        </pc:spChg>
        <pc:spChg chg="mod">
          <ac:chgData name="Lam Quang Phuc" userId="d608ebc6-5e65-443f-9aef-a02db88c7c06" providerId="ADAL" clId="{1759BA28-0B35-4EF2-B12D-3FBCC54A3DDA}" dt="2020-01-02T10:08:59.209" v="12687" actId="20577"/>
          <ac:spMkLst>
            <pc:docMk/>
            <pc:sldMk cId="3010930615" sldId="3354"/>
            <ac:spMk id="18" creationId="{B91323FD-D35D-8B4C-A558-83041901AC81}"/>
          </ac:spMkLst>
        </pc:spChg>
        <pc:spChg chg="mod">
          <ac:chgData name="Lam Quang Phuc" userId="d608ebc6-5e65-443f-9aef-a02db88c7c06" providerId="ADAL" clId="{1759BA28-0B35-4EF2-B12D-3FBCC54A3DDA}" dt="2020-01-02T10:09:38.261" v="12902" actId="20577"/>
          <ac:spMkLst>
            <pc:docMk/>
            <pc:sldMk cId="3010930615" sldId="3354"/>
            <ac:spMk id="19" creationId="{5DCFD89A-6769-9844-BEB1-765488F6BD29}"/>
          </ac:spMkLst>
        </pc:spChg>
        <pc:spChg chg="mod">
          <ac:chgData name="Lam Quang Phuc" userId="d608ebc6-5e65-443f-9aef-a02db88c7c06" providerId="ADAL" clId="{1759BA28-0B35-4EF2-B12D-3FBCC54A3DDA}" dt="2020-01-02T10:09:01.999" v="12690" actId="20577"/>
          <ac:spMkLst>
            <pc:docMk/>
            <pc:sldMk cId="3010930615" sldId="3354"/>
            <ac:spMk id="21" creationId="{51B73627-1A60-2045-A632-2803AA27F966}"/>
          </ac:spMkLst>
        </pc:spChg>
        <pc:spChg chg="mod">
          <ac:chgData name="Lam Quang Phuc" userId="d608ebc6-5e65-443f-9aef-a02db88c7c06" providerId="ADAL" clId="{1759BA28-0B35-4EF2-B12D-3FBCC54A3DDA}" dt="2020-01-02T10:09:50.796" v="12976" actId="20577"/>
          <ac:spMkLst>
            <pc:docMk/>
            <pc:sldMk cId="3010930615" sldId="3354"/>
            <ac:spMk id="22" creationId="{5F49052D-848B-994C-896A-1E934C97EB86}"/>
          </ac:spMkLst>
        </pc:spChg>
        <pc:spChg chg="mod">
          <ac:chgData name="Lam Quang Phuc" userId="d608ebc6-5e65-443f-9aef-a02db88c7c06" providerId="ADAL" clId="{1759BA28-0B35-4EF2-B12D-3FBCC54A3DDA}" dt="2020-01-02T10:09:07.163" v="12725" actId="20577"/>
          <ac:spMkLst>
            <pc:docMk/>
            <pc:sldMk cId="3010930615" sldId="3354"/>
            <ac:spMk id="24" creationId="{190AF846-2830-6844-9427-F751719FEB92}"/>
          </ac:spMkLst>
        </pc:spChg>
        <pc:spChg chg="mod">
          <ac:chgData name="Lam Quang Phuc" userId="d608ebc6-5e65-443f-9aef-a02db88c7c06" providerId="ADAL" clId="{1759BA28-0B35-4EF2-B12D-3FBCC54A3DDA}" dt="2020-01-02T10:09:28.791" v="12841" actId="20577"/>
          <ac:spMkLst>
            <pc:docMk/>
            <pc:sldMk cId="3010930615" sldId="3354"/>
            <ac:spMk id="25" creationId="{DDD24781-0F52-4B44-BE07-602F7E243425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6" creationId="{8B171435-CE3B-DA48-ABAF-76E18E9E7D1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7" creationId="{D2EDFA74-273E-6741-9B19-FEDEFBFA1B5C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8" creationId="{1792AAC7-9301-134C-88BB-2FEEB9D9B9C1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9" creationId="{B7ACDA49-4331-6540-A832-1EA4CFC38BA8}"/>
          </ac:spMkLst>
        </pc:spChg>
      </pc:sldChg>
      <pc:sldChg chg="addSp delSp modSp add ord delAnim modAnim">
        <pc:chgData name="Lam Quang Phuc" userId="d608ebc6-5e65-443f-9aef-a02db88c7c06" providerId="ADAL" clId="{1759BA28-0B35-4EF2-B12D-3FBCC54A3DDA}" dt="2020-01-02T09:41:02.263" v="11292"/>
        <pc:sldMkLst>
          <pc:docMk/>
          <pc:sldMk cId="1968741089" sldId="3383"/>
        </pc:sldMkLst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" creationId="{5C7DA41C-D601-9E4A-A75E-4914165CB911}"/>
          </ac:spMkLst>
        </pc:spChg>
        <pc:spChg chg="del">
          <ac:chgData name="Lam Quang Phuc" userId="d608ebc6-5e65-443f-9aef-a02db88c7c06" providerId="ADAL" clId="{1759BA28-0B35-4EF2-B12D-3FBCC54A3DDA}" dt="2020-01-02T08:46:27.655" v="9853" actId="478"/>
          <ac:spMkLst>
            <pc:docMk/>
            <pc:sldMk cId="1968741089" sldId="3383"/>
            <ac:spMk id="3" creationId="{B78D303F-3A92-4C40-BCF0-55AAD131D26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4" creationId="{50C90E58-E5B5-8349-9318-F29876A3F028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" creationId="{5AB6B1BA-B737-EF4F-A787-B187755AAF9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6" creationId="{613EDF77-8563-8C46-A378-CEB927DD986F}"/>
          </ac:spMkLst>
        </pc:spChg>
        <pc:spChg chg="del mod">
          <ac:chgData name="Lam Quang Phuc" userId="d608ebc6-5e65-443f-9aef-a02db88c7c06" providerId="ADAL" clId="{1759BA28-0B35-4EF2-B12D-3FBCC54A3DDA}" dt="2020-01-02T09:03:22.470" v="10527" actId="478"/>
          <ac:spMkLst>
            <pc:docMk/>
            <pc:sldMk cId="1968741089" sldId="3383"/>
            <ac:spMk id="7" creationId="{5BE48E78-A28A-0545-B9F2-3C1253FF7EC1}"/>
          </ac:spMkLst>
        </pc:spChg>
        <pc:spChg chg="mod or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" creationId="{43CBFB6A-3324-7748-968B-C5DE0291B3C1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" creationId="{089ECFCF-4979-1345-B756-8C14B3CBC59F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0" creationId="{096D48B8-D0A1-D740-A36E-94FC0FA06EC7}"/>
          </ac:spMkLst>
        </pc:spChg>
        <pc:spChg chg="del mod">
          <ac:chgData name="Lam Quang Phuc" userId="d608ebc6-5e65-443f-9aef-a02db88c7c06" providerId="ADAL" clId="{1759BA28-0B35-4EF2-B12D-3FBCC54A3DDA}" dt="2020-01-02T09:03:20.580" v="10525" actId="478"/>
          <ac:spMkLst>
            <pc:docMk/>
            <pc:sldMk cId="1968741089" sldId="3383"/>
            <ac:spMk id="11" creationId="{76E3D931-015D-B149-B9F6-1E94B1DF88C1}"/>
          </ac:spMkLst>
        </pc:spChg>
        <pc:spChg chg="del mod">
          <ac:chgData name="Lam Quang Phuc" userId="d608ebc6-5e65-443f-9aef-a02db88c7c06" providerId="ADAL" clId="{1759BA28-0B35-4EF2-B12D-3FBCC54A3DDA}" dt="2020-01-02T08:54:09.303" v="10207" actId="478"/>
          <ac:spMkLst>
            <pc:docMk/>
            <pc:sldMk cId="1968741089" sldId="3383"/>
            <ac:spMk id="12" creationId="{79E38DC1-EA83-1840-A6DF-E2D8CE77119B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3" creationId="{842671BD-E8B0-7B4A-88E5-64CED3C9A2EA}"/>
          </ac:spMkLst>
        </pc:spChg>
        <pc:spChg chg="del mod">
          <ac:chgData name="Lam Quang Phuc" userId="d608ebc6-5e65-443f-9aef-a02db88c7c06" providerId="ADAL" clId="{1759BA28-0B35-4EF2-B12D-3FBCC54A3DDA}" dt="2020-01-02T08:54:04.789" v="10203" actId="478"/>
          <ac:spMkLst>
            <pc:docMk/>
            <pc:sldMk cId="1968741089" sldId="3383"/>
            <ac:spMk id="14" creationId="{9DDADE66-4956-BF45-8415-66106091129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5" creationId="{B4AD959D-D980-C84B-A7D2-DDE0DC07350B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" creationId="{80CB3C78-C3B6-3D45-9D32-CAF0E0CA71F7}"/>
          </ac:spMkLst>
        </pc:spChg>
        <pc:spChg chg="del mod">
          <ac:chgData name="Lam Quang Phuc" userId="d608ebc6-5e65-443f-9aef-a02db88c7c06" providerId="ADAL" clId="{1759BA28-0B35-4EF2-B12D-3FBCC54A3DDA}" dt="2020-01-02T09:05:14.672" v="10573" actId="478"/>
          <ac:spMkLst>
            <pc:docMk/>
            <pc:sldMk cId="1968741089" sldId="3383"/>
            <ac:spMk id="17" creationId="{45325791-0382-D24E-B921-67D208ACF2F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9" creationId="{E67052EC-A561-FF4D-A175-5E5932F16F75}"/>
          </ac:spMkLst>
        </pc:spChg>
        <pc:spChg chg="del mod">
          <ac:chgData name="Lam Quang Phuc" userId="d608ebc6-5e65-443f-9aef-a02db88c7c06" providerId="ADAL" clId="{1759BA28-0B35-4EF2-B12D-3FBCC54A3DDA}" dt="2020-01-02T08:51:52.167" v="10143" actId="478"/>
          <ac:spMkLst>
            <pc:docMk/>
            <pc:sldMk cId="1968741089" sldId="3383"/>
            <ac:spMk id="20" creationId="{99A575A4-EA1C-F94A-A312-14D73666CBD3}"/>
          </ac:spMkLst>
        </pc:spChg>
        <pc:spChg chg="del mod">
          <ac:chgData name="Lam Quang Phuc" userId="d608ebc6-5e65-443f-9aef-a02db88c7c06" providerId="ADAL" clId="{1759BA28-0B35-4EF2-B12D-3FBCC54A3DDA}" dt="2020-01-02T08:53:34.899" v="10198" actId="478"/>
          <ac:spMkLst>
            <pc:docMk/>
            <pc:sldMk cId="1968741089" sldId="3383"/>
            <ac:spMk id="21" creationId="{F0D7A2B6-CF99-E340-9D11-7E9670AD0D8B}"/>
          </ac:spMkLst>
        </pc:spChg>
        <pc:spChg chg="del mod">
          <ac:chgData name="Lam Quang Phuc" userId="d608ebc6-5e65-443f-9aef-a02db88c7c06" providerId="ADAL" clId="{1759BA28-0B35-4EF2-B12D-3FBCC54A3DDA}" dt="2020-01-02T08:53:31.106" v="10195" actId="478"/>
          <ac:spMkLst>
            <pc:docMk/>
            <pc:sldMk cId="1968741089" sldId="3383"/>
            <ac:spMk id="22" creationId="{7F56E713-8383-164F-A2B5-32B8FAE6C136}"/>
          </ac:spMkLst>
        </pc:spChg>
        <pc:spChg chg="del mod">
          <ac:chgData name="Lam Quang Phuc" userId="d608ebc6-5e65-443f-9aef-a02db88c7c06" providerId="ADAL" clId="{1759BA28-0B35-4EF2-B12D-3FBCC54A3DDA}" dt="2020-01-02T09:03:23.805" v="10528" actId="478"/>
          <ac:spMkLst>
            <pc:docMk/>
            <pc:sldMk cId="1968741089" sldId="3383"/>
            <ac:spMk id="23" creationId="{BA3A2973-EEEF-9340-AF3C-5E81B21D4746}"/>
          </ac:spMkLst>
        </pc:spChg>
        <pc:spChg chg="del mod">
          <ac:chgData name="Lam Quang Phuc" userId="d608ebc6-5e65-443f-9aef-a02db88c7c06" providerId="ADAL" clId="{1759BA28-0B35-4EF2-B12D-3FBCC54A3DDA}" dt="2020-01-02T09:03:25.009" v="10529" actId="478"/>
          <ac:spMkLst>
            <pc:docMk/>
            <pc:sldMk cId="1968741089" sldId="3383"/>
            <ac:spMk id="24" creationId="{F8945D7F-B3A8-5D4B-AC3C-2714FF8C261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8" creationId="{11498BBF-99DB-4336-98EF-296556B0BA1F}"/>
          </ac:spMkLst>
        </pc:spChg>
        <pc:spChg chg="del mod">
          <ac:chgData name="Lam Quang Phuc" userId="d608ebc6-5e65-443f-9aef-a02db88c7c06" providerId="ADAL" clId="{1759BA28-0B35-4EF2-B12D-3FBCC54A3DDA}" dt="2020-01-02T08:47:32.169" v="9898" actId="478"/>
          <ac:spMkLst>
            <pc:docMk/>
            <pc:sldMk cId="1968741089" sldId="3383"/>
            <ac:spMk id="60" creationId="{D097AEB6-5071-7A42-B738-E16AC6676E5A}"/>
          </ac:spMkLst>
        </pc:spChg>
        <pc:spChg chg="del mod">
          <ac:chgData name="Lam Quang Phuc" userId="d608ebc6-5e65-443f-9aef-a02db88c7c06" providerId="ADAL" clId="{1759BA28-0B35-4EF2-B12D-3FBCC54A3DDA}" dt="2020-01-02T08:47:34.626" v="9899" actId="478"/>
          <ac:spMkLst>
            <pc:docMk/>
            <pc:sldMk cId="1968741089" sldId="3383"/>
            <ac:spMk id="61" creationId="{B83A1349-13D3-C347-B0D5-F6D73D3E80C5}"/>
          </ac:spMkLst>
        </pc:spChg>
        <pc:spChg chg="del mod">
          <ac:chgData name="Lam Quang Phuc" userId="d608ebc6-5e65-443f-9aef-a02db88c7c06" providerId="ADAL" clId="{1759BA28-0B35-4EF2-B12D-3FBCC54A3DDA}" dt="2020-01-02T08:47:38.181" v="9900" actId="478"/>
          <ac:spMkLst>
            <pc:docMk/>
            <pc:sldMk cId="1968741089" sldId="3383"/>
            <ac:spMk id="62" creationId="{C714F534-E83D-5744-A917-6E39BD5F893E}"/>
          </ac:spMkLst>
        </pc:spChg>
        <pc:spChg chg="del mod">
          <ac:chgData name="Lam Quang Phuc" userId="d608ebc6-5e65-443f-9aef-a02db88c7c06" providerId="ADAL" clId="{1759BA28-0B35-4EF2-B12D-3FBCC54A3DDA}" dt="2020-01-02T08:47:39.844" v="9901" actId="478"/>
          <ac:spMkLst>
            <pc:docMk/>
            <pc:sldMk cId="1968741089" sldId="3383"/>
            <ac:spMk id="63" creationId="{CC0A8F51-9194-D44C-9FA0-D2F6A9182F40}"/>
          </ac:spMkLst>
        </pc:spChg>
        <pc:spChg chg="del mod">
          <ac:chgData name="Lam Quang Phuc" userId="d608ebc6-5e65-443f-9aef-a02db88c7c06" providerId="ADAL" clId="{1759BA28-0B35-4EF2-B12D-3FBCC54A3DDA}" dt="2020-01-02T08:47:47.256" v="9902" actId="478"/>
          <ac:spMkLst>
            <pc:docMk/>
            <pc:sldMk cId="1968741089" sldId="3383"/>
            <ac:spMk id="64" creationId="{BE6478BE-A038-FD4D-B2D6-ECE66C492B10}"/>
          </ac:spMkLst>
        </pc:spChg>
        <pc:spChg chg="del mod">
          <ac:chgData name="Lam Quang Phuc" userId="d608ebc6-5e65-443f-9aef-a02db88c7c06" providerId="ADAL" clId="{1759BA28-0B35-4EF2-B12D-3FBCC54A3DDA}" dt="2020-01-02T08:47:49.542" v="9903" actId="478"/>
          <ac:spMkLst>
            <pc:docMk/>
            <pc:sldMk cId="1968741089" sldId="3383"/>
            <ac:spMk id="65" creationId="{2BF9CC4F-B737-F545-856B-F271648E140C}"/>
          </ac:spMkLst>
        </pc:spChg>
        <pc:spChg chg="del mod">
          <ac:chgData name="Lam Quang Phuc" userId="d608ebc6-5e65-443f-9aef-a02db88c7c06" providerId="ADAL" clId="{1759BA28-0B35-4EF2-B12D-3FBCC54A3DDA}" dt="2020-01-02T08:47:50.995" v="9904" actId="478"/>
          <ac:spMkLst>
            <pc:docMk/>
            <pc:sldMk cId="1968741089" sldId="3383"/>
            <ac:spMk id="66" creationId="{539890A0-5465-124E-93DA-8E0DC128E043}"/>
          </ac:spMkLst>
        </pc:spChg>
        <pc:spChg chg="del mod">
          <ac:chgData name="Lam Quang Phuc" userId="d608ebc6-5e65-443f-9aef-a02db88c7c06" providerId="ADAL" clId="{1759BA28-0B35-4EF2-B12D-3FBCC54A3DDA}" dt="2020-01-02T08:47:56.495" v="9907" actId="478"/>
          <ac:spMkLst>
            <pc:docMk/>
            <pc:sldMk cId="1968741089" sldId="3383"/>
            <ac:spMk id="67" creationId="{CEE68E20-7057-DB41-A23E-25B993632B73}"/>
          </ac:spMkLst>
        </pc:spChg>
        <pc:spChg chg="del mod">
          <ac:chgData name="Lam Quang Phuc" userId="d608ebc6-5e65-443f-9aef-a02db88c7c06" providerId="ADAL" clId="{1759BA28-0B35-4EF2-B12D-3FBCC54A3DDA}" dt="2020-01-02T08:47:59.200" v="9909" actId="478"/>
          <ac:spMkLst>
            <pc:docMk/>
            <pc:sldMk cId="1968741089" sldId="3383"/>
            <ac:spMk id="68" creationId="{79D74838-1BC4-9C41-BBBB-492A03C3B81A}"/>
          </ac:spMkLst>
        </pc:spChg>
        <pc:spChg chg="del mod">
          <ac:chgData name="Lam Quang Phuc" userId="d608ebc6-5e65-443f-9aef-a02db88c7c06" providerId="ADAL" clId="{1759BA28-0B35-4EF2-B12D-3FBCC54A3DDA}" dt="2020-01-02T08:48:06.590" v="9913" actId="478"/>
          <ac:spMkLst>
            <pc:docMk/>
            <pc:sldMk cId="1968741089" sldId="3383"/>
            <ac:spMk id="69" creationId="{68D6C303-336C-A247-93B7-92FC9E27FAFF}"/>
          </ac:spMkLst>
        </pc:spChg>
        <pc:spChg chg="del mod">
          <ac:chgData name="Lam Quang Phuc" userId="d608ebc6-5e65-443f-9aef-a02db88c7c06" providerId="ADAL" clId="{1759BA28-0B35-4EF2-B12D-3FBCC54A3DDA}" dt="2020-01-02T08:47:55.075" v="9906" actId="478"/>
          <ac:spMkLst>
            <pc:docMk/>
            <pc:sldMk cId="1968741089" sldId="3383"/>
            <ac:spMk id="70" creationId="{B47E304E-D221-BD40-8C77-A6D4BA71042F}"/>
          </ac:spMkLst>
        </pc:spChg>
        <pc:spChg chg="del mod">
          <ac:chgData name="Lam Quang Phuc" userId="d608ebc6-5e65-443f-9aef-a02db88c7c06" providerId="ADAL" clId="{1759BA28-0B35-4EF2-B12D-3FBCC54A3DDA}" dt="2020-01-02T08:48:00.610" v="9910" actId="478"/>
          <ac:spMkLst>
            <pc:docMk/>
            <pc:sldMk cId="1968741089" sldId="3383"/>
            <ac:spMk id="71" creationId="{5DA46ADC-5A9C-0944-94FB-9546BB49FADA}"/>
          </ac:spMkLst>
        </pc:spChg>
        <pc:spChg chg="del mod">
          <ac:chgData name="Lam Quang Phuc" userId="d608ebc6-5e65-443f-9aef-a02db88c7c06" providerId="ADAL" clId="{1759BA28-0B35-4EF2-B12D-3FBCC54A3DDA}" dt="2020-01-02T08:48:04.393" v="9912" actId="478"/>
          <ac:spMkLst>
            <pc:docMk/>
            <pc:sldMk cId="1968741089" sldId="3383"/>
            <ac:spMk id="72" creationId="{7ADF6FF5-29D9-9A44-93B8-8FECFD3FD4CF}"/>
          </ac:spMkLst>
        </pc:spChg>
        <pc:spChg chg="del mod">
          <ac:chgData name="Lam Quang Phuc" userId="d608ebc6-5e65-443f-9aef-a02db88c7c06" providerId="ADAL" clId="{1759BA28-0B35-4EF2-B12D-3FBCC54A3DDA}" dt="2020-01-02T08:48:01.803" v="9911" actId="478"/>
          <ac:spMkLst>
            <pc:docMk/>
            <pc:sldMk cId="1968741089" sldId="3383"/>
            <ac:spMk id="73" creationId="{FEA59EF0-703C-6B41-8A73-FE5728384BA2}"/>
          </ac:spMkLst>
        </pc:spChg>
        <pc:spChg chg="del mod">
          <ac:chgData name="Lam Quang Phuc" userId="d608ebc6-5e65-443f-9aef-a02db88c7c06" providerId="ADAL" clId="{1759BA28-0B35-4EF2-B12D-3FBCC54A3DDA}" dt="2020-01-02T08:47:52.604" v="9905" actId="478"/>
          <ac:spMkLst>
            <pc:docMk/>
            <pc:sldMk cId="1968741089" sldId="3383"/>
            <ac:spMk id="74" creationId="{6229E913-BEB9-7B48-9350-AE3DAF173E69}"/>
          </ac:spMkLst>
        </pc:spChg>
        <pc:spChg chg="del mod">
          <ac:chgData name="Lam Quang Phuc" userId="d608ebc6-5e65-443f-9aef-a02db88c7c06" providerId="ADAL" clId="{1759BA28-0B35-4EF2-B12D-3FBCC54A3DDA}" dt="2020-01-02T08:47:58.086" v="9908" actId="478"/>
          <ac:spMkLst>
            <pc:docMk/>
            <pc:sldMk cId="1968741089" sldId="3383"/>
            <ac:spMk id="75" creationId="{A1CD2A69-E2A8-9941-B77E-73D4201DB942}"/>
          </ac:spMkLst>
        </pc:spChg>
        <pc:spChg chg="del mod">
          <ac:chgData name="Lam Quang Phuc" userId="d608ebc6-5e65-443f-9aef-a02db88c7c06" providerId="ADAL" clId="{1759BA28-0B35-4EF2-B12D-3FBCC54A3DDA}" dt="2020-01-02T08:48:08.757" v="9914" actId="478"/>
          <ac:spMkLst>
            <pc:docMk/>
            <pc:sldMk cId="1968741089" sldId="3383"/>
            <ac:spMk id="76" creationId="{B59E87B2-58F5-AF46-BEF2-552E22AA912F}"/>
          </ac:spMkLst>
        </pc:spChg>
        <pc:spChg chg="add mod">
          <ac:chgData name="Lam Quang Phuc" userId="d608ebc6-5e65-443f-9aef-a02db88c7c06" providerId="ADAL" clId="{1759BA28-0B35-4EF2-B12D-3FBCC54A3DDA}" dt="2020-01-02T09:35:57.815" v="11253" actId="14100"/>
          <ac:spMkLst>
            <pc:docMk/>
            <pc:sldMk cId="1968741089" sldId="3383"/>
            <ac:spMk id="78" creationId="{5D84C7BB-1FD5-4E1C-9C29-D9A2270A5E66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79" creationId="{8005FC5C-876D-41F5-B256-7323965BD9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0" creationId="{5E7C59CE-6EE9-49F6-85D3-F911057AF3A9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2" creationId="{E85ABB58-097C-4143-9B23-3B0F1254B85B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6" creationId="{9E56597D-6B44-4521-B039-E083904B8401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7" creationId="{8203B528-F542-458D-9649-8652E3F8C66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8" creationId="{FCD9FBD8-0ADA-47E2-AB93-6F380505F89E}"/>
          </ac:spMkLst>
        </pc:spChg>
        <pc:spChg chg="add del mod">
          <ac:chgData name="Lam Quang Phuc" userId="d608ebc6-5e65-443f-9aef-a02db88c7c06" providerId="ADAL" clId="{1759BA28-0B35-4EF2-B12D-3FBCC54A3DDA}" dt="2020-01-02T09:15:23.900" v="10780" actId="478"/>
          <ac:spMkLst>
            <pc:docMk/>
            <pc:sldMk cId="1968741089" sldId="3383"/>
            <ac:spMk id="154" creationId="{46D2AEA4-FE62-4BB4-A507-EAC3B55CDEF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6" creationId="{A9749110-B8E5-40A7-862B-E7699D6C6CD2}"/>
          </ac:spMkLst>
        </pc:spChg>
        <pc:spChg chg="add mod">
          <ac:chgData name="Lam Quang Phuc" userId="d608ebc6-5e65-443f-9aef-a02db88c7c06" providerId="ADAL" clId="{1759BA28-0B35-4EF2-B12D-3FBCC54A3DDA}" dt="2020-01-02T09:37:37.099" v="11271" actId="14100"/>
          <ac:spMkLst>
            <pc:docMk/>
            <pc:sldMk cId="1968741089" sldId="3383"/>
            <ac:spMk id="167" creationId="{F668FC7F-D29F-47F6-86A6-60D4A5F089A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0" creationId="{B283A79D-4BAD-4CDF-B685-679FF2256DE0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4" creationId="{4D238FEE-6D27-4A09-981B-CB6F2D4BFAB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8" creationId="{39CC3F5E-17F4-4788-A7AC-B972F8C6D6F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8" creationId="{BC91E1AE-776C-4B3B-8D71-E5C9C75B1C7E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58" creationId="{9C4C610B-10C4-49C8-B45F-5DB3958D00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66" creationId="{6FE70620-BB18-46B6-B17E-55D63376FDB4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74" creationId="{2463DBF7-2B10-4F3B-AA28-F00CBEB32A5E}"/>
          </ac:spMkLst>
        </pc:sp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" creationId="{B1640261-A22C-5D4B-A920-312EF83A71E6}"/>
          </ac:cxnSpMkLst>
        </pc:cxnChg>
        <pc:cxnChg chg="del mod">
          <ac:chgData name="Lam Quang Phuc" userId="d608ebc6-5e65-443f-9aef-a02db88c7c06" providerId="ADAL" clId="{1759BA28-0B35-4EF2-B12D-3FBCC54A3DDA}" dt="2020-01-02T08:54:10.738" v="10208" actId="478"/>
          <ac:cxnSpMkLst>
            <pc:docMk/>
            <pc:sldMk cId="1968741089" sldId="3383"/>
            <ac:cxnSpMk id="28" creationId="{A85B0F6C-9A5D-9548-A935-7A3B85B21935}"/>
          </ac:cxnSpMkLst>
        </pc:cxnChg>
        <pc:cxnChg chg="del mod">
          <ac:chgData name="Lam Quang Phuc" userId="d608ebc6-5e65-443f-9aef-a02db88c7c06" providerId="ADAL" clId="{1759BA28-0B35-4EF2-B12D-3FBCC54A3DDA}" dt="2020-01-02T08:54:11.710" v="10209" actId="478"/>
          <ac:cxnSpMkLst>
            <pc:docMk/>
            <pc:sldMk cId="1968741089" sldId="3383"/>
            <ac:cxnSpMk id="30" creationId="{AA68627B-3EA6-0448-B56E-BEC8B0F2D146}"/>
          </ac:cxnSpMkLst>
        </pc:cxnChg>
        <pc:cxnChg chg="del mod">
          <ac:chgData name="Lam Quang Phuc" userId="d608ebc6-5e65-443f-9aef-a02db88c7c06" providerId="ADAL" clId="{1759BA28-0B35-4EF2-B12D-3FBCC54A3DDA}" dt="2020-01-02T08:54:48.571" v="10253" actId="478"/>
          <ac:cxnSpMkLst>
            <pc:docMk/>
            <pc:sldMk cId="1968741089" sldId="3383"/>
            <ac:cxnSpMk id="33" creationId="{C92DC011-F1F0-D846-8A07-EB655486435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5" creationId="{2E6C1066-84B7-7B4E-A21F-D3763B8BB8BB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8" creationId="{1B5AF11C-491D-EB41-994D-FC6803B2C7DA}"/>
          </ac:cxnSpMkLst>
        </pc:cxnChg>
        <pc:cxnChg chg="mod">
          <ac:chgData name="Lam Quang Phuc" userId="d608ebc6-5e65-443f-9aef-a02db88c7c06" providerId="ADAL" clId="{1759BA28-0B35-4EF2-B12D-3FBCC54A3DDA}" dt="2020-01-02T09:36:39.524" v="11259" actId="14100"/>
          <ac:cxnSpMkLst>
            <pc:docMk/>
            <pc:sldMk cId="1968741089" sldId="3383"/>
            <ac:cxnSpMk id="40" creationId="{70D5A462-07CA-1F4C-9273-0F98CDBD5101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2" creationId="{84C10A85-FE84-FF42-8576-CDB2999624BA}"/>
          </ac:cxnSpMkLst>
        </pc:cxnChg>
        <pc:cxnChg chg="del mod">
          <ac:chgData name="Lam Quang Phuc" userId="d608ebc6-5e65-443f-9aef-a02db88c7c06" providerId="ADAL" clId="{1759BA28-0B35-4EF2-B12D-3FBCC54A3DDA}" dt="2020-01-02T08:54:08.501" v="10206" actId="478"/>
          <ac:cxnSpMkLst>
            <pc:docMk/>
            <pc:sldMk cId="1968741089" sldId="3383"/>
            <ac:cxnSpMk id="45" creationId="{1D55B3E4-D80E-F248-B94C-0ADED4CC0A9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8" creationId="{AB5027D9-2E24-0146-A275-952688EDBEE4}"/>
          </ac:cxnSpMkLst>
        </pc:cxnChg>
        <pc:cxnChg chg="del mod">
          <ac:chgData name="Lam Quang Phuc" userId="d608ebc6-5e65-443f-9aef-a02db88c7c06" providerId="ADAL" clId="{1759BA28-0B35-4EF2-B12D-3FBCC54A3DDA}" dt="2020-01-02T09:03:27.392" v="10532" actId="478"/>
          <ac:cxnSpMkLst>
            <pc:docMk/>
            <pc:sldMk cId="1968741089" sldId="3383"/>
            <ac:cxnSpMk id="50" creationId="{449C13DC-652B-1248-B9D9-19F3B7BAA5E4}"/>
          </ac:cxnSpMkLst>
        </pc:cxnChg>
        <pc:cxnChg chg="del mod">
          <ac:chgData name="Lam Quang Phuc" userId="d608ebc6-5e65-443f-9aef-a02db88c7c06" providerId="ADAL" clId="{1759BA28-0B35-4EF2-B12D-3FBCC54A3DDA}" dt="2020-01-02T09:03:26.728" v="10531" actId="478"/>
          <ac:cxnSpMkLst>
            <pc:docMk/>
            <pc:sldMk cId="1968741089" sldId="3383"/>
            <ac:cxnSpMk id="52" creationId="{FF585646-8E6C-FB46-9E2C-49DC4F4F6B96}"/>
          </ac:cxnSpMkLst>
        </pc:cxnChg>
        <pc:cxnChg chg="del mod">
          <ac:chgData name="Lam Quang Phuc" userId="d608ebc6-5e65-443f-9aef-a02db88c7c06" providerId="ADAL" clId="{1759BA28-0B35-4EF2-B12D-3FBCC54A3DDA}" dt="2020-01-02T09:01:08.922" v="10414" actId="478"/>
          <ac:cxnSpMkLst>
            <pc:docMk/>
            <pc:sldMk cId="1968741089" sldId="3383"/>
            <ac:cxnSpMk id="54" creationId="{A4B131C4-627A-9A40-A62C-ECC7717ECFAA}"/>
          </ac:cxnSpMkLst>
        </pc:cxnChg>
        <pc:cxnChg chg="del mod">
          <ac:chgData name="Lam Quang Phuc" userId="d608ebc6-5e65-443f-9aef-a02db88c7c06" providerId="ADAL" clId="{1759BA28-0B35-4EF2-B12D-3FBCC54A3DDA}" dt="2020-01-02T09:03:28.450" v="10533" actId="478"/>
          <ac:cxnSpMkLst>
            <pc:docMk/>
            <pc:sldMk cId="1968741089" sldId="3383"/>
            <ac:cxnSpMk id="56" creationId="{B1CD4FFA-4A71-E14C-A2DB-B2F7F666E4EE}"/>
          </ac:cxnSpMkLst>
        </pc:cxnChg>
        <pc:cxnChg chg="del mod">
          <ac:chgData name="Lam Quang Phuc" userId="d608ebc6-5e65-443f-9aef-a02db88c7c06" providerId="ADAL" clId="{1759BA28-0B35-4EF2-B12D-3FBCC54A3DDA}" dt="2020-01-02T09:03:25.861" v="10530" actId="478"/>
          <ac:cxnSpMkLst>
            <pc:docMk/>
            <pc:sldMk cId="1968741089" sldId="3383"/>
            <ac:cxnSpMk id="59" creationId="{6E1F2EC5-7C2D-3844-A8C0-1F344BE1B82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77" creationId="{6F4F0D78-A47C-4BD8-BE86-37BA6426826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81" creationId="{DCE97754-471A-4150-A248-8B82B8D0EF5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95" creationId="{8F5274DF-DE82-463B-8E0E-B6BB40640F44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8" creationId="{D2B3F7F1-5C1E-4B9D-BFCE-643739ED2A67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9" creationId="{149A2B50-FCCC-4DF5-A72A-EDE71259D9F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47" creationId="{8D2B0098-E336-4C8A-A103-78A92C1108B3}"/>
          </ac:cxnSpMkLst>
        </pc:cxnChg>
        <pc:cxnChg chg="add del">
          <ac:chgData name="Lam Quang Phuc" userId="d608ebc6-5e65-443f-9aef-a02db88c7c06" providerId="ADAL" clId="{1759BA28-0B35-4EF2-B12D-3FBCC54A3DDA}" dt="2020-01-02T09:08:48.248" v="10705"/>
          <ac:cxnSpMkLst>
            <pc:docMk/>
            <pc:sldMk cId="1968741089" sldId="3383"/>
            <ac:cxnSpMk id="155" creationId="{F0CBF51E-F953-4631-BFBB-E5725C93F40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56" creationId="{EBE39F0C-E7A6-46D4-A84D-D2D5527DE665}"/>
          </ac:cxnSpMkLst>
        </pc:cxnChg>
        <pc:cxnChg chg="add del mod">
          <ac:chgData name="Lam Quang Phuc" userId="d608ebc6-5e65-443f-9aef-a02db88c7c06" providerId="ADAL" clId="{1759BA28-0B35-4EF2-B12D-3FBCC54A3DDA}" dt="2020-01-02T09:15:27.860" v="10781" actId="478"/>
          <ac:cxnSpMkLst>
            <pc:docMk/>
            <pc:sldMk cId="1968741089" sldId="3383"/>
            <ac:cxnSpMk id="160" creationId="{5B3E1E87-E100-4169-9CDD-F26D5E809201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71" creationId="{13AB518A-342F-46FB-9270-2FD548107DA7}"/>
          </ac:cxnSpMkLst>
        </pc:cxnChg>
        <pc:cxnChg chg="add del mod">
          <ac:chgData name="Lam Quang Phuc" userId="d608ebc6-5e65-443f-9aef-a02db88c7c06" providerId="ADAL" clId="{1759BA28-0B35-4EF2-B12D-3FBCC54A3DDA}" dt="2020-01-02T09:22:41.435" v="10976" actId="11529"/>
          <ac:cxnSpMkLst>
            <pc:docMk/>
            <pc:sldMk cId="1968741089" sldId="3383"/>
            <ac:cxnSpMk id="223" creationId="{C0FBFF85-624D-42F5-AF55-18C055001F5F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5" creationId="{5A385711-9640-4413-93D4-629C4CB812D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8" creationId="{ED2275BA-6538-4E39-B854-65AF3CD9830B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46" creationId="{B4C145F6-6B75-4C9E-9757-92875D8BB3DA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8" creationId="{15E74650-DDD5-49A3-9F7F-49E4C5FA1AB1}"/>
          </ac:cxnSpMkLst>
        </pc:cxnChg>
      </pc:sldChg>
      <pc:sldChg chg="addSp modSp ord modAnim">
        <pc:chgData name="Lam Quang Phuc" userId="d608ebc6-5e65-443f-9aef-a02db88c7c06" providerId="ADAL" clId="{1759BA28-0B35-4EF2-B12D-3FBCC54A3DDA}" dt="2019-12-31T06:28:41.054" v="1838" actId="20577"/>
        <pc:sldMkLst>
          <pc:docMk/>
          <pc:sldMk cId="442839507" sldId="3384"/>
        </pc:sldMkLst>
        <pc:spChg chg="add mod">
          <ac:chgData name="Lam Quang Phuc" userId="d608ebc6-5e65-443f-9aef-a02db88c7c06" providerId="ADAL" clId="{1759BA28-0B35-4EF2-B12D-3FBCC54A3DDA}" dt="2019-12-31T06:25:14.796" v="1510" actId="14100"/>
          <ac:spMkLst>
            <pc:docMk/>
            <pc:sldMk cId="442839507" sldId="3384"/>
            <ac:spMk id="15" creationId="{85655EC2-51FF-44EE-A716-FA43286F77E0}"/>
          </ac:spMkLst>
        </pc:spChg>
        <pc:spChg chg="add mod">
          <ac:chgData name="Lam Quang Phuc" userId="d608ebc6-5e65-443f-9aef-a02db88c7c06" providerId="ADAL" clId="{1759BA28-0B35-4EF2-B12D-3FBCC54A3DDA}" dt="2019-12-31T06:25:56.769" v="1604" actId="20577"/>
          <ac:spMkLst>
            <pc:docMk/>
            <pc:sldMk cId="442839507" sldId="3384"/>
            <ac:spMk id="16" creationId="{4C91EDA6-4ADB-4B0B-ABBF-798687F26383}"/>
          </ac:spMkLst>
        </pc:spChg>
        <pc:spChg chg="add mod">
          <ac:chgData name="Lam Quang Phuc" userId="d608ebc6-5e65-443f-9aef-a02db88c7c06" providerId="ADAL" clId="{1759BA28-0B35-4EF2-B12D-3FBCC54A3DDA}" dt="2019-12-31T06:28:41.054" v="1838" actId="20577"/>
          <ac:spMkLst>
            <pc:docMk/>
            <pc:sldMk cId="442839507" sldId="3384"/>
            <ac:spMk id="17" creationId="{8F011063-4058-48DB-B783-036FDC40C3F3}"/>
          </ac:spMkLst>
        </pc:spChg>
        <pc:spChg chg="mod">
          <ac:chgData name="Lam Quang Phuc" userId="d608ebc6-5e65-443f-9aef-a02db88c7c06" providerId="ADAL" clId="{1759BA28-0B35-4EF2-B12D-3FBCC54A3DDA}" dt="2019-12-31T06:25:27.575" v="1513" actId="1076"/>
          <ac:spMkLst>
            <pc:docMk/>
            <pc:sldMk cId="442839507" sldId="3384"/>
            <ac:spMk id="45" creationId="{D4D80FA1-E83D-DD49-8323-22099FC41B7C}"/>
          </ac:spMkLst>
        </pc:spChg>
        <pc:spChg chg="mod">
          <ac:chgData name="Lam Quang Phuc" userId="d608ebc6-5e65-443f-9aef-a02db88c7c06" providerId="ADAL" clId="{1759BA28-0B35-4EF2-B12D-3FBCC54A3DDA}" dt="2019-12-31T06:27:08.004" v="1816" actId="1076"/>
          <ac:spMkLst>
            <pc:docMk/>
            <pc:sldMk cId="442839507" sldId="3384"/>
            <ac:spMk id="47" creationId="{02308F89-FA6A-C44F-84A0-306010E79F69}"/>
          </ac:spMkLst>
        </pc:spChg>
        <pc:spChg chg="mod">
          <ac:chgData name="Lam Quang Phuc" userId="d608ebc6-5e65-443f-9aef-a02db88c7c06" providerId="ADAL" clId="{1759BA28-0B35-4EF2-B12D-3FBCC54A3DDA}" dt="2019-12-31T01:37:09.613" v="8" actId="20577"/>
          <ac:spMkLst>
            <pc:docMk/>
            <pc:sldMk cId="442839507" sldId="3384"/>
            <ac:spMk id="49" creationId="{14A2FE99-3D60-D04D-B1C2-FAB33756D673}"/>
          </ac:spMkLst>
        </pc:spChg>
      </pc:sldChg>
      <pc:sldChg chg="addSp delSp modSp add modAnim">
        <pc:chgData name="Lam Quang Phuc" userId="d608ebc6-5e65-443f-9aef-a02db88c7c06" providerId="ADAL" clId="{1759BA28-0B35-4EF2-B12D-3FBCC54A3DDA}" dt="2020-01-02T10:49:21.739" v="14383" actId="1036"/>
        <pc:sldMkLst>
          <pc:docMk/>
          <pc:sldMk cId="886640294" sldId="3386"/>
        </pc:sldMkLst>
        <pc:spChg chg="mod">
          <ac:chgData name="Lam Quang Phuc" userId="d608ebc6-5e65-443f-9aef-a02db88c7c06" providerId="ADAL" clId="{1759BA28-0B35-4EF2-B12D-3FBCC54A3DDA}" dt="2020-01-02T08:47:10.591" v="9857" actId="113"/>
          <ac:spMkLst>
            <pc:docMk/>
            <pc:sldMk cId="886640294" sldId="3386"/>
            <ac:spMk id="2" creationId="{DB3AFE3A-68FA-D942-A32A-1F9099FE99CA}"/>
          </ac:spMkLst>
        </pc:spChg>
        <pc:spChg chg="del">
          <ac:chgData name="Lam Quang Phuc" userId="d608ebc6-5e65-443f-9aef-a02db88c7c06" providerId="ADAL" clId="{1759BA28-0B35-4EF2-B12D-3FBCC54A3DDA}" dt="2020-01-02T08:28:12.660" v="9455" actId="478"/>
          <ac:spMkLst>
            <pc:docMk/>
            <pc:sldMk cId="886640294" sldId="3386"/>
            <ac:spMk id="3" creationId="{9B1CC08A-F58D-604F-917E-388A9D0DA833}"/>
          </ac:spMkLst>
        </pc:spChg>
        <pc:spChg chg="add del 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6" creationId="{1246D6F6-D954-B44C-A3C1-473CCAE7AECA}"/>
          </ac:spMkLst>
        </pc:spChg>
        <pc:spChg chg="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7" creationId="{4923946E-7D5A-3A45-9E00-7396F3C22FC6}"/>
          </ac:spMkLst>
        </pc:spChg>
        <pc:spChg chg="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8" creationId="{773A8627-DCD7-594F-A015-32BC57EBF8AB}"/>
          </ac:spMkLst>
        </pc:spChg>
        <pc:spChg chg="add del 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9" creationId="{E78EB38F-8A2B-754B-A7B7-5C2525CBE941}"/>
          </ac:spMkLst>
        </pc:spChg>
        <pc:spChg chg="del mod">
          <ac:chgData name="Lam Quang Phuc" userId="d608ebc6-5e65-443f-9aef-a02db88c7c06" providerId="ADAL" clId="{1759BA28-0B35-4EF2-B12D-3FBCC54A3DDA}" dt="2020-01-02T08:15:10.818" v="8769" actId="478"/>
          <ac:spMkLst>
            <pc:docMk/>
            <pc:sldMk cId="886640294" sldId="3386"/>
            <ac:spMk id="11" creationId="{AE25F14E-BAFC-574B-AD3C-9C2F37D896E2}"/>
          </ac:spMkLst>
        </pc:spChg>
        <pc:spChg chg="del mod">
          <ac:chgData name="Lam Quang Phuc" userId="d608ebc6-5e65-443f-9aef-a02db88c7c06" providerId="ADAL" clId="{1759BA28-0B35-4EF2-B12D-3FBCC54A3DDA}" dt="2020-01-02T08:15:07.871" v="8768" actId="478"/>
          <ac:spMkLst>
            <pc:docMk/>
            <pc:sldMk cId="886640294" sldId="3386"/>
            <ac:spMk id="12" creationId="{23066A96-F0DB-5040-846A-7419EAFE8665}"/>
          </ac:spMkLst>
        </pc:spChg>
        <pc:spChg chg="del">
          <ac:chgData name="Lam Quang Phuc" userId="d608ebc6-5e65-443f-9aef-a02db88c7c06" providerId="ADAL" clId="{1759BA28-0B35-4EF2-B12D-3FBCC54A3DDA}" dt="2020-01-02T08:15:34.748" v="8807" actId="478"/>
          <ac:spMkLst>
            <pc:docMk/>
            <pc:sldMk cId="886640294" sldId="3386"/>
            <ac:spMk id="13" creationId="{8FCCD579-48AE-394F-8CBB-1380F38A6558}"/>
          </ac:spMkLst>
        </pc:spChg>
        <pc:spChg chg="del mod">
          <ac:chgData name="Lam Quang Phuc" userId="d608ebc6-5e65-443f-9aef-a02db88c7c06" providerId="ADAL" clId="{1759BA28-0B35-4EF2-B12D-3FBCC54A3DDA}" dt="2020-01-02T08:06:50.570" v="8503" actId="478"/>
          <ac:spMkLst>
            <pc:docMk/>
            <pc:sldMk cId="886640294" sldId="3386"/>
            <ac:spMk id="20" creationId="{BDBB81DC-7AD8-624F-8C28-E8964F226D67}"/>
          </ac:spMkLst>
        </pc:spChg>
        <pc:spChg chg="del mod">
          <ac:chgData name="Lam Quang Phuc" userId="d608ebc6-5e65-443f-9aef-a02db88c7c06" providerId="ADAL" clId="{1759BA28-0B35-4EF2-B12D-3FBCC54A3DDA}" dt="2020-01-02T08:09:34.831" v="8590" actId="478"/>
          <ac:spMkLst>
            <pc:docMk/>
            <pc:sldMk cId="886640294" sldId="3386"/>
            <ac:spMk id="21" creationId="{08B8A228-4D42-D842-9340-751FD6E23CFE}"/>
          </ac:spMkLst>
        </pc:spChg>
        <pc:spChg chg="del mod">
          <ac:chgData name="Lam Quang Phuc" userId="d608ebc6-5e65-443f-9aef-a02db88c7c06" providerId="ADAL" clId="{1759BA28-0B35-4EF2-B12D-3FBCC54A3DDA}" dt="2020-01-02T08:06:52.464" v="8504" actId="478"/>
          <ac:spMkLst>
            <pc:docMk/>
            <pc:sldMk cId="886640294" sldId="3386"/>
            <ac:spMk id="26" creationId="{F4060955-E88A-9F41-AD7E-46E342FE9936}"/>
          </ac:spMkLst>
        </pc:spChg>
        <pc:spChg chg="del mod">
          <ac:chgData name="Lam Quang Phuc" userId="d608ebc6-5e65-443f-9aef-a02db88c7c06" providerId="ADAL" clId="{1759BA28-0B35-4EF2-B12D-3FBCC54A3DDA}" dt="2020-01-02T08:07:09.286" v="8508" actId="478"/>
          <ac:spMkLst>
            <pc:docMk/>
            <pc:sldMk cId="886640294" sldId="3386"/>
            <ac:spMk id="28" creationId="{07902D3D-67CA-2A44-94E6-0F848F729474}"/>
          </ac:spMkLst>
        </pc:spChg>
        <pc:spChg chg="del">
          <ac:chgData name="Lam Quang Phuc" userId="d608ebc6-5e65-443f-9aef-a02db88c7c06" providerId="ADAL" clId="{1759BA28-0B35-4EF2-B12D-3FBCC54A3DDA}" dt="2020-01-02T08:19:21.389" v="9101" actId="478"/>
          <ac:spMkLst>
            <pc:docMk/>
            <pc:sldMk cId="886640294" sldId="3386"/>
            <ac:spMk id="29" creationId="{CC376C46-4A76-3A49-AFB1-3E88D1C122FE}"/>
          </ac:spMkLst>
        </pc:spChg>
        <pc:spChg chg="del mod">
          <ac:chgData name="Lam Quang Phuc" userId="d608ebc6-5e65-443f-9aef-a02db88c7c06" providerId="ADAL" clId="{1759BA28-0B35-4EF2-B12D-3FBCC54A3DDA}" dt="2020-01-02T08:19:20.565" v="9100" actId="478"/>
          <ac:spMkLst>
            <pc:docMk/>
            <pc:sldMk cId="886640294" sldId="3386"/>
            <ac:spMk id="38" creationId="{E7C45794-B239-EA4B-904E-AFD7E1811A2E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44" creationId="{ACE1E2F4-4356-7B4B-8BDB-D9216B0A1F19}"/>
          </ac:spMkLst>
        </pc:spChg>
        <pc:spChg chg="del mod">
          <ac:chgData name="Lam Quang Phuc" userId="d608ebc6-5e65-443f-9aef-a02db88c7c06" providerId="ADAL" clId="{1759BA28-0B35-4EF2-B12D-3FBCC54A3DDA}" dt="2020-01-02T08:16:23.508" v="8971" actId="478"/>
          <ac:spMkLst>
            <pc:docMk/>
            <pc:sldMk cId="886640294" sldId="3386"/>
            <ac:spMk id="45" creationId="{9F9AC229-2975-3449-B357-A54E7F125F10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51" creationId="{A237C970-7A31-7F40-99AA-9DD6EC0AB8BA}"/>
          </ac:spMkLst>
        </pc:spChg>
        <pc:spChg chg="del mod">
          <ac:chgData name="Lam Quang Phuc" userId="d608ebc6-5e65-443f-9aef-a02db88c7c06" providerId="ADAL" clId="{1759BA28-0B35-4EF2-B12D-3FBCC54A3DDA}" dt="2020-01-02T08:06:23.859" v="8483" actId="478"/>
          <ac:spMkLst>
            <pc:docMk/>
            <pc:sldMk cId="886640294" sldId="3386"/>
            <ac:spMk id="52" creationId="{6EB0B5FB-CDCA-3F4F-B9B4-638430414BBE}"/>
          </ac:spMkLst>
        </pc:spChg>
        <pc:spChg chg="del">
          <ac:chgData name="Lam Quang Phuc" userId="d608ebc6-5e65-443f-9aef-a02db88c7c06" providerId="ADAL" clId="{1759BA28-0B35-4EF2-B12D-3FBCC54A3DDA}" dt="2020-01-02T08:19:36" v="9119" actId="478"/>
          <ac:spMkLst>
            <pc:docMk/>
            <pc:sldMk cId="886640294" sldId="3386"/>
            <ac:spMk id="54" creationId="{BCB7F82D-99C4-FC45-8FC9-8832CA5A06EC}"/>
          </ac:spMkLst>
        </pc:spChg>
        <pc:spChg chg="del mod">
          <ac:chgData name="Lam Quang Phuc" userId="d608ebc6-5e65-443f-9aef-a02db88c7c06" providerId="ADAL" clId="{1759BA28-0B35-4EF2-B12D-3FBCC54A3DDA}" dt="2020-01-02T08:19:30.387" v="9116" actId="478"/>
          <ac:spMkLst>
            <pc:docMk/>
            <pc:sldMk cId="886640294" sldId="3386"/>
            <ac:spMk id="55" creationId="{764138BA-75A1-D94D-A276-B6240CDD2BAA}"/>
          </ac:spMkLst>
        </pc:spChg>
        <pc:spChg chg="add mod">
          <ac:chgData name="Lam Quang Phuc" userId="d608ebc6-5e65-443f-9aef-a02db88c7c06" providerId="ADAL" clId="{1759BA28-0B35-4EF2-B12D-3FBCC54A3DDA}" dt="2020-01-02T09:35:46.314" v="11251" actId="14100"/>
          <ac:spMkLst>
            <pc:docMk/>
            <pc:sldMk cId="886640294" sldId="3386"/>
            <ac:spMk id="56" creationId="{BAE93898-41EE-412A-882E-FAB541985C25}"/>
          </ac:spMkLst>
        </pc:spChg>
        <pc:spChg chg="add del mod">
          <ac:chgData name="Lam Quang Phuc" userId="d608ebc6-5e65-443f-9aef-a02db88c7c06" providerId="ADAL" clId="{1759BA28-0B35-4EF2-B12D-3FBCC54A3DDA}" dt="2020-01-02T08:05:47.396" v="8441" actId="478"/>
          <ac:spMkLst>
            <pc:docMk/>
            <pc:sldMk cId="886640294" sldId="3386"/>
            <ac:spMk id="57" creationId="{8FD56AA9-B6F4-4487-BAAE-2AD9A96CD53D}"/>
          </ac:spMkLst>
        </pc:spChg>
        <pc:spChg chg="add del mod">
          <ac:chgData name="Lam Quang Phuc" userId="d608ebc6-5e65-443f-9aef-a02db88c7c06" providerId="ADAL" clId="{1759BA28-0B35-4EF2-B12D-3FBCC54A3DDA}" dt="2020-01-02T08:05:50.822" v="8442" actId="478"/>
          <ac:spMkLst>
            <pc:docMk/>
            <pc:sldMk cId="886640294" sldId="3386"/>
            <ac:spMk id="58" creationId="{0FDBFCE6-9C3D-4E44-99B3-F4BD8AABD5A3}"/>
          </ac:spMkLst>
        </pc:spChg>
        <pc:spChg chg="add del mod">
          <ac:chgData name="Lam Quang Phuc" userId="d608ebc6-5e65-443f-9aef-a02db88c7c06" providerId="ADAL" clId="{1759BA28-0B35-4EF2-B12D-3FBCC54A3DDA}" dt="2020-01-02T08:12:20.071" v="8726" actId="11529"/>
          <ac:spMkLst>
            <pc:docMk/>
            <pc:sldMk cId="886640294" sldId="3386"/>
            <ac:spMk id="62" creationId="{F20D1B82-2252-4973-ABD6-278F79174D9C}"/>
          </ac:spMkLst>
        </pc:spChg>
        <pc:spChg chg="del">
          <ac:chgData name="Lam Quang Phuc" userId="d608ebc6-5e65-443f-9aef-a02db88c7c06" providerId="ADAL" clId="{1759BA28-0B35-4EF2-B12D-3FBCC54A3DDA}" dt="2020-01-02T08:22:31.903" v="9287" actId="478"/>
          <ac:spMkLst>
            <pc:docMk/>
            <pc:sldMk cId="886640294" sldId="3386"/>
            <ac:spMk id="73" creationId="{70A6F1A4-6368-0F48-AACC-4970FD6CB409}"/>
          </ac:spMkLst>
        </pc:spChg>
        <pc:spChg chg="del">
          <ac:chgData name="Lam Quang Phuc" userId="d608ebc6-5e65-443f-9aef-a02db88c7c06" providerId="ADAL" clId="{1759BA28-0B35-4EF2-B12D-3FBCC54A3DDA}" dt="2020-01-02T08:22:33.520" v="9288" actId="478"/>
          <ac:spMkLst>
            <pc:docMk/>
            <pc:sldMk cId="886640294" sldId="3386"/>
            <ac:spMk id="74" creationId="{EC3B7656-0DBC-964C-AE7D-8EBBD925CD28}"/>
          </ac:spMkLst>
        </pc:spChg>
        <pc:spChg chg="mod topLvl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75" creationId="{1DB4903B-8CF1-4183-9C65-E61B6461512E}"/>
          </ac:spMkLst>
        </pc:spChg>
        <pc:spChg chg="del mod topLvl">
          <ac:chgData name="Lam Quang Phuc" userId="d608ebc6-5e65-443f-9aef-a02db88c7c06" providerId="ADAL" clId="{1759BA28-0B35-4EF2-B12D-3FBCC54A3DDA}" dt="2020-01-02T08:09:43.071" v="8594" actId="478"/>
          <ac:spMkLst>
            <pc:docMk/>
            <pc:sldMk cId="886640294" sldId="3386"/>
            <ac:spMk id="76" creationId="{E1B3D3DF-B072-4205-80DB-0887412CBEC1}"/>
          </ac:spMkLst>
        </pc:spChg>
        <pc:spChg chg="add mod">
          <ac:chgData name="Lam Quang Phuc" userId="d608ebc6-5e65-443f-9aef-a02db88c7c06" providerId="ADAL" clId="{1759BA28-0B35-4EF2-B12D-3FBCC54A3DDA}" dt="2020-01-02T09:35:37.186" v="11250" actId="14100"/>
          <ac:spMkLst>
            <pc:docMk/>
            <pc:sldMk cId="886640294" sldId="3386"/>
            <ac:spMk id="77" creationId="{55D15180-6F91-4424-9E10-F459C1D135D4}"/>
          </ac:spMkLst>
        </pc:spChg>
        <pc:spChg chg="del topLvl">
          <ac:chgData name="Lam Quang Phuc" userId="d608ebc6-5e65-443f-9aef-a02db88c7c06" providerId="ADAL" clId="{1759BA28-0B35-4EF2-B12D-3FBCC54A3DDA}" dt="2020-01-02T08:19:18.578" v="9098" actId="478"/>
          <ac:spMkLst>
            <pc:docMk/>
            <pc:sldMk cId="886640294" sldId="3386"/>
            <ac:spMk id="83" creationId="{923D5ECD-40F4-B349-9DD3-76FE6853B3D8}"/>
          </ac:spMkLst>
        </pc:spChg>
        <pc:spChg chg="del mod topLvl">
          <ac:chgData name="Lam Quang Phuc" userId="d608ebc6-5e65-443f-9aef-a02db88c7c06" providerId="ADAL" clId="{1759BA28-0B35-4EF2-B12D-3FBCC54A3DDA}" dt="2020-01-02T08:19:17.938" v="9097" actId="478"/>
          <ac:spMkLst>
            <pc:docMk/>
            <pc:sldMk cId="886640294" sldId="3386"/>
            <ac:spMk id="84" creationId="{47550546-A0E5-4B40-B9B1-5D741151BAA7}"/>
          </ac:spMkLst>
        </pc:spChg>
        <pc:spChg chg="del">
          <ac:chgData name="Lam Quang Phuc" userId="d608ebc6-5e65-443f-9aef-a02db88c7c06" providerId="ADAL" clId="{1759BA28-0B35-4EF2-B12D-3FBCC54A3DDA}" dt="2020-01-02T08:01:48.673" v="8304" actId="478"/>
          <ac:spMkLst>
            <pc:docMk/>
            <pc:sldMk cId="886640294" sldId="3386"/>
            <ac:spMk id="85" creationId="{4B4C1BBC-A627-6741-A45C-CD27C26C2A2E}"/>
          </ac:spMkLst>
        </pc:spChg>
        <pc:spChg chg="del">
          <ac:chgData name="Lam Quang Phuc" userId="d608ebc6-5e65-443f-9aef-a02db88c7c06" providerId="ADAL" clId="{1759BA28-0B35-4EF2-B12D-3FBCC54A3DDA}" dt="2020-01-02T08:01:46.609" v="8303" actId="478"/>
          <ac:spMkLst>
            <pc:docMk/>
            <pc:sldMk cId="886640294" sldId="3386"/>
            <ac:spMk id="86" creationId="{FD766E77-C1B4-694C-BF9D-AE8AD806F443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89" creationId="{0D7B6E16-F0A9-47FC-95DE-31506A3045A6}"/>
          </ac:spMkLst>
        </pc:spChg>
        <pc:spChg chg="add del mod">
          <ac:chgData name="Lam Quang Phuc" userId="d608ebc6-5e65-443f-9aef-a02db88c7c06" providerId="ADAL" clId="{1759BA28-0B35-4EF2-B12D-3FBCC54A3DDA}" dt="2020-01-02T08:26:57.772" v="9430" actId="478"/>
          <ac:spMkLst>
            <pc:docMk/>
            <pc:sldMk cId="886640294" sldId="3386"/>
            <ac:spMk id="91" creationId="{AB6CF99D-4122-4790-B0E3-72DC9AA28645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93" creationId="{055C5A88-57C1-47A9-BECC-79A93A989496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7" creationId="{3AAA62A3-2C81-45FC-A41E-ABE929D23D4B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8" creationId="{5ADCCC0E-129D-4A0B-A2A8-6FC243336298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8" creationId="{F2D12C5D-3836-4E72-96E9-A0ED69098993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9" creationId="{BCDEB4D8-0F97-40A0-8F0B-B2C74974389F}"/>
          </ac:spMkLst>
        </pc:spChg>
        <pc:spChg chg="add mod">
          <ac:chgData name="Lam Quang Phuc" userId="d608ebc6-5e65-443f-9aef-a02db88c7c06" providerId="ADAL" clId="{1759BA28-0B35-4EF2-B12D-3FBCC54A3DDA}" dt="2020-01-02T09:12:46.526" v="10778"/>
          <ac:spMkLst>
            <pc:docMk/>
            <pc:sldMk cId="886640294" sldId="3386"/>
            <ac:spMk id="125" creationId="{2DC20C36-5A64-422C-A594-5958E5AA8B85}"/>
          </ac:spMkLst>
        </pc:spChg>
        <pc:spChg chg="add mod">
          <ac:chgData name="Lam Quang Phuc" userId="d608ebc6-5e65-443f-9aef-a02db88c7c06" providerId="ADAL" clId="{1759BA28-0B35-4EF2-B12D-3FBCC54A3DDA}" dt="2020-01-02T09:15:04.763" v="10779" actId="1076"/>
          <ac:spMkLst>
            <pc:docMk/>
            <pc:sldMk cId="886640294" sldId="3386"/>
            <ac:spMk id="224" creationId="{33CFCBA1-FAF1-40DE-9B9F-9B8824EDE40F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225" creationId="{9F013D67-0704-40A2-9915-27DE7ABBF871}"/>
          </ac:spMkLst>
        </pc:spChg>
        <pc:grpChg chg="add del mod">
          <ac:chgData name="Lam Quang Phuc" userId="d608ebc6-5e65-443f-9aef-a02db88c7c06" providerId="ADAL" clId="{1759BA28-0B35-4EF2-B12D-3FBCC54A3DDA}" dt="2020-01-02T08:09:43.071" v="8594" actId="478"/>
          <ac:grpSpMkLst>
            <pc:docMk/>
            <pc:sldMk cId="886640294" sldId="3386"/>
            <ac:grpSpMk id="72" creationId="{8294E953-8B20-4A15-AB84-5A2BCC26B42B}"/>
          </ac:grpSpMkLst>
        </pc:grpChg>
        <pc:grpChg chg="del">
          <ac:chgData name="Lam Quang Phuc" userId="d608ebc6-5e65-443f-9aef-a02db88c7c06" providerId="ADAL" clId="{1759BA28-0B35-4EF2-B12D-3FBCC54A3DDA}" dt="2020-01-02T08:19:10.288" v="9091" actId="478"/>
          <ac:grpSpMkLst>
            <pc:docMk/>
            <pc:sldMk cId="886640294" sldId="3386"/>
            <ac:grpSpMk id="81" creationId="{2A21B1D4-D22A-4F47-8EF6-C0E1B89C8D71}"/>
          </ac:grpSpMkLst>
        </pc:grpChg>
        <pc:grpChg chg="del">
          <ac:chgData name="Lam Quang Phuc" userId="d608ebc6-5e65-443f-9aef-a02db88c7c06" providerId="ADAL" clId="{1759BA28-0B35-4EF2-B12D-3FBCC54A3DDA}" dt="2020-01-02T08:19:17.938" v="9097" actId="478"/>
          <ac:grpSpMkLst>
            <pc:docMk/>
            <pc:sldMk cId="886640294" sldId="3386"/>
            <ac:grpSpMk id="82" creationId="{CBE506E7-547B-C544-A9F5-9717F046817B}"/>
          </ac:grpSpMkLst>
        </pc:grpChg>
        <pc:grpChg chg="del">
          <ac:chgData name="Lam Quang Phuc" userId="d608ebc6-5e65-443f-9aef-a02db88c7c06" providerId="ADAL" clId="{1759BA28-0B35-4EF2-B12D-3FBCC54A3DDA}" dt="2020-01-02T08:19:11.270" v="9092" actId="478"/>
          <ac:grpSpMkLst>
            <pc:docMk/>
            <pc:sldMk cId="886640294" sldId="3386"/>
            <ac:grpSpMk id="88" creationId="{DD8316B3-02B5-5B4F-9055-4D7B9A686BBD}"/>
          </ac:grpSpMkLst>
        </pc:grpChg>
        <pc:cxnChg chg="del mod">
          <ac:chgData name="Lam Quang Phuc" userId="d608ebc6-5e65-443f-9aef-a02db88c7c06" providerId="ADAL" clId="{1759BA28-0B35-4EF2-B12D-3FBCC54A3DDA}" dt="2020-01-02T08:06:49.699" v="8502" actId="478"/>
          <ac:cxnSpMkLst>
            <pc:docMk/>
            <pc:sldMk cId="886640294" sldId="3386"/>
            <ac:cxnSpMk id="23" creationId="{EDAC69B8-80A8-5242-819F-9DD5CD72AED5}"/>
          </ac:cxnSpMkLst>
        </pc:cxnChg>
        <pc:cxnChg chg="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24" creationId="{C3C810B4-A537-F34A-A436-3C1C8F4ADB4B}"/>
          </ac:cxnSpMkLst>
        </pc:cxnChg>
        <pc:cxnChg chg="add mod">
          <ac:chgData name="Lam Quang Phuc" userId="d608ebc6-5e65-443f-9aef-a02db88c7c06" providerId="ADAL" clId="{1759BA28-0B35-4EF2-B12D-3FBCC54A3DDA}" dt="2020-01-02T09:35:46.314" v="11251" actId="14100"/>
          <ac:cxnSpMkLst>
            <pc:docMk/>
            <pc:sldMk cId="886640294" sldId="3386"/>
            <ac:cxnSpMk id="59" creationId="{0CD86A7D-4FF7-4D18-AD04-91F3AE5101B0}"/>
          </ac:cxnSpMkLst>
        </pc:cxnChg>
        <pc:cxnChg chg="add 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78" creationId="{13756FA3-CB3A-41B2-8027-0627130D61C1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90" creationId="{BE6664D4-9C35-6744-AB10-2AB5F3A212C7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92" creationId="{4D7A40F3-DBAF-5842-848D-32BF53902206}"/>
          </ac:cxnSpMkLst>
        </pc:cxnChg>
        <pc:cxnChg chg="add 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94" creationId="{DE22DECE-47E3-4E8B-A6F0-E2B4F4C423B8}"/>
          </ac:cxnSpMkLst>
        </pc:cxnChg>
        <pc:cxnChg chg="del mod">
          <ac:chgData name="Lam Quang Phuc" userId="d608ebc6-5e65-443f-9aef-a02db88c7c06" providerId="ADAL" clId="{1759BA28-0B35-4EF2-B12D-3FBCC54A3DDA}" dt="2020-01-02T08:04:56.610" v="8427" actId="478"/>
          <ac:cxnSpMkLst>
            <pc:docMk/>
            <pc:sldMk cId="886640294" sldId="3386"/>
            <ac:cxnSpMk id="96" creationId="{F77BBCF2-4A62-3D46-B232-4067DDC7EA55}"/>
          </ac:cxnSpMkLst>
        </pc:cxnChg>
        <pc:cxnChg chg="del mod">
          <ac:chgData name="Lam Quang Phuc" userId="d608ebc6-5e65-443f-9aef-a02db88c7c06" providerId="ADAL" clId="{1759BA28-0B35-4EF2-B12D-3FBCC54A3DDA}" dt="2020-01-02T08:19:12.123" v="9093" actId="478"/>
          <ac:cxnSpMkLst>
            <pc:docMk/>
            <pc:sldMk cId="886640294" sldId="3386"/>
            <ac:cxnSpMk id="98" creationId="{8BDD177D-55A3-274F-960A-4F08ED498A6E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00" creationId="{F43E4298-7592-1943-B56A-A4C97F12F5DE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103" creationId="{DD592F3B-ACFF-0445-9899-9130E0C67B2D}"/>
          </ac:cxnSpMkLst>
        </pc:cxnChg>
        <pc:cxnChg chg="del mod">
          <ac:chgData name="Lam Quang Phuc" userId="d608ebc6-5e65-443f-9aef-a02db88c7c06" providerId="ADAL" clId="{1759BA28-0B35-4EF2-B12D-3FBCC54A3DDA}" dt="2020-01-02T08:19:23.731" v="9102" actId="478"/>
          <ac:cxnSpMkLst>
            <pc:docMk/>
            <pc:sldMk cId="886640294" sldId="3386"/>
            <ac:cxnSpMk id="106" creationId="{388FCD53-989E-844C-9832-3383EFC5AEDA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14" creationId="{EFE053CF-0D5D-4157-8E39-A0BE3248BFF3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26" creationId="{26DC6BE6-3A25-41BC-9C10-5D8F804CDC89}"/>
          </ac:cxnSpMkLst>
        </pc:cxnChg>
        <pc:cxnChg chg="add mod">
          <ac:chgData name="Lam Quang Phuc" userId="d608ebc6-5e65-443f-9aef-a02db88c7c06" providerId="ADAL" clId="{1759BA28-0B35-4EF2-B12D-3FBCC54A3DDA}" dt="2020-01-02T09:21:42.510" v="10964" actId="14100"/>
          <ac:cxnSpMkLst>
            <pc:docMk/>
            <pc:sldMk cId="886640294" sldId="3386"/>
            <ac:cxnSpMk id="136" creationId="{D9505964-35B4-4474-BB13-F05114E3490C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217" creationId="{D4E0F79C-73FF-479D-8E6A-491CC7DF300B}"/>
          </ac:cxnSpMkLst>
        </pc:cxnChg>
      </pc:sldChg>
      <pc:sldChg chg="addSp delSp modSp mod setBg">
        <pc:chgData name="Lam Quang Phuc" userId="d608ebc6-5e65-443f-9aef-a02db88c7c06" providerId="ADAL" clId="{1759BA28-0B35-4EF2-B12D-3FBCC54A3DDA}" dt="2020-01-02T11:03:33.546" v="14428" actId="26606"/>
        <pc:sldMkLst>
          <pc:docMk/>
          <pc:sldMk cId="3328516718" sldId="3421"/>
        </pc:sldMkLst>
        <pc:spChg chg="del mod">
          <ac:chgData name="Lam Quang Phuc" userId="d608ebc6-5e65-443f-9aef-a02db88c7c06" providerId="ADAL" clId="{1759BA28-0B35-4EF2-B12D-3FBCC54A3DDA}" dt="2020-01-02T04:37:17.199" v="8013" actId="478"/>
          <ac:spMkLst>
            <pc:docMk/>
            <pc:sldMk cId="3328516718" sldId="3421"/>
            <ac:spMk id="2" creationId="{6F45510D-6A47-450E-B1CC-18121A251646}"/>
          </ac:spMkLst>
        </pc:spChg>
        <pc:spChg chg="del mod">
          <ac:chgData name="Lam Quang Phuc" userId="d608ebc6-5e65-443f-9aef-a02db88c7c06" providerId="ADAL" clId="{1759BA28-0B35-4EF2-B12D-3FBCC54A3DDA}" dt="2020-01-02T04:37:18.942" v="8014" actId="478"/>
          <ac:spMkLst>
            <pc:docMk/>
            <pc:sldMk cId="3328516718" sldId="3421"/>
            <ac:spMk id="5" creationId="{7A4AECC4-3688-45C2-8AD3-5E1EAB3AB97C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9" creationId="{57E42631-9205-4847-BCC4-50DF3890CB9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0" creationId="{569BBA9B-8F4E-4D2B-BEFA-41A475443377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11" creationId="{8DA6E00F-ACA6-4B33-B627-DC4573339CC5}"/>
          </ac:spMkLst>
        </pc:spChg>
        <pc:spChg chg="add del mod">
          <ac:chgData name="Lam Quang Phuc" userId="d608ebc6-5e65-443f-9aef-a02db88c7c06" providerId="ADAL" clId="{1759BA28-0B35-4EF2-B12D-3FBCC54A3DDA}" dt="2020-01-02T10:10:23.871" v="12978" actId="478"/>
          <ac:spMkLst>
            <pc:docMk/>
            <pc:sldMk cId="3328516718" sldId="3421"/>
            <ac:spMk id="12" creationId="{C1AF3F84-6C25-4715-BE21-C08B957F41B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4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8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3:33.536" v="14427" actId="26606"/>
          <ac:spMkLst>
            <pc:docMk/>
            <pc:sldMk cId="3328516718" sldId="3421"/>
            <ac:spMk id="20" creationId="{940F20C4-574D-4AD1-A244-96E69925EC90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4" creationId="{569BBA9B-8F4E-4D2B-BEFA-41A475443377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5" creationId="{851012D1-8033-40B1-9EC0-91390FFC7403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6" creationId="{2E80C965-DB6D-4F81-9E9E-B027384D0BD6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7" creationId="{D291F021-C45C-4D44-A2B8-A789E386CC42}"/>
          </ac:spMkLst>
        </pc:spChg>
        <pc:grpChg chg="add del">
          <ac:chgData name="Lam Quang Phuc" userId="d608ebc6-5e65-443f-9aef-a02db88c7c06" providerId="ADAL" clId="{1759BA28-0B35-4EF2-B12D-3FBCC54A3DDA}" dt="2020-01-02T11:03:33.536" v="14427" actId="26606"/>
          <ac:grpSpMkLst>
            <pc:docMk/>
            <pc:sldMk cId="3328516718" sldId="3421"/>
            <ac:grpSpMk id="21" creationId="{9A7CC453-6F47-4427-B67D-37E65A92C553}"/>
          </ac:grpSpMkLst>
        </pc:grpChg>
        <pc:picChg chg="add del mod">
          <ac:chgData name="Lam Quang Phuc" userId="d608ebc6-5e65-443f-9aef-a02db88c7c06" providerId="ADAL" clId="{1759BA28-0B35-4EF2-B12D-3FBCC54A3DDA}" dt="2020-01-02T04:34:03.279" v="7922" actId="478"/>
          <ac:picMkLst>
            <pc:docMk/>
            <pc:sldMk cId="3328516718" sldId="3421"/>
            <ac:picMk id="4" creationId="{D71DC18D-12F3-4834-BC00-355BC53AC98F}"/>
          </ac:picMkLst>
        </pc:picChg>
        <pc:picChg chg="add del mod ord">
          <ac:chgData name="Lam Quang Phuc" userId="d608ebc6-5e65-443f-9aef-a02db88c7c06" providerId="ADAL" clId="{1759BA28-0B35-4EF2-B12D-3FBCC54A3DDA}" dt="2020-01-02T11:03:33.546" v="14428" actId="26606"/>
          <ac:picMkLst>
            <pc:docMk/>
            <pc:sldMk cId="3328516718" sldId="3421"/>
            <ac:picMk id="7" creationId="{629AE217-395D-4662-BA4B-F2C3E99197E7}"/>
          </ac:picMkLst>
        </pc:picChg>
      </pc:sldChg>
      <pc:sldChg chg="modSp del">
        <pc:chgData name="Lam Quang Phuc" userId="d608ebc6-5e65-443f-9aef-a02db88c7c06" providerId="ADAL" clId="{1759BA28-0B35-4EF2-B12D-3FBCC54A3DDA}" dt="2020-01-02T10:10:02.179" v="12977" actId="2696"/>
        <pc:sldMkLst>
          <pc:docMk/>
          <pc:sldMk cId="2396871049" sldId="3422"/>
        </pc:sldMkLst>
        <pc:spChg chg="mod">
          <ac:chgData name="Lam Quang Phuc" userId="d608ebc6-5e65-443f-9aef-a02db88c7c06" providerId="ADAL" clId="{1759BA28-0B35-4EF2-B12D-3FBCC54A3DDA}" dt="2020-01-02T09:34:02.608" v="11248" actId="27636"/>
          <ac:spMkLst>
            <pc:docMk/>
            <pc:sldMk cId="2396871049" sldId="3422"/>
            <ac:spMk id="2" creationId="{C2FEEE9B-C624-4939-B863-3AF945217395}"/>
          </ac:spMkLst>
        </pc:spChg>
        <pc:spChg chg="mod">
          <ac:chgData name="Lam Quang Phuc" userId="d608ebc6-5e65-443f-9aef-a02db88c7c06" providerId="ADAL" clId="{1759BA28-0B35-4EF2-B12D-3FBCC54A3DDA}" dt="2020-01-02T09:58:08.075" v="12048" actId="20577"/>
          <ac:spMkLst>
            <pc:docMk/>
            <pc:sldMk cId="2396871049" sldId="3422"/>
            <ac:spMk id="3" creationId="{35901395-6D5D-48DE-8352-D936DB8D8EB5}"/>
          </ac:spMkLst>
        </pc:spChg>
      </pc:sldChg>
      <pc:sldChg chg="addSp delSp modSp add ord modTransition modAnim">
        <pc:chgData name="Lam Quang Phuc" userId="d608ebc6-5e65-443f-9aef-a02db88c7c06" providerId="ADAL" clId="{1759BA28-0B35-4EF2-B12D-3FBCC54A3DDA}" dt="2019-12-31T03:20:34.413" v="707" actId="1076"/>
        <pc:sldMkLst>
          <pc:docMk/>
          <pc:sldMk cId="2898712099" sldId="3423"/>
        </pc:sldMkLst>
        <pc:spChg chg="del">
          <ac:chgData name="Lam Quang Phuc" userId="d608ebc6-5e65-443f-9aef-a02db88c7c06" providerId="ADAL" clId="{1759BA28-0B35-4EF2-B12D-3FBCC54A3DDA}" dt="2019-12-31T01:39:31.756" v="12"/>
          <ac:spMkLst>
            <pc:docMk/>
            <pc:sldMk cId="2898712099" sldId="3423"/>
            <ac:spMk id="2" creationId="{4B82224F-50CD-4205-9853-1E202AAF153E}"/>
          </ac:spMkLst>
        </pc:spChg>
        <pc:spChg chg="add mod">
          <ac:chgData name="Lam Quang Phuc" userId="d608ebc6-5e65-443f-9aef-a02db88c7c06" providerId="ADAL" clId="{1759BA28-0B35-4EF2-B12D-3FBCC54A3DDA}" dt="2019-12-31T01:39:43.987" v="45" actId="20577"/>
          <ac:spMkLst>
            <pc:docMk/>
            <pc:sldMk cId="2898712099" sldId="3423"/>
            <ac:spMk id="3" creationId="{A83F741C-1C4F-45A3-90A3-AE34EFD1813D}"/>
          </ac:spMkLst>
        </pc:spChg>
        <pc:spChg chg="add mod">
          <ac:chgData name="Lam Quang Phuc" userId="d608ebc6-5e65-443f-9aef-a02db88c7c06" providerId="ADAL" clId="{1759BA28-0B35-4EF2-B12D-3FBCC54A3DDA}" dt="2019-12-31T01:42:29.179" v="155" actId="20577"/>
          <ac:spMkLst>
            <pc:docMk/>
            <pc:sldMk cId="2898712099" sldId="3423"/>
            <ac:spMk id="4" creationId="{DFCDC7FD-E261-438B-969F-7F8D575B2DE7}"/>
          </ac:spMkLst>
        </pc:spChg>
        <pc:spChg chg="add mod">
          <ac:chgData name="Lam Quang Phuc" userId="d608ebc6-5e65-443f-9aef-a02db88c7c06" providerId="ADAL" clId="{1759BA28-0B35-4EF2-B12D-3FBCC54A3DDA}" dt="2019-12-31T03:20:34.413" v="707" actId="1076"/>
          <ac:spMkLst>
            <pc:docMk/>
            <pc:sldMk cId="2898712099" sldId="3423"/>
            <ac:spMk id="5" creationId="{8479C131-D897-4818-98BB-328301C68BF6}"/>
          </ac:spMkLst>
        </pc:spChg>
      </pc:sldChg>
      <pc:sldChg chg="addSp delSp modSp add del ord delAnim modAnim">
        <pc:chgData name="Lam Quang Phuc" userId="d608ebc6-5e65-443f-9aef-a02db88c7c06" providerId="ADAL" clId="{1759BA28-0B35-4EF2-B12D-3FBCC54A3DDA}" dt="2020-01-02T04:30:29.282" v="7565" actId="2696"/>
        <pc:sldMkLst>
          <pc:docMk/>
          <pc:sldMk cId="3497313091" sldId="3425"/>
        </pc:sldMkLst>
        <pc:spChg chg="add mod">
          <ac:chgData name="Lam Quang Phuc" userId="d608ebc6-5e65-443f-9aef-a02db88c7c06" providerId="ADAL" clId="{1759BA28-0B35-4EF2-B12D-3FBCC54A3DDA}" dt="2019-12-31T02:25:00.268" v="698" actId="1076"/>
          <ac:spMkLst>
            <pc:docMk/>
            <pc:sldMk cId="3497313091" sldId="3425"/>
            <ac:spMk id="3" creationId="{BE396ECB-3EF3-4F60-AC92-70394A7954BC}"/>
          </ac:spMkLst>
        </pc:spChg>
        <pc:spChg chg="add del mod">
          <ac:chgData name="Lam Quang Phuc" userId="d608ebc6-5e65-443f-9aef-a02db88c7c06" providerId="ADAL" clId="{1759BA28-0B35-4EF2-B12D-3FBCC54A3DDA}" dt="2019-12-31T03:20:58.164" v="712" actId="478"/>
          <ac:spMkLst>
            <pc:docMk/>
            <pc:sldMk cId="3497313091" sldId="3425"/>
            <ac:spMk id="4" creationId="{54863BF1-EFD9-48CA-A35F-AB067D498797}"/>
          </ac:spMkLst>
        </pc:spChg>
        <pc:picChg chg="add del mod">
          <ac:chgData name="Lam Quang Phuc" userId="d608ebc6-5e65-443f-9aef-a02db88c7c06" providerId="ADAL" clId="{1759BA28-0B35-4EF2-B12D-3FBCC54A3DDA}" dt="2019-12-31T04:13:23.520" v="713" actId="478"/>
          <ac:picMkLst>
            <pc:docMk/>
            <pc:sldMk cId="3497313091" sldId="3425"/>
            <ac:picMk id="2" creationId="{7734D44E-4BCD-466A-98A7-603594721960}"/>
          </ac:picMkLst>
        </pc:picChg>
        <pc:picChg chg="add del mod">
          <ac:chgData name="Lam Quang Phuc" userId="d608ebc6-5e65-443f-9aef-a02db88c7c06" providerId="ADAL" clId="{1759BA28-0B35-4EF2-B12D-3FBCC54A3DDA}" dt="2019-12-31T04:25:08.078" v="730" actId="478"/>
          <ac:picMkLst>
            <pc:docMk/>
            <pc:sldMk cId="3497313091" sldId="3425"/>
            <ac:picMk id="5" creationId="{96026EFC-48CB-4E57-AE2A-EFFA5BDE4E3B}"/>
          </ac:picMkLst>
        </pc:picChg>
        <pc:picChg chg="add del mod">
          <ac:chgData name="Lam Quang Phuc" userId="d608ebc6-5e65-443f-9aef-a02db88c7c06" providerId="ADAL" clId="{1759BA28-0B35-4EF2-B12D-3FBCC54A3DDA}" dt="2019-12-31T04:39:01.203" v="750" actId="478"/>
          <ac:picMkLst>
            <pc:docMk/>
            <pc:sldMk cId="3497313091" sldId="3425"/>
            <ac:picMk id="6" creationId="{CAD0206D-2FD0-4818-A276-BD962B682476}"/>
          </ac:picMkLst>
        </pc:picChg>
        <pc:picChg chg="add mod">
          <ac:chgData name="Lam Quang Phuc" userId="d608ebc6-5e65-443f-9aef-a02db88c7c06" providerId="ADAL" clId="{1759BA28-0B35-4EF2-B12D-3FBCC54A3DDA}" dt="2019-12-31T04:39:17.119" v="758" actId="12788"/>
          <ac:picMkLst>
            <pc:docMk/>
            <pc:sldMk cId="3497313091" sldId="3425"/>
            <ac:picMk id="7" creationId="{6A2B939E-464D-4EAB-A8FE-F9DEC51D2C23}"/>
          </ac:picMkLst>
        </pc:picChg>
      </pc:sldChg>
      <pc:sldChg chg="addSp delSp modSp add del ord">
        <pc:chgData name="Lam Quang Phuc" userId="d608ebc6-5e65-443f-9aef-a02db88c7c06" providerId="ADAL" clId="{1759BA28-0B35-4EF2-B12D-3FBCC54A3DDA}" dt="2020-01-02T04:30:32.822" v="7566" actId="2696"/>
        <pc:sldMkLst>
          <pc:docMk/>
          <pc:sldMk cId="3466842864" sldId="3426"/>
        </pc:sldMkLst>
        <pc:spChg chg="add mod">
          <ac:chgData name="Lam Quang Phuc" userId="d608ebc6-5e65-443f-9aef-a02db88c7c06" providerId="ADAL" clId="{1759BA28-0B35-4EF2-B12D-3FBCC54A3DDA}" dt="2019-12-31T02:25:06.953" v="704" actId="20577"/>
          <ac:spMkLst>
            <pc:docMk/>
            <pc:sldMk cId="3466842864" sldId="3426"/>
            <ac:spMk id="3" creationId="{6637793B-033F-442F-91FD-C7BA55862D90}"/>
          </ac:spMkLst>
        </pc:spChg>
        <pc:picChg chg="add del mod">
          <ac:chgData name="Lam Quang Phuc" userId="d608ebc6-5e65-443f-9aef-a02db88c7c06" providerId="ADAL" clId="{1759BA28-0B35-4EF2-B12D-3FBCC54A3DDA}" dt="2019-12-31T04:21:02.119" v="715" actId="478"/>
          <ac:picMkLst>
            <pc:docMk/>
            <pc:sldMk cId="3466842864" sldId="3426"/>
            <ac:picMk id="2" creationId="{C55A0732-595D-42A7-80BD-D34BA620CFBB}"/>
          </ac:picMkLst>
        </pc:picChg>
        <pc:picChg chg="add del mod">
          <ac:chgData name="Lam Quang Phuc" userId="d608ebc6-5e65-443f-9aef-a02db88c7c06" providerId="ADAL" clId="{1759BA28-0B35-4EF2-B12D-3FBCC54A3DDA}" dt="2019-12-31T04:25:32.249" v="739" actId="478"/>
          <ac:picMkLst>
            <pc:docMk/>
            <pc:sldMk cId="3466842864" sldId="3426"/>
            <ac:picMk id="4" creationId="{38676909-36E3-455D-90A8-C314234ED30B}"/>
          </ac:picMkLst>
        </pc:picChg>
        <pc:picChg chg="add del mod">
          <ac:chgData name="Lam Quang Phuc" userId="d608ebc6-5e65-443f-9aef-a02db88c7c06" providerId="ADAL" clId="{1759BA28-0B35-4EF2-B12D-3FBCC54A3DDA}" dt="2019-12-31T04:26:57.836" v="745" actId="478"/>
          <ac:picMkLst>
            <pc:docMk/>
            <pc:sldMk cId="3466842864" sldId="3426"/>
            <ac:picMk id="5" creationId="{9A20AE01-CF87-4F3C-9DAC-A84FBBF13F83}"/>
          </ac:picMkLst>
        </pc:picChg>
        <pc:picChg chg="add mod">
          <ac:chgData name="Lam Quang Phuc" userId="d608ebc6-5e65-443f-9aef-a02db88c7c06" providerId="ADAL" clId="{1759BA28-0B35-4EF2-B12D-3FBCC54A3DDA}" dt="2019-12-31T04:27:06.117" v="749" actId="12788"/>
          <ac:picMkLst>
            <pc:docMk/>
            <pc:sldMk cId="3466842864" sldId="3426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2100266" sldId="3429"/>
        </pc:sldMkLst>
        <pc:spChg chg="del">
          <ac:chgData name="Lam Quang Phuc" userId="d608ebc6-5e65-443f-9aef-a02db88c7c06" providerId="ADAL" clId="{1759BA28-0B35-4EF2-B12D-3FBCC54A3DDA}" dt="2019-12-31T07:10:01.343" v="4350" actId="478"/>
          <ac:spMkLst>
            <pc:docMk/>
            <pc:sldMk cId="12100266" sldId="3429"/>
            <ac:spMk id="3" creationId="{6637793B-033F-442F-91FD-C7BA55862D90}"/>
          </ac:spMkLst>
        </pc:spChg>
        <pc:spChg chg="add mod">
          <ac:chgData name="Lam Quang Phuc" userId="d608ebc6-5e65-443f-9aef-a02db88c7c06" providerId="ADAL" clId="{1759BA28-0B35-4EF2-B12D-3FBCC54A3DDA}" dt="2020-01-02T04:54:28.653" v="8044" actId="14100"/>
          <ac:spMkLst>
            <pc:docMk/>
            <pc:sldMk cId="12100266" sldId="3429"/>
            <ac:spMk id="4" creationId="{71453DBB-5F21-44AB-83A7-BA8178BD0C63}"/>
          </ac:spMkLst>
        </pc:spChg>
        <pc:spChg chg="add mod">
          <ac:chgData name="Lam Quang Phuc" userId="d608ebc6-5e65-443f-9aef-a02db88c7c06" providerId="ADAL" clId="{1759BA28-0B35-4EF2-B12D-3FBCC54A3DDA}" dt="2019-12-31T07:47:29.024" v="5549" actId="20577"/>
          <ac:spMkLst>
            <pc:docMk/>
            <pc:sldMk cId="12100266" sldId="3429"/>
            <ac:spMk id="5" creationId="{87782EEE-7BBA-4160-B4A1-C5D830FE6CF7}"/>
          </ac:spMkLst>
        </pc:spChg>
        <pc:spChg chg="add mod">
          <ac:chgData name="Lam Quang Phuc" userId="d608ebc6-5e65-443f-9aef-a02db88c7c06" providerId="ADAL" clId="{1759BA28-0B35-4EF2-B12D-3FBCC54A3DDA}" dt="2020-01-02T04:54:36.101" v="8046" actId="14100"/>
          <ac:spMkLst>
            <pc:docMk/>
            <pc:sldMk cId="12100266" sldId="3429"/>
            <ac:spMk id="7" creationId="{CE35A459-6820-473C-A8C1-811D63E86CD6}"/>
          </ac:spMkLst>
        </pc:spChg>
        <pc:spChg chg="add mod">
          <ac:chgData name="Lam Quang Phuc" userId="d608ebc6-5e65-443f-9aef-a02db88c7c06" providerId="ADAL" clId="{1759BA28-0B35-4EF2-B12D-3FBCC54A3DDA}" dt="2020-01-02T04:54:25.312" v="8043" actId="1076"/>
          <ac:spMkLst>
            <pc:docMk/>
            <pc:sldMk cId="12100266" sldId="3429"/>
            <ac:spMk id="8" creationId="{93835B21-D3EF-422A-A462-E943140334E4}"/>
          </ac:spMkLst>
        </pc:spChg>
        <pc:picChg chg="del">
          <ac:chgData name="Lam Quang Phuc" userId="d608ebc6-5e65-443f-9aef-a02db88c7c06" providerId="ADAL" clId="{1759BA28-0B35-4EF2-B12D-3FBCC54A3DDA}" dt="2020-01-02T04:54:02.441" v="8035" actId="478"/>
          <ac:picMkLst>
            <pc:docMk/>
            <pc:sldMk cId="12100266" sldId="3429"/>
            <ac:picMk id="6" creationId="{903140CC-8ED9-4CA9-AD2F-5876F07FDC1C}"/>
          </ac:picMkLst>
        </pc:picChg>
        <pc:picChg chg="add mod ord">
          <ac:chgData name="Lam Quang Phuc" userId="d608ebc6-5e65-443f-9aef-a02db88c7c06" providerId="ADAL" clId="{1759BA28-0B35-4EF2-B12D-3FBCC54A3DDA}" dt="2020-01-02T04:54:13.512" v="8041" actId="368"/>
          <ac:picMkLst>
            <pc:docMk/>
            <pc:sldMk cId="12100266" sldId="3429"/>
            <ac:picMk id="9" creationId="{D16D0FB6-71AF-4A05-821A-7895B71D0163}"/>
          </ac:picMkLst>
        </pc:picChg>
      </pc:sldChg>
      <pc:sldChg chg="addSp modSp add ord modTransition modAnim">
        <pc:chgData name="Lam Quang Phuc" userId="d608ebc6-5e65-443f-9aef-a02db88c7c06" providerId="ADAL" clId="{1759BA28-0B35-4EF2-B12D-3FBCC54A3DDA}" dt="2020-01-02T09:42:50.418" v="11334"/>
        <pc:sldMkLst>
          <pc:docMk/>
          <pc:sldMk cId="1744697622" sldId="3430"/>
        </pc:sldMkLst>
        <pc:spChg chg="mod">
          <ac:chgData name="Lam Quang Phuc" userId="d608ebc6-5e65-443f-9aef-a02db88c7c06" providerId="ADAL" clId="{1759BA28-0B35-4EF2-B12D-3FBCC54A3DDA}" dt="2019-12-31T07:14:11.027" v="4513" actId="20577"/>
          <ac:spMkLst>
            <pc:docMk/>
            <pc:sldMk cId="1744697622" sldId="3430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19-12-31T10:03:23.076" v="6815" actId="14100"/>
          <ac:spMkLst>
            <pc:docMk/>
            <pc:sldMk cId="1744697622" sldId="3430"/>
            <ac:spMk id="10" creationId="{A8C78ECF-EFC6-984E-B93D-C8D85A09EA6C}"/>
          </ac:spMkLst>
        </pc:spChg>
        <pc:spChg chg="add mod">
          <ac:chgData name="Lam Quang Phuc" userId="d608ebc6-5e65-443f-9aef-a02db88c7c06" providerId="ADAL" clId="{1759BA28-0B35-4EF2-B12D-3FBCC54A3DDA}" dt="2019-12-31T10:05:18.930" v="6834" actId="14100"/>
          <ac:spMkLst>
            <pc:docMk/>
            <pc:sldMk cId="1744697622" sldId="3430"/>
            <ac:spMk id="20" creationId="{E5B7B405-8401-4C40-968D-DD24E74C940A}"/>
          </ac:spMkLst>
        </pc:spChg>
        <pc:spChg chg="mod">
          <ac:chgData name="Lam Quang Phuc" userId="d608ebc6-5e65-443f-9aef-a02db88c7c06" providerId="ADAL" clId="{1759BA28-0B35-4EF2-B12D-3FBCC54A3DDA}" dt="2019-12-31T10:03:20.082" v="6814" actId="1076"/>
          <ac:spMkLst>
            <pc:docMk/>
            <pc:sldMk cId="1744697622" sldId="3430"/>
            <ac:spMk id="22" creationId="{694FAE93-0E8D-FD43-903E-D13BBCAEA184}"/>
          </ac:spMkLst>
        </pc:spChg>
        <pc:spChg chg="mod">
          <ac:chgData name="Lam Quang Phuc" userId="d608ebc6-5e65-443f-9aef-a02db88c7c06" providerId="ADAL" clId="{1759BA28-0B35-4EF2-B12D-3FBCC54A3DDA}" dt="2020-01-02T08:44:47.360" v="9811" actId="20577"/>
          <ac:spMkLst>
            <pc:docMk/>
            <pc:sldMk cId="1744697622" sldId="3430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9.383" v="9813" actId="20577"/>
          <ac:spMkLst>
            <pc:docMk/>
            <pc:sldMk cId="1744697622" sldId="3430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50.990" v="9815" actId="20577"/>
          <ac:spMkLst>
            <pc:docMk/>
            <pc:sldMk cId="1744697622" sldId="3430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52.926" v="9818" actId="20577"/>
          <ac:spMkLst>
            <pc:docMk/>
            <pc:sldMk cId="1744697622" sldId="3430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29" creationId="{52E5DA4D-81BA-1F46-80AD-D50A7925EE6B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32" creationId="{5C201B7D-306E-7A4D-8F30-7FBC8046DDA5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2" creationId="{F5D60530-0CF1-4113-993A-C0175D6C4A4C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3" creationId="{FE390752-158E-492E-ABD1-4409545994E8}"/>
          </ac:spMkLst>
        </pc:sp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496083925" sldId="3431"/>
        </pc:sldMkLst>
        <pc:spChg chg="mod">
          <ac:chgData name="Lam Quang Phuc" userId="d608ebc6-5e65-443f-9aef-a02db88c7c06" providerId="ADAL" clId="{1759BA28-0B35-4EF2-B12D-3FBCC54A3DDA}" dt="2020-01-02T04:54:46.742" v="8048" actId="14100"/>
          <ac:spMkLst>
            <pc:docMk/>
            <pc:sldMk cId="1496083925" sldId="3431"/>
            <ac:spMk id="4" creationId="{71453DBB-5F21-44AB-83A7-BA8178BD0C63}"/>
          </ac:spMkLst>
        </pc:spChg>
        <pc:spChg chg="mod">
          <ac:chgData name="Lam Quang Phuc" userId="d608ebc6-5e65-443f-9aef-a02db88c7c06" providerId="ADAL" clId="{1759BA28-0B35-4EF2-B12D-3FBCC54A3DDA}" dt="2019-12-31T07:47:35.841" v="5550"/>
          <ac:spMkLst>
            <pc:docMk/>
            <pc:sldMk cId="1496083925" sldId="3431"/>
            <ac:spMk id="5" creationId="{87782EEE-7BBA-4160-B4A1-C5D830FE6CF7}"/>
          </ac:spMkLst>
        </pc:spChg>
        <pc:spChg chg="mod">
          <ac:chgData name="Lam Quang Phuc" userId="d608ebc6-5e65-443f-9aef-a02db88c7c06" providerId="ADAL" clId="{1759BA28-0B35-4EF2-B12D-3FBCC54A3DDA}" dt="2020-01-02T04:54:58.567" v="8051" actId="14100"/>
          <ac:spMkLst>
            <pc:docMk/>
            <pc:sldMk cId="1496083925" sldId="3431"/>
            <ac:spMk id="7" creationId="{CE35A459-6820-473C-A8C1-811D63E86CD6}"/>
          </ac:spMkLst>
        </pc:spChg>
        <pc:picChg chg="add mod ord">
          <ac:chgData name="Lam Quang Phuc" userId="d608ebc6-5e65-443f-9aef-a02db88c7c06" providerId="ADAL" clId="{1759BA28-0B35-4EF2-B12D-3FBCC54A3DDA}" dt="2020-01-02T04:53:55.169" v="8034" actId="12788"/>
          <ac:picMkLst>
            <pc:docMk/>
            <pc:sldMk cId="1496083925" sldId="3431"/>
            <ac:picMk id="2" creationId="{47C60AC4-BFB8-4F9B-B13E-38C5ADE0EB21}"/>
          </ac:picMkLst>
        </pc:picChg>
        <pc:picChg chg="del mod">
          <ac:chgData name="Lam Quang Phuc" userId="d608ebc6-5e65-443f-9aef-a02db88c7c06" providerId="ADAL" clId="{1759BA28-0B35-4EF2-B12D-3FBCC54A3DDA}" dt="2020-01-02T04:53:15.580" v="8026" actId="478"/>
          <ac:picMkLst>
            <pc:docMk/>
            <pc:sldMk cId="1496083925" sldId="3431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9:45:23.286" v="11369" actId="20577"/>
        <pc:sldMkLst>
          <pc:docMk/>
          <pc:sldMk cId="4060107715" sldId="3432"/>
        </pc:sldMkLst>
        <pc:spChg chg="mod">
          <ac:chgData name="Lam Quang Phuc" userId="d608ebc6-5e65-443f-9aef-a02db88c7c06" providerId="ADAL" clId="{1759BA28-0B35-4EF2-B12D-3FBCC54A3DDA}" dt="2020-01-02T09:45:23.286" v="11369" actId="20577"/>
          <ac:spMkLst>
            <pc:docMk/>
            <pc:sldMk cId="4060107715" sldId="3432"/>
            <ac:spMk id="3" creationId="{BE396ECB-3EF3-4F60-AC92-70394A7954BC}"/>
          </ac:spMkLst>
        </pc:spChg>
        <pc:spChg chg="add mod">
          <ac:chgData name="Lam Quang Phuc" userId="d608ebc6-5e65-443f-9aef-a02db88c7c06" providerId="ADAL" clId="{1759BA28-0B35-4EF2-B12D-3FBCC54A3DDA}" dt="2020-01-02T04:57:45.774" v="8097" actId="1036"/>
          <ac:spMkLst>
            <pc:docMk/>
            <pc:sldMk cId="4060107715" sldId="3432"/>
            <ac:spMk id="5" creationId="{9A352F1F-5260-4409-8FD7-9212818805B1}"/>
          </ac:spMkLst>
        </pc:spChg>
        <pc:picChg chg="add mod">
          <ac:chgData name="Lam Quang Phuc" userId="d608ebc6-5e65-443f-9aef-a02db88c7c06" providerId="ADAL" clId="{1759BA28-0B35-4EF2-B12D-3FBCC54A3DDA}" dt="2020-01-02T03:35:10.818" v="7495" actId="12788"/>
          <ac:picMkLst>
            <pc:docMk/>
            <pc:sldMk cId="4060107715" sldId="3432"/>
            <ac:picMk id="2" creationId="{2C16231F-C5EE-4FE4-A101-AB90DF71E9AC}"/>
          </ac:picMkLst>
        </pc:picChg>
        <pc:picChg chg="del">
          <ac:chgData name="Lam Quang Phuc" userId="d608ebc6-5e65-443f-9aef-a02db88c7c06" providerId="ADAL" clId="{1759BA28-0B35-4EF2-B12D-3FBCC54A3DDA}" dt="2020-01-02T03:34:57.777" v="7490" actId="478"/>
          <ac:picMkLst>
            <pc:docMk/>
            <pc:sldMk cId="4060107715" sldId="3432"/>
            <ac:picMk id="7" creationId="{6A2B939E-464D-4EAB-A8FE-F9DEC51D2C23}"/>
          </ac:picMkLst>
        </pc:picChg>
      </pc:sldChg>
      <pc:sldChg chg="modSp add del">
        <pc:chgData name="Lam Quang Phuc" userId="d608ebc6-5e65-443f-9aef-a02db88c7c06" providerId="ADAL" clId="{1759BA28-0B35-4EF2-B12D-3FBCC54A3DDA}" dt="2020-01-02T09:42:03.662" v="11293" actId="2696"/>
        <pc:sldMkLst>
          <pc:docMk/>
          <pc:sldMk cId="4015010225" sldId="3433"/>
        </pc:sldMkLst>
        <pc:spChg chg="mod">
          <ac:chgData name="Lam Quang Phuc" userId="d608ebc6-5e65-443f-9aef-a02db88c7c06" providerId="ADAL" clId="{1759BA28-0B35-4EF2-B12D-3FBCC54A3DDA}" dt="2020-01-02T02:23:36.992" v="7489" actId="20577"/>
          <ac:spMkLst>
            <pc:docMk/>
            <pc:sldMk cId="4015010225" sldId="3433"/>
            <ac:spMk id="5" creationId="{C9F3C8FD-6AAC-F24A-98B9-9C57D89D4CF1}"/>
          </ac:spMkLst>
        </pc:spChg>
      </pc:sldChg>
      <pc:sldChg chg="add del">
        <pc:chgData name="Lam Quang Phuc" userId="d608ebc6-5e65-443f-9aef-a02db88c7c06" providerId="ADAL" clId="{1759BA28-0B35-4EF2-B12D-3FBCC54A3DDA}" dt="2020-01-02T09:42:03.692" v="11294" actId="2696"/>
        <pc:sldMkLst>
          <pc:docMk/>
          <pc:sldMk cId="1359401462" sldId="3434"/>
        </pc:sldMkLst>
      </pc:sldChg>
      <pc:sldChg chg="addSp delSp modSp add ord modAnim">
        <pc:chgData name="Lam Quang Phuc" userId="d608ebc6-5e65-443f-9aef-a02db88c7c06" providerId="ADAL" clId="{1759BA28-0B35-4EF2-B12D-3FBCC54A3DDA}" dt="2020-01-02T08:44:04.733" v="9796"/>
        <pc:sldMkLst>
          <pc:docMk/>
          <pc:sldMk cId="3005368288" sldId="3435"/>
        </pc:sldMkLst>
        <pc:spChg chg="add mod">
          <ac:chgData name="Lam Quang Phuc" userId="d608ebc6-5e65-443f-9aef-a02db88c7c06" providerId="ADAL" clId="{1759BA28-0B35-4EF2-B12D-3FBCC54A3DDA}" dt="2020-01-02T04:55:18.461" v="8070" actId="20577"/>
          <ac:spMkLst>
            <pc:docMk/>
            <pc:sldMk cId="3005368288" sldId="3435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48.591" v="8089" actId="14100"/>
          <ac:spMkLst>
            <pc:docMk/>
            <pc:sldMk cId="3005368288" sldId="3435"/>
            <ac:spMk id="6" creationId="{41BF36A5-A01D-4EA3-8DA9-2B1E14711463}"/>
          </ac:spMkLst>
        </pc:spChg>
        <pc:spChg chg="add mod">
          <ac:chgData name="Lam Quang Phuc" userId="d608ebc6-5e65-443f-9aef-a02db88c7c06" providerId="ADAL" clId="{1759BA28-0B35-4EF2-B12D-3FBCC54A3DDA}" dt="2020-01-02T04:56:01.107" v="8081" actId="14100"/>
          <ac:spMkLst>
            <pc:docMk/>
            <pc:sldMk cId="3005368288" sldId="3435"/>
            <ac:spMk id="7" creationId="{408357B2-EB02-408A-A7D2-EAC0256FECB9}"/>
          </ac:spMkLst>
        </pc:spChg>
        <pc:picChg chg="add del">
          <ac:chgData name="Lam Quang Phuc" userId="d608ebc6-5e65-443f-9aef-a02db88c7c06" providerId="ADAL" clId="{1759BA28-0B35-4EF2-B12D-3FBCC54A3DDA}" dt="2020-01-02T04:28:41.825" v="7498"/>
          <ac:picMkLst>
            <pc:docMk/>
            <pc:sldMk cId="3005368288" sldId="3435"/>
            <ac:picMk id="2" creationId="{4834A7DB-40D9-425E-9224-F8A38B040F90}"/>
          </ac:picMkLst>
        </pc:picChg>
        <pc:picChg chg="add del">
          <ac:chgData name="Lam Quang Phuc" userId="d608ebc6-5e65-443f-9aef-a02db88c7c06" providerId="ADAL" clId="{1759BA28-0B35-4EF2-B12D-3FBCC54A3DDA}" dt="2020-01-02T04:52:39.884" v="8021" actId="478"/>
          <ac:picMkLst>
            <pc:docMk/>
            <pc:sldMk cId="3005368288" sldId="3435"/>
            <ac:picMk id="3" creationId="{AAB4066B-501B-452D-9E40-716679FF0533}"/>
          </ac:picMkLst>
        </pc:picChg>
        <pc:picChg chg="add mod">
          <ac:chgData name="Lam Quang Phuc" userId="d608ebc6-5e65-443f-9aef-a02db88c7c06" providerId="ADAL" clId="{1759BA28-0B35-4EF2-B12D-3FBCC54A3DDA}" dt="2020-01-02T04:55:10.810" v="8055" actId="12788"/>
          <ac:picMkLst>
            <pc:docMk/>
            <pc:sldMk cId="3005368288" sldId="3435"/>
            <ac:picMk id="5" creationId="{50BB677F-D3EA-4192-B77B-0B9CA61B3DF6}"/>
          </ac:picMkLst>
        </pc:picChg>
      </pc:sldChg>
      <pc:sldChg chg="modSp add del">
        <pc:chgData name="Lam Quang Phuc" userId="d608ebc6-5e65-443f-9aef-a02db88c7c06" providerId="ADAL" clId="{1759BA28-0B35-4EF2-B12D-3FBCC54A3DDA}" dt="2020-01-02T09:34:12.286" v="11249" actId="2696"/>
        <pc:sldMkLst>
          <pc:docMk/>
          <pc:sldMk cId="653476985" sldId="3436"/>
        </pc:sldMkLst>
        <pc:spChg chg="mod">
          <ac:chgData name="Lam Quang Phuc" userId="d608ebc6-5e65-443f-9aef-a02db88c7c06" providerId="ADAL" clId="{1759BA28-0B35-4EF2-B12D-3FBCC54A3DDA}" dt="2020-01-02T04:30:50.701" v="7620" actId="20577"/>
          <ac:spMkLst>
            <pc:docMk/>
            <pc:sldMk cId="653476985" sldId="3436"/>
            <ac:spMk id="3" creationId="{BE396ECB-3EF3-4F60-AC92-70394A7954BC}"/>
          </ac:spMkLst>
        </pc:spChg>
      </pc:sldChg>
      <pc:sldChg chg="add del">
        <pc:chgData name="Lam Quang Phuc" userId="d608ebc6-5e65-443f-9aef-a02db88c7c06" providerId="ADAL" clId="{1759BA28-0B35-4EF2-B12D-3FBCC54A3DDA}" dt="2020-01-02T04:28:54.572" v="7502"/>
        <pc:sldMkLst>
          <pc:docMk/>
          <pc:sldMk cId="792119096" sldId="3436"/>
        </pc:sldMkLst>
      </pc:sldChg>
      <pc:sldChg chg="add del">
        <pc:chgData name="Lam Quang Phuc" userId="d608ebc6-5e65-443f-9aef-a02db88c7c06" providerId="ADAL" clId="{1759BA28-0B35-4EF2-B12D-3FBCC54A3DDA}" dt="2020-01-02T04:28:49.339" v="7500" actId="2696"/>
        <pc:sldMkLst>
          <pc:docMk/>
          <pc:sldMk cId="3135982094" sldId="3436"/>
        </pc:sldMkLst>
      </pc:sldChg>
      <pc:sldChg chg="addSp delSp modSp add">
        <pc:chgData name="Lam Quang Phuc" userId="d608ebc6-5e65-443f-9aef-a02db88c7c06" providerId="ADAL" clId="{1759BA28-0B35-4EF2-B12D-3FBCC54A3DDA}" dt="2020-01-02T11:09:02.933" v="14465" actId="6549"/>
        <pc:sldMkLst>
          <pc:docMk/>
          <pc:sldMk cId="841069681" sldId="3437"/>
        </pc:sldMkLst>
        <pc:spChg chg="add mod">
          <ac:chgData name="Lam Quang Phuc" userId="d608ebc6-5e65-443f-9aef-a02db88c7c06" providerId="ADAL" clId="{1759BA28-0B35-4EF2-B12D-3FBCC54A3DDA}" dt="2020-01-02T11:09:02.933" v="14465" actId="6549"/>
          <ac:spMkLst>
            <pc:docMk/>
            <pc:sldMk cId="841069681" sldId="3437"/>
            <ac:spMk id="2" creationId="{A4CC9614-2E33-4772-9B10-41A0D20BD6C0}"/>
          </ac:spMkLst>
        </pc:spChg>
        <pc:spChg chg="add mod">
          <ac:chgData name="Lam Quang Phuc" userId="d608ebc6-5e65-443f-9aef-a02db88c7c06" providerId="ADAL" clId="{1759BA28-0B35-4EF2-B12D-3FBCC54A3DDA}" dt="2020-01-02T09:45:36.111" v="11372" actId="20577"/>
          <ac:spMkLst>
            <pc:docMk/>
            <pc:sldMk cId="841069681" sldId="3437"/>
            <ac:spMk id="3" creationId="{821591AA-96FC-45BF-9484-170026CCB56C}"/>
          </ac:spMkLst>
        </pc:spChg>
        <pc:spChg chg="add del mod">
          <ac:chgData name="Lam Quang Phuc" userId="d608ebc6-5e65-443f-9aef-a02db88c7c06" providerId="ADAL" clId="{1759BA28-0B35-4EF2-B12D-3FBCC54A3DDA}" dt="2020-01-02T10:02:00.626" v="12416"/>
          <ac:spMkLst>
            <pc:docMk/>
            <pc:sldMk cId="841069681" sldId="3437"/>
            <ac:spMk id="4" creationId="{A97A24E7-2937-4312-B068-46669A6240A3}"/>
          </ac:spMkLst>
        </pc:spChg>
      </pc:sldChg>
      <pc:sldChg chg="addSp modSp add ord modAnim">
        <pc:chgData name="Lam Quang Phuc" userId="d608ebc6-5e65-443f-9aef-a02db88c7c06" providerId="ADAL" clId="{1759BA28-0B35-4EF2-B12D-3FBCC54A3DDA}" dt="2020-01-02T09:42:33.057" v="11331" actId="6549"/>
        <pc:sldMkLst>
          <pc:docMk/>
          <pc:sldMk cId="2196332493" sldId="3438"/>
        </pc:sldMkLst>
        <pc:spChg chg="mod">
          <ac:chgData name="Lam Quang Phuc" userId="d608ebc6-5e65-443f-9aef-a02db88c7c06" providerId="ADAL" clId="{1759BA28-0B35-4EF2-B12D-3FBCC54A3DDA}" dt="2020-01-02T09:42:33.057" v="11331" actId="6549"/>
          <ac:spMkLst>
            <pc:docMk/>
            <pc:sldMk cId="2196332493" sldId="3438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18.485" v="8084" actId="14100"/>
          <ac:spMkLst>
            <pc:docMk/>
            <pc:sldMk cId="2196332493" sldId="3438"/>
            <ac:spMk id="6" creationId="{D05E80B6-2282-460E-B23F-89E53F606C22}"/>
          </ac:spMkLst>
        </pc:spChg>
        <pc:spChg chg="add mod">
          <ac:chgData name="Lam Quang Phuc" userId="d608ebc6-5e65-443f-9aef-a02db88c7c06" providerId="ADAL" clId="{1759BA28-0B35-4EF2-B12D-3FBCC54A3DDA}" dt="2020-01-02T04:56:39.908" v="8088" actId="14100"/>
          <ac:spMkLst>
            <pc:docMk/>
            <pc:sldMk cId="2196332493" sldId="3438"/>
            <ac:spMk id="7" creationId="{574C1426-1B03-4900-A58A-18FDE06574E1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42:42.107" v="11332" actId="2696"/>
        <pc:sldMkLst>
          <pc:docMk/>
          <pc:sldMk cId="1598389746" sldId="3439"/>
        </pc:sldMkLst>
        <pc:spChg chg="mod">
          <ac:chgData name="Lam Quang Phuc" userId="d608ebc6-5e65-443f-9aef-a02db88c7c06" providerId="ADAL" clId="{1759BA28-0B35-4EF2-B12D-3FBCC54A3DDA}" dt="2020-01-02T04:58:59.467" v="8102" actId="20577"/>
          <ac:spMkLst>
            <pc:docMk/>
            <pc:sldMk cId="1598389746" sldId="3439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20-01-02T05:04:11.384" v="8299" actId="207"/>
          <ac:spMkLst>
            <pc:docMk/>
            <pc:sldMk cId="1598389746" sldId="3439"/>
            <ac:spMk id="29" creationId="{52E5DA4D-81BA-1F46-80AD-D50A7925EE6B}"/>
          </ac:spMkLst>
        </pc:spChg>
      </pc:sldChg>
      <pc:sldChg chg="addSp delSp modSp add ord">
        <pc:chgData name="Lam Quang Phuc" userId="d608ebc6-5e65-443f-9aef-a02db88c7c06" providerId="ADAL" clId="{1759BA28-0B35-4EF2-B12D-3FBCC54A3DDA}" dt="2020-01-02T09:45:14.569" v="11356" actId="20577"/>
        <pc:sldMkLst>
          <pc:docMk/>
          <pc:sldMk cId="3127198250" sldId="3439"/>
        </pc:sldMkLst>
        <pc:spChg chg="mod">
          <ac:chgData name="Lam Quang Phuc" userId="d608ebc6-5e65-443f-9aef-a02db88c7c06" providerId="ADAL" clId="{1759BA28-0B35-4EF2-B12D-3FBCC54A3DDA}" dt="2020-01-02T09:45:14.569" v="11356" actId="20577"/>
          <ac:spMkLst>
            <pc:docMk/>
            <pc:sldMk cId="3127198250" sldId="3439"/>
            <ac:spMk id="3" creationId="{BE396ECB-3EF3-4F60-AC92-70394A7954BC}"/>
          </ac:spMkLst>
        </pc:spChg>
        <pc:spChg chg="mod">
          <ac:chgData name="Lam Quang Phuc" userId="d608ebc6-5e65-443f-9aef-a02db88c7c06" providerId="ADAL" clId="{1759BA28-0B35-4EF2-B12D-3FBCC54A3DDA}" dt="2020-01-02T09:45:03.473" v="11345" actId="14100"/>
          <ac:spMkLst>
            <pc:docMk/>
            <pc:sldMk cId="3127198250" sldId="3439"/>
            <ac:spMk id="5" creationId="{9A352F1F-5260-4409-8FD7-9212818805B1}"/>
          </ac:spMkLst>
        </pc:spChg>
        <pc:picChg chg="del">
          <ac:chgData name="Lam Quang Phuc" userId="d608ebc6-5e65-443f-9aef-a02db88c7c06" providerId="ADAL" clId="{1759BA28-0B35-4EF2-B12D-3FBCC54A3DDA}" dt="2020-01-02T09:44:26.304" v="11336" actId="478"/>
          <ac:picMkLst>
            <pc:docMk/>
            <pc:sldMk cId="3127198250" sldId="3439"/>
            <ac:picMk id="2" creationId="{2C16231F-C5EE-4FE4-A101-AB90DF71E9AC}"/>
          </ac:picMkLst>
        </pc:picChg>
        <pc:picChg chg="add del">
          <ac:chgData name="Lam Quang Phuc" userId="d608ebc6-5e65-443f-9aef-a02db88c7c06" providerId="ADAL" clId="{1759BA28-0B35-4EF2-B12D-3FBCC54A3DDA}" dt="2020-01-02T09:44:43.040" v="11338" actId="478"/>
          <ac:picMkLst>
            <pc:docMk/>
            <pc:sldMk cId="3127198250" sldId="3439"/>
            <ac:picMk id="4" creationId="{9BFE69F6-E3F0-4863-A205-A3AE49A30F96}"/>
          </ac:picMkLst>
        </pc:picChg>
        <pc:picChg chg="add mod ord">
          <ac:chgData name="Lam Quang Phuc" userId="d608ebc6-5e65-443f-9aef-a02db88c7c06" providerId="ADAL" clId="{1759BA28-0B35-4EF2-B12D-3FBCC54A3DDA}" dt="2020-01-02T09:44:58.199" v="11343" actId="167"/>
          <ac:picMkLst>
            <pc:docMk/>
            <pc:sldMk cId="3127198250" sldId="3439"/>
            <ac:picMk id="6" creationId="{0E0BBCAF-E8CE-4DE7-A008-91FB125656ED}"/>
          </ac:picMkLst>
        </pc:picChg>
      </pc:sldChg>
      <pc:sldChg chg="modSp add del ord">
        <pc:chgData name="Lam Quang Phuc" userId="d608ebc6-5e65-443f-9aef-a02db88c7c06" providerId="ADAL" clId="{1759BA28-0B35-4EF2-B12D-3FBCC54A3DDA}" dt="2020-01-02T09:42:42.124" v="11333" actId="2696"/>
        <pc:sldMkLst>
          <pc:docMk/>
          <pc:sldMk cId="2450562305" sldId="3440"/>
        </pc:sldMkLst>
        <pc:spChg chg="mod">
          <ac:chgData name="Lam Quang Phuc" userId="d608ebc6-5e65-443f-9aef-a02db88c7c06" providerId="ADAL" clId="{1759BA28-0B35-4EF2-B12D-3FBCC54A3DDA}" dt="2020-01-02T04:59:05.410" v="8105" actId="20577"/>
          <ac:spMkLst>
            <pc:docMk/>
            <pc:sldMk cId="2450562305" sldId="3440"/>
            <ac:spMk id="5" creationId="{C9F3C8FD-6AAC-F24A-98B9-9C57D89D4CF1}"/>
          </ac:spMkLst>
        </pc:spChg>
      </pc:sldChg>
      <pc:sldChg chg="modSp add ord">
        <pc:chgData name="Lam Quang Phuc" userId="d608ebc6-5e65-443f-9aef-a02db88c7c06" providerId="ADAL" clId="{1759BA28-0B35-4EF2-B12D-3FBCC54A3DDA}" dt="2020-01-02T10:48:15.052" v="14362"/>
        <pc:sldMkLst>
          <pc:docMk/>
          <pc:sldMk cId="3220732754" sldId="3440"/>
        </pc:sldMkLst>
        <pc:spChg chg="mod">
          <ac:chgData name="Lam Quang Phuc" userId="d608ebc6-5e65-443f-9aef-a02db88c7c06" providerId="ADAL" clId="{1759BA28-0B35-4EF2-B12D-3FBCC54A3DDA}" dt="2020-01-02T09:50:16.408" v="11546" actId="20577"/>
          <ac:spMkLst>
            <pc:docMk/>
            <pc:sldMk cId="3220732754" sldId="3440"/>
            <ac:spMk id="2" creationId="{E28F1B5A-7382-478F-98F7-E8BFC63C898A}"/>
          </ac:spMkLst>
        </pc:spChg>
        <pc:spChg chg="mod">
          <ac:chgData name="Lam Quang Phuc" userId="d608ebc6-5e65-443f-9aef-a02db88c7c06" providerId="ADAL" clId="{1759BA28-0B35-4EF2-B12D-3FBCC54A3DDA}" dt="2020-01-02T10:14:03.273" v="13387" actId="20577"/>
          <ac:spMkLst>
            <pc:docMk/>
            <pc:sldMk cId="3220732754" sldId="3440"/>
            <ac:spMk id="3" creationId="{37B8D27D-AF16-42D1-9CAD-6701B24E6444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32:26.864" v="11245" actId="2696"/>
        <pc:sldMkLst>
          <pc:docMk/>
          <pc:sldMk cId="13541181" sldId="3441"/>
        </pc:sldMkLst>
        <pc:spChg chg="mod">
          <ac:chgData name="Lam Quang Phuc" userId="d608ebc6-5e65-443f-9aef-a02db88c7c06" providerId="ADAL" clId="{1759BA28-0B35-4EF2-B12D-3FBCC54A3DDA}" dt="2020-01-02T08:44:07.709" v="9799" actId="20577"/>
          <ac:spMkLst>
            <pc:docMk/>
            <pc:sldMk cId="13541181" sldId="3441"/>
            <ac:spMk id="2" creationId="{DB3AFE3A-68FA-D942-A32A-1F9099FE99CA}"/>
          </ac:spMkLst>
        </pc:spChg>
      </pc:sldChg>
      <pc:sldChg chg="modSp add del">
        <pc:chgData name="Lam Quang Phuc" userId="d608ebc6-5e65-443f-9aef-a02db88c7c06" providerId="ADAL" clId="{1759BA28-0B35-4EF2-B12D-3FBCC54A3DDA}" dt="2020-01-02T08:43:56.269" v="9793" actId="2696"/>
        <pc:sldMkLst>
          <pc:docMk/>
          <pc:sldMk cId="2494270919" sldId="3441"/>
        </pc:sldMkLst>
        <pc:spChg chg="mod">
          <ac:chgData name="Lam Quang Phuc" userId="d608ebc6-5e65-443f-9aef-a02db88c7c06" providerId="ADAL" clId="{1759BA28-0B35-4EF2-B12D-3FBCC54A3DDA}" dt="2020-01-02T08:42:42.268" v="9786" actId="20577"/>
          <ac:spMkLst>
            <pc:docMk/>
            <pc:sldMk cId="2494270919" sldId="3441"/>
            <ac:spMk id="2" creationId="{DB3AFE3A-68FA-D942-A32A-1F9099FE99CA}"/>
          </ac:spMkLst>
        </pc:spChg>
      </pc:sldChg>
      <pc:sldChg chg="modSp add ord">
        <pc:chgData name="Lam Quang Phuc" userId="d608ebc6-5e65-443f-9aef-a02db88c7c06" providerId="ADAL" clId="{1759BA28-0B35-4EF2-B12D-3FBCC54A3DDA}" dt="2020-01-02T10:44:48.886" v="13849" actId="20577"/>
        <pc:sldMkLst>
          <pc:docMk/>
          <pc:sldMk cId="3601087518" sldId="3441"/>
        </pc:sldMkLst>
        <pc:spChg chg="mod">
          <ac:chgData name="Lam Quang Phuc" userId="d608ebc6-5e65-443f-9aef-a02db88c7c06" providerId="ADAL" clId="{1759BA28-0B35-4EF2-B12D-3FBCC54A3DDA}" dt="2020-01-02T10:44:48.886" v="13849" actId="20577"/>
          <ac:spMkLst>
            <pc:docMk/>
            <pc:sldMk cId="3601087518" sldId="3441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13:39.269" v="13364" actId="20577"/>
          <ac:spMkLst>
            <pc:docMk/>
            <pc:sldMk cId="3601087518" sldId="3441"/>
            <ac:spMk id="3" creationId="{FB116DA2-0E45-4299-BDCA-EEA7F6C48BE4}"/>
          </ac:spMkLst>
        </pc:spChg>
      </pc:sldChg>
      <pc:sldChg chg="addSp modSp add del ord">
        <pc:chgData name="Lam Quang Phuc" userId="d608ebc6-5e65-443f-9aef-a02db88c7c06" providerId="ADAL" clId="{1759BA28-0B35-4EF2-B12D-3FBCC54A3DDA}" dt="2020-01-02T11:01:27.569" v="14384" actId="2696"/>
        <pc:sldMkLst>
          <pc:docMk/>
          <pc:sldMk cId="4109662000" sldId="3442"/>
        </pc:sldMkLst>
        <pc:spChg chg="add mod">
          <ac:chgData name="Lam Quang Phuc" userId="d608ebc6-5e65-443f-9aef-a02db88c7c06" providerId="ADAL" clId="{1759BA28-0B35-4EF2-B12D-3FBCC54A3DDA}" dt="2020-01-02T10:12:15.668" v="13320" actId="20577"/>
          <ac:spMkLst>
            <pc:docMk/>
            <pc:sldMk cId="4109662000" sldId="3442"/>
            <ac:spMk id="2" creationId="{D2EFCE0C-6E3E-4D94-89D2-18A3036D3F4D}"/>
          </ac:spMkLst>
        </pc:spChg>
        <pc:spChg chg="add mod">
          <ac:chgData name="Lam Quang Phuc" userId="d608ebc6-5e65-443f-9aef-a02db88c7c06" providerId="ADAL" clId="{1759BA28-0B35-4EF2-B12D-3FBCC54A3DDA}" dt="2020-01-02T10:45:11.837" v="13908" actId="20577"/>
          <ac:spMkLst>
            <pc:docMk/>
            <pc:sldMk cId="4109662000" sldId="3442"/>
            <ac:spMk id="3" creationId="{8AC93536-695A-4EC9-95C5-D245E5AF5711}"/>
          </ac:spMkLst>
        </pc:spChg>
      </pc:sldChg>
      <pc:sldChg chg="add del">
        <pc:chgData name="Lam Quang Phuc" userId="d608ebc6-5e65-443f-9aef-a02db88c7c06" providerId="ADAL" clId="{1759BA28-0B35-4EF2-B12D-3FBCC54A3DDA}" dt="2020-01-02T10:18:40.123" v="13390"/>
        <pc:sldMkLst>
          <pc:docMk/>
          <pc:sldMk cId="2114965366" sldId="3443"/>
        </pc:sldMkLst>
      </pc:sldChg>
      <pc:sldChg chg="modSp add">
        <pc:chgData name="Lam Quang Phuc" userId="d608ebc6-5e65-443f-9aef-a02db88c7c06" providerId="ADAL" clId="{1759BA28-0B35-4EF2-B12D-3FBCC54A3DDA}" dt="2020-01-02T10:48:22.877" v="14366" actId="20577"/>
        <pc:sldMkLst>
          <pc:docMk/>
          <pc:sldMk cId="4184398507" sldId="3443"/>
        </pc:sldMkLst>
        <pc:spChg chg="mod">
          <ac:chgData name="Lam Quang Phuc" userId="d608ebc6-5e65-443f-9aef-a02db88c7c06" providerId="ADAL" clId="{1759BA28-0B35-4EF2-B12D-3FBCC54A3DDA}" dt="2020-01-02T10:48:05.098" v="14361" actId="20577"/>
          <ac:spMkLst>
            <pc:docMk/>
            <pc:sldMk cId="4184398507" sldId="3443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48:22.877" v="14366" actId="20577"/>
          <ac:spMkLst>
            <pc:docMk/>
            <pc:sldMk cId="4184398507" sldId="3443"/>
            <ac:spMk id="3" creationId="{FB116DA2-0E45-4299-BDCA-EEA7F6C48BE4}"/>
          </ac:spMkLst>
        </pc:spChg>
      </pc:sldChg>
      <pc:sldChg chg="addSp modSp add ord">
        <pc:chgData name="Lam Quang Phuc" userId="d608ebc6-5e65-443f-9aef-a02db88c7c06" providerId="ADAL" clId="{1759BA28-0B35-4EF2-B12D-3FBCC54A3DDA}" dt="2020-01-02T10:46:37.802" v="13949" actId="20577"/>
        <pc:sldMkLst>
          <pc:docMk/>
          <pc:sldMk cId="2560687532" sldId="3444"/>
        </pc:sldMkLst>
        <pc:spChg chg="add mod">
          <ac:chgData name="Lam Quang Phuc" userId="d608ebc6-5e65-443f-9aef-a02db88c7c06" providerId="ADAL" clId="{1759BA28-0B35-4EF2-B12D-3FBCC54A3DDA}" dt="2020-01-02T10:46:37.802" v="13949" actId="20577"/>
          <ac:spMkLst>
            <pc:docMk/>
            <pc:sldMk cId="2560687532" sldId="3444"/>
            <ac:spMk id="2" creationId="{4652D34A-854F-4F15-A73F-A63153F84445}"/>
          </ac:spMkLst>
        </pc:spChg>
        <pc:spChg chg="add mod">
          <ac:chgData name="Lam Quang Phuc" userId="d608ebc6-5e65-443f-9aef-a02db88c7c06" providerId="ADAL" clId="{1759BA28-0B35-4EF2-B12D-3FBCC54A3DDA}" dt="2020-01-02T10:43:37.727" v="13812" actId="20577"/>
          <ac:spMkLst>
            <pc:docMk/>
            <pc:sldMk cId="2560687532" sldId="3444"/>
            <ac:spMk id="3" creationId="{8212305C-0855-4B54-A7B1-C0DA57F0555F}"/>
          </ac:spMkLst>
        </pc:spChg>
      </pc:sldChg>
      <pc:sldChg chg="addSp delSp modSp add mod setBg">
        <pc:chgData name="Lam Quang Phuc" userId="d608ebc6-5e65-443f-9aef-a02db88c7c06" providerId="ADAL" clId="{1759BA28-0B35-4EF2-B12D-3FBCC54A3DDA}" dt="2020-01-02T11:04:59.417" v="14430" actId="26606"/>
        <pc:sldMkLst>
          <pc:docMk/>
          <pc:sldMk cId="2423115817" sldId="3445"/>
        </pc:sldMkLst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5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9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1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1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2:11.317" v="14394" actId="26606"/>
          <ac:spMkLst>
            <pc:docMk/>
            <pc:sldMk cId="2423115817" sldId="3445"/>
            <ac:spMk id="1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3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6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2:12.860" v="14398" actId="26606"/>
          <ac:spMkLst>
            <pc:docMk/>
            <pc:sldMk cId="2423115817" sldId="3445"/>
            <ac:spMk id="17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6.186" v="14412" actId="26606"/>
          <ac:spMkLst>
            <pc:docMk/>
            <pc:sldMk cId="2423115817" sldId="3445"/>
            <ac:spMk id="18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19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2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15.507" v="14402" actId="26606"/>
          <ac:spMkLst>
            <pc:docMk/>
            <pc:sldMk cId="2423115817" sldId="3445"/>
            <ac:spMk id="2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8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9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1.933" v="14416" actId="26606"/>
          <ac:spMkLst>
            <pc:docMk/>
            <pc:sldMk cId="2423115817" sldId="3445"/>
            <ac:spMk id="31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5.117" v="14420" actId="26606"/>
          <ac:spMkLst>
            <pc:docMk/>
            <pc:sldMk cId="2423115817" sldId="3445"/>
            <ac:spMk id="39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1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2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4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5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7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2" creationId="{86FF76B9-219D-4469-AF87-0236D29032F1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8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60" creationId="{633C5E46-DAC5-4661-9C87-22B08E2A512F}"/>
          </ac:spMkLst>
        </pc:spChg>
        <pc:grpChg chg="add del">
          <ac:chgData name="Lam Quang Phuc" userId="d608ebc6-5e65-443f-9aef-a02db88c7c06" providerId="ADAL" clId="{1759BA28-0B35-4EF2-B12D-3FBCC54A3DDA}" dt="2020-01-02T11:02:26.186" v="14412" actId="26606"/>
          <ac:grpSpMkLst>
            <pc:docMk/>
            <pc:sldMk cId="2423115817" sldId="3445"/>
            <ac:grpSpMk id="21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2:31.933" v="14416" actId="26606"/>
          <ac:grpSpMkLst>
            <pc:docMk/>
            <pc:sldMk cId="2423115817" sldId="3445"/>
            <ac:grpSpMk id="32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4:59.417" v="14430" actId="26606"/>
          <ac:grpSpMkLst>
            <pc:docMk/>
            <pc:sldMk cId="2423115817" sldId="3445"/>
            <ac:grpSpMk id="54" creationId="{DB88BD78-87E1-424D-B479-C37D8E41B12E}"/>
          </ac:grpSpMkLst>
        </pc:grpChg>
        <pc:picChg chg="add mod">
          <ac:chgData name="Lam Quang Phuc" userId="d608ebc6-5e65-443f-9aef-a02db88c7c06" providerId="ADAL" clId="{1759BA28-0B35-4EF2-B12D-3FBCC54A3DDA}" dt="2020-01-02T11:04:59.417" v="14430" actId="26606"/>
          <ac:picMkLst>
            <pc:docMk/>
            <pc:sldMk cId="2423115817" sldId="3445"/>
            <ac:picMk id="3" creationId="{125BDE42-40CD-4278-8B00-DE60DC716A3D}"/>
          </ac:picMkLst>
        </pc:picChg>
        <pc:picChg chg="add del">
          <ac:chgData name="Lam Quang Phuc" userId="d608ebc6-5e65-443f-9aef-a02db88c7c06" providerId="ADAL" clId="{1759BA28-0B35-4EF2-B12D-3FBCC54A3DDA}" dt="2020-01-02T11:01:58.749" v="14388" actId="26606"/>
          <ac:picMkLst>
            <pc:docMk/>
            <pc:sldMk cId="2423115817" sldId="3445"/>
            <ac:picMk id="8" creationId="{CB607B98-7700-4DC9-8BE8-A876255F9C52}"/>
          </ac:picMkLst>
        </pc:picChg>
      </pc:sldChg>
      <pc:sldChg chg="modSp add del">
        <pc:chgData name="Lam Quang Phuc" userId="d608ebc6-5e65-443f-9aef-a02db88c7c06" providerId="ADAL" clId="{1759BA28-0B35-4EF2-B12D-3FBCC54A3DDA}" dt="2020-01-02T11:19:35.834" v="14592" actId="2696"/>
        <pc:sldMkLst>
          <pc:docMk/>
          <pc:sldMk cId="1219563400" sldId="3446"/>
        </pc:sldMkLst>
        <pc:spChg chg="mod">
          <ac:chgData name="Lam Quang Phuc" userId="d608ebc6-5e65-443f-9aef-a02db88c7c06" providerId="ADAL" clId="{1759BA28-0B35-4EF2-B12D-3FBCC54A3DDA}" dt="2020-01-02T11:10:54.302" v="14487" actId="20577"/>
          <ac:spMkLst>
            <pc:docMk/>
            <pc:sldMk cId="1219563400" sldId="3446"/>
            <ac:spMk id="2" creationId="{DB3AFE3A-68FA-D942-A32A-1F9099FE99CA}"/>
          </ac:spMkLst>
        </pc:spChg>
      </pc:sldChg>
      <pc:sldChg chg="delSp modSp add delAnim">
        <pc:chgData name="Lam Quang Phuc" userId="d608ebc6-5e65-443f-9aef-a02db88c7c06" providerId="ADAL" clId="{1759BA28-0B35-4EF2-B12D-3FBCC54A3DDA}" dt="2020-01-02T11:19:26.989" v="14591" actId="14100"/>
        <pc:sldMkLst>
          <pc:docMk/>
          <pc:sldMk cId="1329438541" sldId="3447"/>
        </pc:sldMkLst>
        <pc:spChg chg="mod">
          <ac:chgData name="Lam Quang Phuc" userId="d608ebc6-5e65-443f-9aef-a02db88c7c06" providerId="ADAL" clId="{1759BA28-0B35-4EF2-B12D-3FBCC54A3DDA}" dt="2020-01-02T11:15:48.050" v="14524"/>
          <ac:spMkLst>
            <pc:docMk/>
            <pc:sldMk cId="1329438541" sldId="3447"/>
            <ac:spMk id="2" creationId="{5C7DA41C-D601-9E4A-A75E-4914165CB911}"/>
          </ac:spMkLst>
        </pc:spChg>
        <pc:spChg chg="del mod">
          <ac:chgData name="Lam Quang Phuc" userId="d608ebc6-5e65-443f-9aef-a02db88c7c06" providerId="ADAL" clId="{1759BA28-0B35-4EF2-B12D-3FBCC54A3DDA}" dt="2020-01-02T11:18:54.074" v="14574" actId="478"/>
          <ac:spMkLst>
            <pc:docMk/>
            <pc:sldMk cId="1329438541" sldId="3447"/>
            <ac:spMk id="4" creationId="{50C90E58-E5B5-8349-9318-F29876A3F028}"/>
          </ac:spMkLst>
        </pc:spChg>
        <pc:spChg chg="del mod">
          <ac:chgData name="Lam Quang Phuc" userId="d608ebc6-5e65-443f-9aef-a02db88c7c06" providerId="ADAL" clId="{1759BA28-0B35-4EF2-B12D-3FBCC54A3DDA}" dt="2020-01-02T11:18:59.702" v="14579" actId="478"/>
          <ac:spMkLst>
            <pc:docMk/>
            <pc:sldMk cId="1329438541" sldId="3447"/>
            <ac:spMk id="5" creationId="{5AB6B1BA-B737-EF4F-A787-B187755AAF92}"/>
          </ac:spMkLst>
        </pc:spChg>
        <pc:spChg chg="del">
          <ac:chgData name="Lam Quang Phuc" userId="d608ebc6-5e65-443f-9aef-a02db88c7c06" providerId="ADAL" clId="{1759BA28-0B35-4EF2-B12D-3FBCC54A3DDA}" dt="2020-01-02T11:19:02.603" v="14580" actId="478"/>
          <ac:spMkLst>
            <pc:docMk/>
            <pc:sldMk cId="1329438541" sldId="3447"/>
            <ac:spMk id="6" creationId="{613EDF77-8563-8C46-A378-CEB927DD986F}"/>
          </ac:spMkLst>
        </pc:spChg>
        <pc:spChg chg="del">
          <ac:chgData name="Lam Quang Phuc" userId="d608ebc6-5e65-443f-9aef-a02db88c7c06" providerId="ADAL" clId="{1759BA28-0B35-4EF2-B12D-3FBCC54A3DDA}" dt="2020-01-02T11:18:55.282" v="14575" actId="478"/>
          <ac:spMkLst>
            <pc:docMk/>
            <pc:sldMk cId="1329438541" sldId="3447"/>
            <ac:spMk id="8" creationId="{43CBFB6A-3324-7748-968B-C5DE0291B3C1}"/>
          </ac:spMkLst>
        </pc:spChg>
        <pc:spChg chg="del">
          <ac:chgData name="Lam Quang Phuc" userId="d608ebc6-5e65-443f-9aef-a02db88c7c06" providerId="ADAL" clId="{1759BA28-0B35-4EF2-B12D-3FBCC54A3DDA}" dt="2020-01-02T11:18:57.494" v="14577" actId="478"/>
          <ac:spMkLst>
            <pc:docMk/>
            <pc:sldMk cId="1329438541" sldId="3447"/>
            <ac:spMk id="9" creationId="{089ECFCF-4979-1345-B756-8C14B3CBC59F}"/>
          </ac:spMkLst>
        </pc:spChg>
        <pc:spChg chg="del">
          <ac:chgData name="Lam Quang Phuc" userId="d608ebc6-5e65-443f-9aef-a02db88c7c06" providerId="ADAL" clId="{1759BA28-0B35-4EF2-B12D-3FBCC54A3DDA}" dt="2020-01-02T11:19:03.289" v="14581" actId="478"/>
          <ac:spMkLst>
            <pc:docMk/>
            <pc:sldMk cId="1329438541" sldId="3447"/>
            <ac:spMk id="10" creationId="{096D48B8-D0A1-D740-A36E-94FC0FA06EC7}"/>
          </ac:spMkLst>
        </pc:spChg>
        <pc:spChg chg="mod">
          <ac:chgData name="Lam Quang Phuc" userId="d608ebc6-5e65-443f-9aef-a02db88c7c06" providerId="ADAL" clId="{1759BA28-0B35-4EF2-B12D-3FBCC54A3DDA}" dt="2020-01-02T11:19:14.797" v="14588" actId="1076"/>
          <ac:spMkLst>
            <pc:docMk/>
            <pc:sldMk cId="1329438541" sldId="3447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11:19:19.091" v="14589" actId="1076"/>
          <ac:spMkLst>
            <pc:docMk/>
            <pc:sldMk cId="1329438541" sldId="3447"/>
            <ac:spMk id="58" creationId="{11498BBF-99DB-4336-98EF-296556B0BA1F}"/>
          </ac:spMkLst>
        </pc:spChg>
        <pc:spChg chg="del">
          <ac:chgData name="Lam Quang Phuc" userId="d608ebc6-5e65-443f-9aef-a02db88c7c06" providerId="ADAL" clId="{1759BA28-0B35-4EF2-B12D-3FBCC54A3DDA}" dt="2020-01-02T11:19:04.760" v="14582" actId="478"/>
          <ac:spMkLst>
            <pc:docMk/>
            <pc:sldMk cId="1329438541" sldId="3447"/>
            <ac:spMk id="174" creationId="{4D238FEE-6D27-4A09-981B-CB6F2D4BFABF}"/>
          </ac:spMkLst>
        </pc:spChg>
        <pc:cxnChg chg="mod">
          <ac:chgData name="Lam Quang Phuc" userId="d608ebc6-5e65-443f-9aef-a02db88c7c06" providerId="ADAL" clId="{1759BA28-0B35-4EF2-B12D-3FBCC54A3DDA}" dt="2020-01-02T11:19:26.989" v="14591" actId="14100"/>
          <ac:cxnSpMkLst>
            <pc:docMk/>
            <pc:sldMk cId="1329438541" sldId="3447"/>
            <ac:cxnSpMk id="26" creationId="{B1640261-A22C-5D4B-A920-312EF83A71E6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77" creationId="{6F4F0D78-A47C-4BD8-BE86-37BA64268269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156" creationId="{EBE39F0C-E7A6-46D4-A84D-D2D5527DE665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225" creationId="{5A385711-9640-4413-93D4-629C4CB812D2}"/>
          </ac:cxnSpMkLst>
        </pc:cxnChg>
      </pc:sldChg>
      <pc:sldMasterChg chg="delSldLayout modSldLayout">
        <pc:chgData name="Lam Quang Phuc" userId="d608ebc6-5e65-443f-9aef-a02db88c7c06" providerId="ADAL" clId="{1759BA28-0B35-4EF2-B12D-3FBCC54A3DDA}" dt="2020-01-02T11:06:52.605" v="14439" actId="2696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1759BA28-0B35-4EF2-B12D-3FBCC54A3DDA}" dt="2020-01-02T11:06:28.381" v="14432" actId="20577"/>
          <pc:sldLayoutMkLst>
            <pc:docMk/>
            <pc:sldMasterMk cId="2164932234" sldId="2147483982"/>
            <pc:sldLayoutMk cId="366907329" sldId="2147483988"/>
          </pc:sldLayoutMkLst>
          <pc:spChg chg="mod">
            <ac:chgData name="Lam Quang Phuc" userId="d608ebc6-5e65-443f-9aef-a02db88c7c06" providerId="ADAL" clId="{1759BA28-0B35-4EF2-B12D-3FBCC54A3DDA}" dt="2020-01-02T11:06:28.381" v="14432" actId="20577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</pc:sldLayoutChg>
        <pc:sldLayoutChg chg="modSp">
          <pc:chgData name="Lam Quang Phuc" userId="d608ebc6-5e65-443f-9aef-a02db88c7c06" providerId="ADAL" clId="{1759BA28-0B35-4EF2-B12D-3FBCC54A3DDA}" dt="2020-01-02T11:06:38.431" v="14436" actId="20577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1759BA28-0B35-4EF2-B12D-3FBCC54A3DDA}" dt="2020-01-02T11:06:38.431" v="14436" actId="20577"/>
            <ac:spMkLst>
              <pc:docMk/>
              <pc:sldMasterMk cId="2164932234" sldId="2147483982"/>
              <pc:sldLayoutMk cId="1449637910" sldId="2147483992"/>
              <ac:spMk id="2" creationId="{CFD4B2D0-696D-48FA-9917-0FADDAC75C66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6:42.345" v="14437" actId="2696"/>
          <pc:sldLayoutMkLst>
            <pc:docMk/>
            <pc:sldMasterMk cId="2164932234" sldId="2147483982"/>
            <pc:sldLayoutMk cId="2014310559" sldId="2147484004"/>
          </pc:sldLayoutMkLst>
        </pc:sldLayoutChg>
        <pc:sldLayoutChg chg="del">
          <pc:chgData name="Lam Quang Phuc" userId="d608ebc6-5e65-443f-9aef-a02db88c7c06" providerId="ADAL" clId="{1759BA28-0B35-4EF2-B12D-3FBCC54A3DDA}" dt="2020-01-02T11:06:43.850" v="14438" actId="2696"/>
          <pc:sldLayoutMkLst>
            <pc:docMk/>
            <pc:sldMasterMk cId="2164932234" sldId="2147483982"/>
            <pc:sldLayoutMk cId="3213562583" sldId="2147484005"/>
          </pc:sldLayoutMkLst>
        </pc:sldLayoutChg>
        <pc:sldLayoutChg chg="del">
          <pc:chgData name="Lam Quang Phuc" userId="d608ebc6-5e65-443f-9aef-a02db88c7c06" providerId="ADAL" clId="{1759BA28-0B35-4EF2-B12D-3FBCC54A3DDA}" dt="2020-01-02T11:06:52.605" v="14439" actId="2696"/>
          <pc:sldLayoutMkLst>
            <pc:docMk/>
            <pc:sldMasterMk cId="2164932234" sldId="2147483982"/>
            <pc:sldLayoutMk cId="4653624" sldId="2147484012"/>
          </pc:sldLayoutMkLst>
        </pc:sldLayoutChg>
      </pc:sldMasterChg>
      <pc:sldMasterChg chg="modSp delSldLayout modSldLayout">
        <pc:chgData name="Lam Quang Phuc" userId="d608ebc6-5e65-443f-9aef-a02db88c7c06" providerId="ADAL" clId="{1759BA28-0B35-4EF2-B12D-3FBCC54A3DDA}" dt="2020-01-02T11:07:22.935" v="14444" actId="2696"/>
        <pc:sldMasterMkLst>
          <pc:docMk/>
          <pc:sldMasterMk cId="2667234145" sldId="2147484001"/>
        </pc:sldMasterMkLst>
        <pc:spChg chg="mod">
          <ac:chgData name="Lam Quang Phuc" userId="d608ebc6-5e65-443f-9aef-a02db88c7c06" providerId="ADAL" clId="{1759BA28-0B35-4EF2-B12D-3FBCC54A3DDA}" dt="2020-01-02T11:07:07.677" v="14441" actId="20577"/>
          <ac:spMkLst>
            <pc:docMk/>
            <pc:sldMasterMk cId="2667234145" sldId="2147484001"/>
            <ac:spMk id="9" creationId="{3AD7C0B8-D912-4BB0-9EFA-628214C1704E}"/>
          </ac:spMkLst>
        </pc:spChg>
        <pc:sldLayoutChg chg="addSp">
          <pc:chgData name="Lam Quang Phuc" userId="d608ebc6-5e65-443f-9aef-a02db88c7c06" providerId="ADAL" clId="{1759BA28-0B35-4EF2-B12D-3FBCC54A3DDA}" dt="2019-12-31T01:39:24.973" v="11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Lam Quang Phuc" userId="d608ebc6-5e65-443f-9aef-a02db88c7c06" providerId="ADAL" clId="{1759BA28-0B35-4EF2-B12D-3FBCC54A3DDA}" dt="2019-12-31T01:39:24.973" v="11"/>
            <ac:spMkLst>
              <pc:docMk/>
              <pc:sldMasterMk cId="2667234145" sldId="2147484001"/>
              <pc:sldLayoutMk cId="1431236707" sldId="2147484003"/>
              <ac:spMk id="4" creationId="{6E09302A-49C3-4EE0-B83C-0ACF4BAE7081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09:32:26.864" v="11246" actId="2696"/>
          <pc:sldLayoutMkLst>
            <pc:docMk/>
            <pc:sldMasterMk cId="2667234145" sldId="2147484001"/>
            <pc:sldLayoutMk cId="1631469749" sldId="2147484006"/>
          </pc:sldLayoutMkLst>
        </pc:sldLayoutChg>
        <pc:sldLayoutChg chg="delSp del">
          <pc:chgData name="Lam Quang Phuc" userId="d608ebc6-5e65-443f-9aef-a02db88c7c06" providerId="ADAL" clId="{1759BA28-0B35-4EF2-B12D-3FBCC54A3DDA}" dt="2020-01-02T11:07:22.935" v="14444" actId="2696"/>
          <pc:sldLayoutMkLst>
            <pc:docMk/>
            <pc:sldMasterMk cId="2667234145" sldId="2147484001"/>
            <pc:sldLayoutMk cId="3528329219" sldId="2147484009"/>
          </pc:sldLayoutMkLst>
          <pc:spChg chg="del">
            <ac:chgData name="Lam Quang Phuc" userId="d608ebc6-5e65-443f-9aef-a02db88c7c06" providerId="ADAL" clId="{1759BA28-0B35-4EF2-B12D-3FBCC54A3DDA}" dt="2020-01-02T08:56:36.819" v="10264"/>
            <ac:spMkLst>
              <pc:docMk/>
              <pc:sldMasterMk cId="2667234145" sldId="2147484001"/>
              <pc:sldLayoutMk cId="3528329219" sldId="2147484009"/>
              <ac:spMk id="4" creationId="{00000000-0000-0000-0000-000000000000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7:17.665" v="14443" actId="2696"/>
          <pc:sldLayoutMkLst>
            <pc:docMk/>
            <pc:sldMasterMk cId="2667234145" sldId="2147484001"/>
            <pc:sldLayoutMk cId="4255962149" sldId="2147484010"/>
          </pc:sldLayoutMkLst>
        </pc:sldLayoutChg>
        <pc:sldLayoutChg chg="del">
          <pc:chgData name="Lam Quang Phuc" userId="d608ebc6-5e65-443f-9aef-a02db88c7c06" providerId="ADAL" clId="{1759BA28-0B35-4EF2-B12D-3FBCC54A3DDA}" dt="2020-01-02T11:07:15.257" v="14442" actId="2696"/>
          <pc:sldLayoutMkLst>
            <pc:docMk/>
            <pc:sldMasterMk cId="2667234145" sldId="2147484001"/>
            <pc:sldLayoutMk cId="4031008842" sldId="2147484011"/>
          </pc:sldLayoutMkLst>
        </pc:sldLayoutChg>
      </pc:sldMasterChg>
    </pc:docChg>
  </pc:docChgLst>
  <pc:docChgLst>
    <pc:chgData name="Lam Quang Phuc" userId="d608ebc6-5e65-443f-9aef-a02db88c7c06" providerId="ADAL" clId="{6460E56A-BAEC-4DCF-94CF-4A59FEB8A01F}"/>
    <pc:docChg chg="modSld">
      <pc:chgData name="Lam Quang Phuc" userId="d608ebc6-5e65-443f-9aef-a02db88c7c06" providerId="ADAL" clId="{6460E56A-BAEC-4DCF-94CF-4A59FEB8A01F}" dt="2019-11-18T02:46:49.071" v="114" actId="20577"/>
      <pc:docMkLst>
        <pc:docMk/>
      </pc:docMkLst>
    </pc:docChg>
  </pc:docChgLst>
  <pc:docChgLst>
    <pc:chgData name="Lam Quang Phuc" userId="d608ebc6-5e65-443f-9aef-a02db88c7c06" providerId="ADAL" clId="{DC455739-3C5F-4FB6-9AC9-81005381218F}"/>
    <pc:docChg chg="undo custSel addSld delSld modSld sldOrd addMainMaster delMainMaster modMainMaster">
      <pc:chgData name="Lam Quang Phuc" userId="d608ebc6-5e65-443f-9aef-a02db88c7c06" providerId="ADAL" clId="{DC455739-3C5F-4FB6-9AC9-81005381218F}" dt="2019-11-14T06:49:20.228" v="439"/>
      <pc:docMkLst>
        <pc:docMk/>
      </pc:docMkLst>
      <pc:sldMasterChg chg="modSldLayout">
        <pc:chgData name="Lam Quang Phuc" userId="d608ebc6-5e65-443f-9aef-a02db88c7c06" providerId="ADAL" clId="{DC455739-3C5F-4FB6-9AC9-81005381218F}" dt="2019-11-14T06:44:52.663" v="400" actId="478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DC455739-3C5F-4FB6-9AC9-81005381218F}" dt="2019-11-14T06:43:35.418" v="39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DC455739-3C5F-4FB6-9AC9-81005381218F}" dt="2019-11-14T06:40:11.993" v="300" actId="158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27.480" v="390" actId="20577"/>
            <ac:spMkLst>
              <pc:docMk/>
              <pc:sldMasterMk cId="2164932234" sldId="2147483982"/>
              <pc:sldLayoutMk cId="3446523659" sldId="2147483986"/>
              <ac:spMk id="191490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35.418" v="39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delSp">
          <pc:chgData name="Lam Quang Phuc" userId="d608ebc6-5e65-443f-9aef-a02db88c7c06" providerId="ADAL" clId="{DC455739-3C5F-4FB6-9AC9-81005381218F}" dt="2019-11-14T06:44:52.663" v="400" actId="47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DC455739-3C5F-4FB6-9AC9-81005381218F}" dt="2019-11-14T06:44:52.663" v="400" actId="478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</pc:sldLayoutChg>
        <pc:sldLayoutChg chg="modSp">
          <pc:chgData name="Lam Quang Phuc" userId="d608ebc6-5e65-443f-9aef-a02db88c7c06" providerId="ADAL" clId="{DC455739-3C5F-4FB6-9AC9-81005381218F}" dt="2019-11-14T06:44:48.035" v="399" actId="1582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DC455739-3C5F-4FB6-9AC9-81005381218F}" dt="2019-11-14T06:44:48.035" v="399" actId="1582"/>
            <ac:spMkLst>
              <pc:docMk/>
              <pc:sldMasterMk cId="2164932234" sldId="2147483982"/>
              <pc:sldLayoutMk cId="1449637910" sldId="2147483992"/>
              <ac:spMk id="6" creationId="{5A2DC4E4-7A5D-47C8-8DA6-308763C2D76A}"/>
            </ac:spMkLst>
          </pc:spChg>
        </pc:sldLayoutChg>
      </pc:sldMasterChg>
    </pc:docChg>
  </pc:docChgLst>
  <pc:docChgLst>
    <pc:chgData name="Lam Quang Phuc" userId="d608ebc6-5e65-443f-9aef-a02db88c7c06" providerId="ADAL" clId="{B0499953-4529-4139-93EF-69CD752D2129}"/>
    <pc:docChg chg="undo redo custSel addSld delSld modSld sldOrd delMainMaster modMainMaster">
      <pc:chgData name="Lam Quang Phuc" userId="d608ebc6-5e65-443f-9aef-a02db88c7c06" providerId="ADAL" clId="{B0499953-4529-4139-93EF-69CD752D2129}" dt="2019-11-26T04:20:04.400" v="14471" actId="20577"/>
      <pc:docMkLst>
        <pc:docMk/>
      </pc:docMkLst>
      <pc:sldMasterChg chg="delSldLayout">
        <pc:chgData name="Lam Quang Phuc" userId="d608ebc6-5e65-443f-9aef-a02db88c7c06" providerId="ADAL" clId="{B0499953-4529-4139-93EF-69CD752D2129}" dt="2019-11-20T10:33:24.727" v="4153" actId="2696"/>
        <pc:sldMasterMkLst>
          <pc:docMk/>
          <pc:sldMasterMk cId="2164932234" sldId="2147483982"/>
        </pc:sldMasterMkLst>
      </pc:sldMasterChg>
    </pc:docChg>
  </pc:docChgLst>
  <pc:docChgLst>
    <pc:chgData name="Phuc Lam" userId="d608ebc6-5e65-443f-9aef-a02db88c7c06" providerId="ADAL" clId="{91E192E7-FC66-452E-9D44-5F22846BCAD7}"/>
    <pc:docChg chg="undo custSel addSld modSld modMainMaster">
      <pc:chgData name="Phuc Lam" userId="d608ebc6-5e65-443f-9aef-a02db88c7c06" providerId="ADAL" clId="{91E192E7-FC66-452E-9D44-5F22846BCAD7}" dt="2019-12-11T09:10:38.254" v="24"/>
      <pc:docMkLst>
        <pc:docMk/>
      </pc:docMkLst>
      <pc:sldMasterChg chg="addSp delSp modSp delSldLayout modSldLayout">
        <pc:chgData name="Phuc Lam" userId="d608ebc6-5e65-443f-9aef-a02db88c7c06" providerId="ADAL" clId="{91E192E7-FC66-452E-9D44-5F22846BCAD7}" dt="2019-12-11T08:13:50.261" v="23" actId="1076"/>
        <pc:sldMasterMkLst>
          <pc:docMk/>
          <pc:sldMasterMk cId="2667234145" sldId="2147484001"/>
        </pc:sldMasterMkLst>
        <pc:spChg chg="mod">
          <ac:chgData name="Phuc Lam" userId="d608ebc6-5e65-443f-9aef-a02db88c7c06" providerId="ADAL" clId="{91E192E7-FC66-452E-9D44-5F22846BCAD7}" dt="2019-12-11T08:13:50.261" v="23" actId="1076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Phuc Lam" userId="d608ebc6-5e65-443f-9aef-a02db88c7c06" providerId="ADAL" clId="{91E192E7-FC66-452E-9D44-5F22846BCAD7}" dt="2019-12-11T08:13:04.113" v="15"/>
          <ac:spMkLst>
            <pc:docMk/>
            <pc:sldMasterMk cId="2667234145" sldId="2147484001"/>
            <ac:spMk id="12" creationId="{8DE10DEC-3D46-4735-9257-D66E101A8F40}"/>
          </ac:spMkLst>
        </pc:spChg>
        <pc:spChg chg="del">
          <ac:chgData name="Phuc Lam" userId="d608ebc6-5e65-443f-9aef-a02db88c7c06" providerId="ADAL" clId="{91E192E7-FC66-452E-9D44-5F22846BCAD7}" dt="2019-12-11T08:13:01.548" v="14" actId="478"/>
          <ac:spMkLst>
            <pc:docMk/>
            <pc:sldMasterMk cId="2667234145" sldId="2147484001"/>
            <ac:spMk id="13" creationId="{67C676C9-41FC-4006-B32C-BF48D8101D4D}"/>
          </ac:spMkLst>
        </pc:spChg>
        <pc:sldLayoutChg chg="addSp">
          <pc:chgData name="Phuc Lam" userId="d608ebc6-5e65-443f-9aef-a02db88c7c06" providerId="ADAL" clId="{91E192E7-FC66-452E-9D44-5F22846BCAD7}" dt="2019-12-11T08:13:25.173" v="20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Phuc Lam" userId="d608ebc6-5e65-443f-9aef-a02db88c7c06" providerId="ADAL" clId="{91E192E7-FC66-452E-9D44-5F22846BCAD7}" dt="2019-12-11T08:13:25.173" v="20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</pc:sldLayoutChg>
      </pc:sldMasterChg>
    </pc:docChg>
  </pc:docChgLst>
  <pc:docChgLst>
    <pc:chgData name="Lam Quang Phuc" userId="d608ebc6-5e65-443f-9aef-a02db88c7c06" providerId="ADAL" clId="{C9DFA663-BBB2-43B2-94B9-4B0FE77576EC}"/>
    <pc:docChg chg="undo redo custSel addSld delSld modSld sldOrd">
      <pc:chgData name="Lam Quang Phuc" userId="d608ebc6-5e65-443f-9aef-a02db88c7c06" providerId="ADAL" clId="{C9DFA663-BBB2-43B2-94B9-4B0FE77576EC}" dt="2019-12-03T09:34:11.945" v="2592" actId="6549"/>
      <pc:docMkLst>
        <pc:docMk/>
      </pc:docMkLst>
    </pc:docChg>
  </pc:docChgLst>
  <pc:docChgLst>
    <pc:chgData name="Lam Quang Phuc" userId="d608ebc6-5e65-443f-9aef-a02db88c7c06" providerId="ADAL" clId="{707B551D-0791-4E4D-BD94-4AE4168E3F3F}"/>
    <pc:docChg chg="undo custSel addSld modSld">
      <pc:chgData name="Lam Quang Phuc" userId="d608ebc6-5e65-443f-9aef-a02db88c7c06" providerId="ADAL" clId="{707B551D-0791-4E4D-BD94-4AE4168E3F3F}" dt="2020-04-09T06:34:21.493" v="2259" actId="15"/>
      <pc:docMkLst>
        <pc:docMk/>
      </pc:docMkLst>
      <pc:sldChg chg="modSp">
        <pc:chgData name="Lam Quang Phuc" userId="d608ebc6-5e65-443f-9aef-a02db88c7c06" providerId="ADAL" clId="{707B551D-0791-4E4D-BD94-4AE4168E3F3F}" dt="2020-04-09T01:55:16.153" v="1777" actId="20577"/>
        <pc:sldMkLst>
          <pc:docMk/>
          <pc:sldMk cId="1653481665" sldId="256"/>
        </pc:sldMkLst>
        <pc:spChg chg="mod">
          <ac:chgData name="Lam Quang Phuc" userId="d608ebc6-5e65-443f-9aef-a02db88c7c06" providerId="ADAL" clId="{707B551D-0791-4E4D-BD94-4AE4168E3F3F}" dt="2020-04-09T01:55:16.153" v="1777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modTransition">
        <pc:chgData name="Lam Quang Phuc" userId="d608ebc6-5e65-443f-9aef-a02db88c7c06" providerId="ADAL" clId="{707B551D-0791-4E4D-BD94-4AE4168E3F3F}" dt="2020-04-09T01:43:55.476" v="1"/>
        <pc:sldMkLst>
          <pc:docMk/>
          <pc:sldMk cId="2352677496" sldId="257"/>
        </pc:sldMkLst>
        <pc:spChg chg="mod">
          <ac:chgData name="Lam Quang Phuc" userId="d608ebc6-5e65-443f-9aef-a02db88c7c06" providerId="ADAL" clId="{707B551D-0791-4E4D-BD94-4AE4168E3F3F}" dt="2020-04-09T01:42:24.602" v="0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">
        <pc:chgData name="Lam Quang Phuc" userId="d608ebc6-5e65-443f-9aef-a02db88c7c06" providerId="ADAL" clId="{707B551D-0791-4E4D-BD94-4AE4168E3F3F}" dt="2020-04-09T06:07:46.174" v="2112" actId="20577"/>
        <pc:sldMkLst>
          <pc:docMk/>
          <pc:sldMk cId="552990107" sldId="258"/>
        </pc:sldMkLst>
        <pc:spChg chg="mod">
          <ac:chgData name="Lam Quang Phuc" userId="d608ebc6-5e65-443f-9aef-a02db88c7c06" providerId="ADAL" clId="{707B551D-0791-4E4D-BD94-4AE4168E3F3F}" dt="2020-04-09T06:07:46.174" v="2112" actId="20577"/>
          <ac:spMkLst>
            <pc:docMk/>
            <pc:sldMk cId="552990107" sldId="258"/>
            <ac:spMk id="2" creationId="{CD55DD29-7988-49F9-A0B5-3DEA0677FD04}"/>
          </ac:spMkLst>
        </pc:spChg>
        <pc:spChg chg="mod">
          <ac:chgData name="Lam Quang Phuc" userId="d608ebc6-5e65-443f-9aef-a02db88c7c06" providerId="ADAL" clId="{707B551D-0791-4E4D-BD94-4AE4168E3F3F}" dt="2020-04-09T01:53:37.959" v="1550" actId="20577"/>
          <ac:spMkLst>
            <pc:docMk/>
            <pc:sldMk cId="552990107" sldId="258"/>
            <ac:spMk id="3" creationId="{B9BEF35C-8557-4456-A38F-6105E048C5F8}"/>
          </ac:spMkLst>
        </pc:spChg>
      </pc:sldChg>
      <pc:sldChg chg="modSp">
        <pc:chgData name="Lam Quang Phuc" userId="d608ebc6-5e65-443f-9aef-a02db88c7c06" providerId="ADAL" clId="{707B551D-0791-4E4D-BD94-4AE4168E3F3F}" dt="2020-04-09T06:32:32.774" v="2162" actId="20577"/>
        <pc:sldMkLst>
          <pc:docMk/>
          <pc:sldMk cId="2009990699" sldId="259"/>
        </pc:sldMkLst>
        <pc:spChg chg="mod">
          <ac:chgData name="Lam Quang Phuc" userId="d608ebc6-5e65-443f-9aef-a02db88c7c06" providerId="ADAL" clId="{707B551D-0791-4E4D-BD94-4AE4168E3F3F}" dt="2020-04-09T06:32:32.774" v="2162" actId="20577"/>
          <ac:spMkLst>
            <pc:docMk/>
            <pc:sldMk cId="2009990699" sldId="259"/>
            <ac:spMk id="2" creationId="{38F19D61-16A7-49B5-AF51-3200EA6A5270}"/>
          </ac:spMkLst>
        </pc:spChg>
      </pc:sldChg>
      <pc:sldChg chg="modSp">
        <pc:chgData name="Lam Quang Phuc" userId="d608ebc6-5e65-443f-9aef-a02db88c7c06" providerId="ADAL" clId="{707B551D-0791-4E4D-BD94-4AE4168E3F3F}" dt="2020-04-09T06:32:58.010" v="2174" actId="20577"/>
        <pc:sldMkLst>
          <pc:docMk/>
          <pc:sldMk cId="1523993171" sldId="260"/>
        </pc:sldMkLst>
        <pc:spChg chg="mod">
          <ac:chgData name="Lam Quang Phuc" userId="d608ebc6-5e65-443f-9aef-a02db88c7c06" providerId="ADAL" clId="{707B551D-0791-4E4D-BD94-4AE4168E3F3F}" dt="2020-04-09T06:32:58.010" v="2174" actId="20577"/>
          <ac:spMkLst>
            <pc:docMk/>
            <pc:sldMk cId="1523993171" sldId="260"/>
            <ac:spMk id="2" creationId="{40A2139E-C512-4953-9416-15A463173251}"/>
          </ac:spMkLst>
        </pc:spChg>
        <pc:spChg chg="mod">
          <ac:chgData name="Lam Quang Phuc" userId="d608ebc6-5e65-443f-9aef-a02db88c7c06" providerId="ADAL" clId="{707B551D-0791-4E4D-BD94-4AE4168E3F3F}" dt="2020-04-09T01:52:18.831" v="1086" actId="20577"/>
          <ac:spMkLst>
            <pc:docMk/>
            <pc:sldMk cId="1523993171" sldId="260"/>
            <ac:spMk id="3" creationId="{36CA697A-0DF6-44C0-9E7C-446287A1319D}"/>
          </ac:spMkLst>
        </pc:spChg>
      </pc:sldChg>
      <pc:sldChg chg="modSp">
        <pc:chgData name="Lam Quang Phuc" userId="d608ebc6-5e65-443f-9aef-a02db88c7c06" providerId="ADAL" clId="{707B551D-0791-4E4D-BD94-4AE4168E3F3F}" dt="2020-04-09T01:52:11.960" v="1047" actId="20577"/>
        <pc:sldMkLst>
          <pc:docMk/>
          <pc:sldMk cId="952082400" sldId="261"/>
        </pc:sldMkLst>
        <pc:spChg chg="mod">
          <ac:chgData name="Lam Quang Phuc" userId="d608ebc6-5e65-443f-9aef-a02db88c7c06" providerId="ADAL" clId="{707B551D-0791-4E4D-BD94-4AE4168E3F3F}" dt="2020-04-09T01:52:11.960" v="1047" actId="20577"/>
          <ac:spMkLst>
            <pc:docMk/>
            <pc:sldMk cId="952082400" sldId="261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42.377" v="907" actId="20577"/>
          <ac:spMkLst>
            <pc:docMk/>
            <pc:sldMk cId="952082400" sldId="261"/>
            <ac:spMk id="3" creationId="{E054ED37-B9E0-4915-9B20-F4F8B70D0E9E}"/>
          </ac:spMkLst>
        </pc:spChg>
      </pc:sldChg>
      <pc:sldChg chg="modSp">
        <pc:chgData name="Lam Quang Phuc" userId="d608ebc6-5e65-443f-9aef-a02db88c7c06" providerId="ADAL" clId="{707B551D-0791-4E4D-BD94-4AE4168E3F3F}" dt="2020-04-09T01:51:30.835" v="858"/>
        <pc:sldMkLst>
          <pc:docMk/>
          <pc:sldMk cId="2793193094" sldId="262"/>
        </pc:sldMkLst>
        <pc:spChg chg="mod">
          <ac:chgData name="Lam Quang Phuc" userId="d608ebc6-5e65-443f-9aef-a02db88c7c06" providerId="ADAL" clId="{707B551D-0791-4E4D-BD94-4AE4168E3F3F}" dt="2020-04-09T01:50:24.192" v="720" actId="20577"/>
          <ac:spMkLst>
            <pc:docMk/>
            <pc:sldMk cId="2793193094" sldId="262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30.835" v="858"/>
          <ac:spMkLst>
            <pc:docMk/>
            <pc:sldMk cId="2793193094" sldId="262"/>
            <ac:spMk id="3" creationId="{E054ED37-B9E0-4915-9B20-F4F8B70D0E9E}"/>
          </ac:spMkLst>
        </pc:spChg>
      </pc:sldChg>
      <pc:sldChg chg="modSp add">
        <pc:chgData name="Lam Quang Phuc" userId="d608ebc6-5e65-443f-9aef-a02db88c7c06" providerId="ADAL" clId="{707B551D-0791-4E4D-BD94-4AE4168E3F3F}" dt="2020-04-09T01:54:30.723" v="1748" actId="20577"/>
        <pc:sldMkLst>
          <pc:docMk/>
          <pc:sldMk cId="3018935264" sldId="263"/>
        </pc:sldMkLst>
        <pc:spChg chg="mod">
          <ac:chgData name="Lam Quang Phuc" userId="d608ebc6-5e65-443f-9aef-a02db88c7c06" providerId="ADAL" clId="{707B551D-0791-4E4D-BD94-4AE4168E3F3F}" dt="2020-04-09T01:54:30.723" v="1748" actId="20577"/>
          <ac:spMkLst>
            <pc:docMk/>
            <pc:sldMk cId="3018935264" sldId="263"/>
            <ac:spMk id="2" creationId="{7C866D8E-3756-4EEB-A742-D613280AE196}"/>
          </ac:spMkLst>
        </pc:spChg>
      </pc:sldChg>
      <pc:sldChg chg="modSp add">
        <pc:chgData name="Lam Quang Phuc" userId="d608ebc6-5e65-443f-9aef-a02db88c7c06" providerId="ADAL" clId="{707B551D-0791-4E4D-BD94-4AE4168E3F3F}" dt="2020-04-09T06:34:21.493" v="2259" actId="15"/>
        <pc:sldMkLst>
          <pc:docMk/>
          <pc:sldMk cId="428200402" sldId="264"/>
        </pc:sldMkLst>
        <pc:spChg chg="mod">
          <ac:chgData name="Lam Quang Phuc" userId="d608ebc6-5e65-443f-9aef-a02db88c7c06" providerId="ADAL" clId="{707B551D-0791-4E4D-BD94-4AE4168E3F3F}" dt="2020-04-09T06:34:21.493" v="2259" actId="15"/>
          <ac:spMkLst>
            <pc:docMk/>
            <pc:sldMk cId="428200402" sldId="264"/>
            <ac:spMk id="2" creationId="{8A570569-D7BE-4318-AF2C-5ED14E10196E}"/>
          </ac:spMkLst>
        </pc:spChg>
        <pc:spChg chg="mod">
          <ac:chgData name="Lam Quang Phuc" userId="d608ebc6-5e65-443f-9aef-a02db88c7c06" providerId="ADAL" clId="{707B551D-0791-4E4D-BD94-4AE4168E3F3F}" dt="2020-04-09T01:56:36.387" v="2020" actId="20577"/>
          <ac:spMkLst>
            <pc:docMk/>
            <pc:sldMk cId="428200402" sldId="264"/>
            <ac:spMk id="3" creationId="{15472DD8-4A54-4962-8849-D0F554A8BF19}"/>
          </ac:spMkLst>
        </pc:spChg>
      </pc:sldChg>
    </pc:docChg>
  </pc:docChgLst>
  <pc:docChgLst>
    <pc:chgData name="Lam Quang Phuc" userId="d608ebc6-5e65-443f-9aef-a02db88c7c06" providerId="ADAL" clId="{246A7F90-D83B-49C6-B990-37F467F29A99}"/>
    <pc:docChg chg="undo redo custSel addSld delSld modSld sldOrd addMainMaster delMainMaster modMainMaster">
      <pc:chgData name="Lam Quang Phuc" userId="d608ebc6-5e65-443f-9aef-a02db88c7c06" providerId="ADAL" clId="{246A7F90-D83B-49C6-B990-37F467F29A99}" dt="2019-11-01T01:57:04.166" v="681" actId="478"/>
      <pc:docMkLst>
        <pc:docMk/>
      </pc:docMkLst>
      <pc:sldMasterChg chg="addSp delSp modSp delSldLayout modSldLayout">
        <pc:chgData name="Lam Quang Phuc" userId="d608ebc6-5e65-443f-9aef-a02db88c7c06" providerId="ADAL" clId="{246A7F90-D83B-49C6-B990-37F467F29A99}" dt="2019-11-01T01:57:04.166" v="681" actId="478"/>
        <pc:sldMasterMkLst>
          <pc:docMk/>
          <pc:sldMasterMk cId="2164932234" sldId="2147483982"/>
        </pc:sldMasterMkLst>
        <pc:spChg chg="del">
          <ac:chgData name="Lam Quang Phuc" userId="d608ebc6-5e65-443f-9aef-a02db88c7c06" providerId="ADAL" clId="{246A7F90-D83B-49C6-B990-37F467F29A99}" dt="2019-11-01T01:56:07.517" v="676" actId="478"/>
          <ac:spMkLst>
            <pc:docMk/>
            <pc:sldMasterMk cId="2164932234" sldId="2147483982"/>
            <ac:spMk id="2" creationId="{00000000-0000-0000-0000-000000000000}"/>
          </ac:spMkLst>
        </pc:spChg>
        <pc:spChg chg="del">
          <ac:chgData name="Lam Quang Phuc" userId="d608ebc6-5e65-443f-9aef-a02db88c7c06" providerId="ADAL" clId="{246A7F90-D83B-49C6-B990-37F467F29A99}" dt="2019-11-01T01:56:18.293" v="677" actId="478"/>
          <ac:spMkLst>
            <pc:docMk/>
            <pc:sldMasterMk cId="2164932234" sldId="2147483982"/>
            <ac:spMk id="3" creationId="{00000000-0000-0000-0000-000000000000}"/>
          </ac:spMkLst>
        </pc:spChg>
        <pc:spChg chg="del mod">
          <ac:chgData name="Lam Quang Phuc" userId="d608ebc6-5e65-443f-9aef-a02db88c7c06" providerId="ADAL" clId="{246A7F90-D83B-49C6-B990-37F467F29A99}" dt="2019-11-01T01:28:36.894" v="318"/>
          <ac:spMkLst>
            <pc:docMk/>
            <pc:sldMasterMk cId="2164932234" sldId="2147483982"/>
            <ac:spMk id="4" creationId="{F4AFA0A0-434E-E340-A675-5E45B45DDFED}"/>
          </ac:spMkLst>
        </pc:spChg>
        <pc:spChg chg="del">
          <ac:chgData name="Lam Quang Phuc" userId="d608ebc6-5e65-443f-9aef-a02db88c7c06" providerId="ADAL" clId="{246A7F90-D83B-49C6-B990-37F467F29A99}" dt="2019-11-01T01:28:36.879" v="316" actId="478"/>
          <ac:spMkLst>
            <pc:docMk/>
            <pc:sldMasterMk cId="2164932234" sldId="2147483982"/>
            <ac:spMk id="5" creationId="{BBCCF403-77F5-E64B-B3A1-43CAED52C50B}"/>
          </ac:spMkLst>
        </pc:spChg>
        <pc:spChg chg="del">
          <ac:chgData name="Lam Quang Phuc" userId="d608ebc6-5e65-443f-9aef-a02db88c7c06" providerId="ADAL" clId="{246A7F90-D83B-49C6-B990-37F467F29A99}" dt="2019-11-01T01:28:31.711" v="313" actId="478"/>
          <ac:spMkLst>
            <pc:docMk/>
            <pc:sldMasterMk cId="2164932234" sldId="2147483982"/>
            <ac:spMk id="9" creationId="{3AD7C0B8-D912-4BB0-9EFA-628214C1704E}"/>
          </ac:spMkLst>
        </pc:spChg>
        <pc:spChg chg="del">
          <ac:chgData name="Lam Quang Phuc" userId="d608ebc6-5e65-443f-9aef-a02db88c7c06" providerId="ADAL" clId="{246A7F90-D83B-49C6-B990-37F467F29A99}" dt="2019-11-01T01:28:33.141" v="314" actId="478"/>
          <ac:spMkLst>
            <pc:docMk/>
            <pc:sldMasterMk cId="2164932234" sldId="2147483982"/>
            <ac:spMk id="11" creationId="{63DA9316-1C35-48FA-9F39-66E6646EA8D7}"/>
          </ac:spMkLst>
        </pc:spChg>
        <pc:spChg chg="add del">
          <ac:chgData name="Lam Quang Phuc" userId="d608ebc6-5e65-443f-9aef-a02db88c7c06" providerId="ADAL" clId="{246A7F90-D83B-49C6-B990-37F467F29A99}" dt="2019-11-01T01:56:23.844" v="679" actId="478"/>
          <ac:spMkLst>
            <pc:docMk/>
            <pc:sldMasterMk cId="2164932234" sldId="2147483982"/>
            <ac:spMk id="12" creationId="{2FA5747B-DBBA-4E7E-B720-D5BF770CA06B}"/>
          </ac:spMkLst>
        </pc:spChg>
        <pc:spChg chg="add del">
          <ac:chgData name="Lam Quang Phuc" userId="d608ebc6-5e65-443f-9aef-a02db88c7c06" providerId="ADAL" clId="{246A7F90-D83B-49C6-B990-37F467F29A99}" dt="2019-11-01T01:56:59.605" v="680" actId="478"/>
          <ac:spMkLst>
            <pc:docMk/>
            <pc:sldMasterMk cId="2164932234" sldId="2147483982"/>
            <ac:spMk id="13" creationId="{9DADB024-284F-407C-9C41-6B9E4BCCF103}"/>
          </ac:spMkLst>
        </pc:spChg>
        <pc:spChg chg="add del">
          <ac:chgData name="Lam Quang Phuc" userId="d608ebc6-5e65-443f-9aef-a02db88c7c06" providerId="ADAL" clId="{246A7F90-D83B-49C6-B990-37F467F29A99}" dt="2019-11-01T01:57:04.166" v="681" actId="478"/>
          <ac:spMkLst>
            <pc:docMk/>
            <pc:sldMasterMk cId="2164932234" sldId="2147483982"/>
            <ac:spMk id="14" creationId="{29363E7A-7E32-40C9-8DA0-3F3705508339}"/>
          </ac:spMkLst>
        </pc:spChg>
        <pc:picChg chg="del">
          <ac:chgData name="Lam Quang Phuc" userId="d608ebc6-5e65-443f-9aef-a02db88c7c06" providerId="ADAL" clId="{246A7F90-D83B-49C6-B990-37F467F29A99}" dt="2019-11-01T01:28:29.876" v="312" actId="478"/>
          <ac:picMkLst>
            <pc:docMk/>
            <pc:sldMasterMk cId="2164932234" sldId="2147483982"/>
            <ac:picMk id="10" creationId="{1741C4C2-164A-406F-959D-AF0A1847525B}"/>
          </ac:picMkLst>
        </pc:picChg>
        <pc:sldLayoutChg chg="modSp">
          <pc:chgData name="Lam Quang Phuc" userId="d608ebc6-5e65-443f-9aef-a02db88c7c06" providerId="ADAL" clId="{246A7F90-D83B-49C6-B990-37F467F29A99}" dt="2019-11-01T01:54:26.524" v="53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246A7F90-D83B-49C6-B990-37F467F29A99}" dt="2019-11-01T01:34:28.952" v="338" actId="69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246A7F90-D83B-49C6-B990-37F467F29A99}" dt="2019-11-01T01:54:26.524" v="53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addSp">
          <pc:chgData name="Lam Quang Phuc" userId="d608ebc6-5e65-443f-9aef-a02db88c7c06" providerId="ADAL" clId="{246A7F90-D83B-49C6-B990-37F467F29A99}" dt="2019-11-01T01:46:20.659" v="455"/>
          <pc:sldLayoutMkLst>
            <pc:docMk/>
            <pc:sldMasterMk cId="2164932234" sldId="2147483982"/>
            <pc:sldLayoutMk cId="366907329" sldId="2147483988"/>
          </pc:sldLayoutMkLst>
          <pc:spChg chg="add">
            <ac:chgData name="Lam Quang Phuc" userId="d608ebc6-5e65-443f-9aef-a02db88c7c06" providerId="ADAL" clId="{246A7F90-D83B-49C6-B990-37F467F29A99}" dt="2019-11-01T01:38:57.766" v="391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">
            <ac:chgData name="Lam Quang Phuc" userId="d608ebc6-5e65-443f-9aef-a02db88c7c06" providerId="ADAL" clId="{246A7F90-D83B-49C6-B990-37F467F29A99}" dt="2019-11-01T01:46:20.659" v="455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  <pc:picChg chg="add">
            <ac:chgData name="Lam Quang Phuc" userId="d608ebc6-5e65-443f-9aef-a02db88c7c06" providerId="ADAL" clId="{246A7F90-D83B-49C6-B990-37F467F29A99}" dt="2019-11-01T01:38:57.766" v="391"/>
            <ac:picMkLst>
              <pc:docMk/>
              <pc:sldMasterMk cId="2164932234" sldId="2147483982"/>
              <pc:sldLayoutMk cId="366907329" sldId="2147483988"/>
              <ac:picMk id="3" creationId="{CB6AD90E-F6B9-464E-AAB8-B5A3EC86670D}"/>
            </ac:picMkLst>
          </pc:picChg>
        </pc:sldLayoutChg>
      </pc:sldMasterChg>
    </pc:docChg>
  </pc:docChgLst>
  <pc:docChgLst>
    <pc:chgData name="Lam Quang Phuc" userId="d608ebc6-5e65-443f-9aef-a02db88c7c06" providerId="ADAL" clId="{03B65C0D-5C57-43B5-8A15-769404993D15}"/>
    <pc:docChg chg="undo custSel addSld modSld modMainMaster">
      <pc:chgData name="Lam Quang Phuc" userId="d608ebc6-5e65-443f-9aef-a02db88c7c06" providerId="ADAL" clId="{03B65C0D-5C57-43B5-8A15-769404993D15}" dt="2019-11-14T08:24:07.855" v="819" actId="404"/>
      <pc:docMkLst>
        <pc:docMk/>
      </pc:docMkLst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Before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Java</c:v>
                </c:pt>
                <c:pt idx="1">
                  <c:v>Angular</c:v>
                </c:pt>
                <c:pt idx="2">
                  <c:v>SQL Server</c:v>
                </c:pt>
                <c:pt idx="3">
                  <c:v>Python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7A-413A-B098-F8EF1477C2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Java</c:v>
                </c:pt>
                <c:pt idx="1">
                  <c:v>Angular</c:v>
                </c:pt>
                <c:pt idx="2">
                  <c:v>SQL Server</c:v>
                </c:pt>
                <c:pt idx="3">
                  <c:v>Python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3.5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7A-413A-B098-F8EF1477C2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3918975"/>
        <c:axId val="1333921471"/>
      </c:barChart>
      <c:catAx>
        <c:axId val="1333918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  <a:alpha val="91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921471"/>
        <c:crosses val="autoZero"/>
        <c:auto val="1"/>
        <c:lblAlgn val="ctr"/>
        <c:lblOffset val="100"/>
        <c:noMultiLvlLbl val="0"/>
      </c:catAx>
      <c:valAx>
        <c:axId val="1333921471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918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solidFill>
            <a:schemeClr val="tx2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AC12EE-6FCC-4A26-9DB0-AFA193CFE3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0AAA7-CB10-45D1-B232-8FE05B8AC0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EB1C3-FA83-4F5C-BD11-4B61B9BFEDF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D8D6D-52C2-46AD-8AE8-24E7893502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5AD5-14F3-4BAC-8B35-A607A60CC9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0EF25-F745-4C48-9671-6D4A67B6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9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7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6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chí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487358" y="4826000"/>
            <a:ext cx="20352800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56650" y="3200400"/>
            <a:ext cx="20111561" cy="1524000"/>
          </a:xfrm>
          <a:prstGeom prst="rect">
            <a:avLst/>
          </a:prstGeom>
        </p:spPr>
        <p:txBody>
          <a:bodyPr anchor="ctr"/>
          <a:lstStyle>
            <a:lvl1pPr>
              <a:defRPr sz="7200" b="1" baseline="0">
                <a:latin typeface="+mj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TIÊU ĐỀ</a:t>
            </a:r>
            <a:endParaRPr lang="ja-JP" altLang="en-US" noProof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4017151" y="10921042"/>
            <a:ext cx="9141619" cy="1647802"/>
          </a:xfrm>
          <a:prstGeom prst="rect">
            <a:avLst/>
          </a:prstGeom>
        </p:spPr>
        <p:txBody>
          <a:bodyPr tIns="45714">
            <a:noAutofit/>
          </a:bodyPr>
          <a:lstStyle>
            <a:lvl1pPr marL="0" indent="0" algn="r">
              <a:buFontTx/>
              <a:buNone/>
              <a:defRPr sz="4400" b="1" i="0" baseline="0">
                <a:solidFill>
                  <a:schemeClr val="tx2"/>
                </a:solidFill>
                <a:latin typeface="+mn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TÊN</a:t>
            </a:r>
          </a:p>
          <a:p>
            <a:pPr lvl="0"/>
            <a:r>
              <a:rPr lang="en-US" altLang="ja-JP" noProof="0"/>
              <a:t>Ngày Tháng</a:t>
            </a:r>
          </a:p>
        </p:txBody>
      </p:sp>
    </p:spTree>
    <p:extLst>
      <p:ext uri="{BB962C8B-B14F-4D97-AF65-F5344CB8AC3E}">
        <p14:creationId xmlns:p14="http://schemas.microsoft.com/office/powerpoint/2010/main" val="344652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16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431336-F73F-4DF7-A333-B4BC8BE814E2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CE9122-1487-40D6-935C-A692091EA1E9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, Gạch dướ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504DD-50EC-4FF5-AA8E-CE6A58FEF4F3}"/>
              </a:ext>
            </a:extLst>
          </p:cNvPr>
          <p:cNvSpPr txBox="1"/>
          <p:nvPr userDrawn="1"/>
        </p:nvSpPr>
        <p:spPr>
          <a:xfrm>
            <a:off x="22292363" y="12963433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A2DC4E4-7A5D-47C8-8DA6-308763C2D76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4" y="12498017"/>
            <a:ext cx="21025723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3B2FB-823D-48EA-BC80-DDA60869F754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902949-0F0D-41B3-B059-D25C1A7FD5CE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3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Nội dung không gạ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685800" indent="-685800">
              <a:buFont typeface="Wingdings" panose="05000000000000000000" pitchFamily="2" charset="2"/>
              <a:buChar char="q"/>
              <a:defRPr/>
            </a:lvl1pPr>
            <a:lvl2pPr marL="1599971" indent="-685800">
              <a:buFont typeface="Wingdings" panose="05000000000000000000" pitchFamily="2" charset="2"/>
              <a:buChar char="§"/>
              <a:defRPr/>
            </a:lvl2pPr>
            <a:lvl3pPr marL="2399843" indent="-571500">
              <a:buFont typeface="Arial" panose="020B0604020202020204" pitchFamily="34" charset="0"/>
              <a:buChar char="•"/>
              <a:defRPr/>
            </a:lvl3pPr>
            <a:lvl4pPr marL="3314014" indent="-571500">
              <a:buFont typeface="Open Sans" panose="020B0606030504020204" pitchFamily="34" charset="0"/>
              <a:buChar char="−"/>
              <a:defRPr/>
            </a:lvl4pPr>
            <a:lvl5pPr>
              <a:defRPr/>
            </a:lvl5pPr>
          </a:lstStyle>
          <a:p>
            <a:pPr lvl="0"/>
            <a:r>
              <a:rPr lang="en-US" altLang="ja-JP"/>
              <a:t>Nội dụng 1</a:t>
            </a:r>
            <a:endParaRPr lang="ja-JP" altLang="en-US"/>
          </a:p>
          <a:p>
            <a:pPr lvl="1"/>
            <a:r>
              <a:rPr lang="en-US" altLang="ja-JP"/>
              <a:t>Nội dung 2</a:t>
            </a:r>
            <a:endParaRPr lang="ja-JP" altLang="en-US"/>
          </a:p>
          <a:p>
            <a:pPr lvl="2"/>
            <a:r>
              <a:rPr lang="en-US" altLang="ja-JP"/>
              <a:t>Nội dung 3</a:t>
            </a:r>
            <a:endParaRPr lang="ja-JP" altLang="en-US"/>
          </a:p>
          <a:p>
            <a:pPr lvl="3"/>
            <a:r>
              <a:rPr lang="en-US" altLang="ja-JP"/>
              <a:t>Nội dung 4</a:t>
            </a:r>
            <a:endParaRPr lang="ja-JP" altLang="en-US"/>
          </a:p>
          <a:p>
            <a:pPr lvl="4"/>
            <a:r>
              <a:rPr lang="en-US" altLang="ja-JP"/>
              <a:t>Nội dung 5</a:t>
            </a:r>
            <a:endParaRPr lang="ja-JP" alt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E09302A-49C3-4EE0-B83C-0ACF4BAE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23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5"/>
            <a:ext cx="18283238" cy="47752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5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00FF5-4A78-42CC-AFE0-6F0F002CD9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78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>
            <a:extLst>
              <a:ext uri="{FF2B5EF4-FFF2-40B4-BE49-F238E27FC236}">
                <a16:creationId xmlns:a16="http://schemas.microsoft.com/office/drawing/2014/main" id="{64023595-409B-4A67-A3B8-3BDC270042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1649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92" r:id="rId4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1720877"/>
            <a:ext cx="21025723" cy="10633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3AD7C0B8-D912-4BB0-9EFA-628214C170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41C4C2-164A-406F-959D-AF0A184752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1" name="Text Box 9">
            <a:extLst>
              <a:ext uri="{FF2B5EF4-FFF2-40B4-BE49-F238E27FC236}">
                <a16:creationId xmlns:a16="http://schemas.microsoft.com/office/drawing/2014/main" id="{07BA9318-4897-4D26-AE39-1F0D5C7849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1CFDD2AF-C134-445B-B15B-BDA4F31871D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3" y="1380564"/>
            <a:ext cx="2448168" cy="0"/>
          </a:xfrm>
          <a:prstGeom prst="line">
            <a:avLst/>
          </a:prstGeom>
          <a:noFill/>
          <a:ln w="1270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03CDD5-F0AC-4D7B-AC13-0C64C3A65BFD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1480C9-18D5-4FE0-88CC-ED47A2C5E5CF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3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72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685800" indent="-685800" algn="l" defTabSz="1828343" rtl="0" eaLnBrk="1" latinLnBrk="0" hangingPunct="1">
        <a:lnSpc>
          <a:spcPct val="150000"/>
        </a:lnSpc>
        <a:spcBef>
          <a:spcPts val="2000"/>
        </a:spcBef>
        <a:buFont typeface="Wingdings" panose="05000000000000000000" pitchFamily="2" charset="2"/>
        <a:buChar char="q"/>
        <a:defRPr sz="5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1pPr>
      <a:lvl2pPr marL="1485671" indent="-571500" algn="l" defTabSz="1828343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§"/>
        <a:defRPr sz="4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2pPr>
      <a:lvl3pPr marL="2399843" indent="-571500" algn="l" defTabSz="1828343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36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3pPr>
      <a:lvl4pPr marL="3199714" indent="-457200" algn="l" defTabSz="1828343" rtl="0" eaLnBrk="1" latinLnBrk="0" hangingPunct="1">
        <a:lnSpc>
          <a:spcPct val="90000"/>
        </a:lnSpc>
        <a:spcBef>
          <a:spcPts val="1000"/>
        </a:spcBef>
        <a:buFont typeface="Open Sans" panose="020B0606030504020204" pitchFamily="34" charset="0"/>
        <a:buChar char="−"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89F0-BA2F-451C-883F-3A97A71FF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TỔNG KẾT CÁ NHÂN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42013-38AB-4BF2-9387-1FE754FF2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TÔN THẤT CAO CƯỜNG</a:t>
            </a:r>
          </a:p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FRESHER K03</a:t>
            </a:r>
          </a:p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2020-07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8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SWOT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Fresher K03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2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Tôn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Cao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Cường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01-07-1995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viễn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Bóng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SƠ LƯỢC BẢN THÂN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0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1"/>
          <p:cNvGrpSpPr>
            <a:grpSpLocks/>
          </p:cNvGrpSpPr>
          <p:nvPr/>
        </p:nvGrpSpPr>
        <p:grpSpPr bwMode="auto">
          <a:xfrm>
            <a:off x="2413903" y="2306952"/>
            <a:ext cx="20287784" cy="8438386"/>
            <a:chOff x="2931905" y="4656379"/>
            <a:chExt cx="20867490" cy="5703121"/>
          </a:xfrm>
        </p:grpSpPr>
        <p:sp>
          <p:nvSpPr>
            <p:cNvPr id="15364" name="TextBox 46"/>
            <p:cNvSpPr txBox="1">
              <a:spLocks noChangeArrowheads="1"/>
            </p:cNvSpPr>
            <p:nvPr/>
          </p:nvSpPr>
          <p:spPr bwMode="auto">
            <a:xfrm>
              <a:off x="4806383" y="4656379"/>
              <a:ext cx="3004457" cy="478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r" eaLnBrk="1"/>
              <a:r>
                <a:rPr lang="en-US" altLang="en-US" sz="4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Điểm</a:t>
              </a:r>
              <a:r>
                <a:rPr lang="en-US" altLang="en-US" sz="4000" dirty="0" smtClean="0">
                  <a:solidFill>
                    <a:schemeClr val="tx1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4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Mạnh</a:t>
              </a:r>
              <a:endParaRPr lang="en-US" altLang="en-US" sz="4000" dirty="0">
                <a:solidFill>
                  <a:schemeClr val="tx1"/>
                </a:solidFill>
                <a:latin typeface="Arial" panose="020B0604020202020204" pitchFamily="34" charset="0"/>
                <a:ea typeface="Impact" panose="020B080603090205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365" name="TextBox 97"/>
            <p:cNvSpPr txBox="1">
              <a:spLocks noChangeArrowheads="1"/>
            </p:cNvSpPr>
            <p:nvPr/>
          </p:nvSpPr>
          <p:spPr bwMode="auto">
            <a:xfrm>
              <a:off x="3275767" y="5308597"/>
              <a:ext cx="5465763" cy="1393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457200" indent="-457200" eaLnBrk="1">
                <a:buClr>
                  <a:srgbClr val="1883CB"/>
                </a:buClr>
                <a:buFontTx/>
                <a:buChar char="-"/>
              </a:pPr>
              <a:r>
                <a:rPr lang="en-US" altLang="en-US" sz="3200" b="0" dirty="0" err="1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ư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duy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 logic</a:t>
              </a:r>
            </a:p>
            <a:p>
              <a:pPr marL="457200" indent="-457200" eaLnBrk="1">
                <a:buClr>
                  <a:srgbClr val="1883CB"/>
                </a:buClr>
                <a:buFontTx/>
                <a:buChar char="-"/>
              </a:pP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Đúng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giờ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kỷ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luật</a:t>
              </a:r>
              <a:endParaRPr lang="en-US" altLang="en-US" sz="3200" b="0" dirty="0" smtClean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Clr>
                  <a:srgbClr val="1883CB"/>
                </a:buClr>
                <a:buFontTx/>
                <a:buChar char="-"/>
              </a:pP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Làm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việc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nhóm</a:t>
              </a:r>
              <a:endParaRPr lang="en-US" altLang="en-US" sz="3200" b="0" dirty="0" smtClean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Clr>
                  <a:srgbClr val="1883CB"/>
                </a:buClr>
                <a:buFontTx/>
                <a:buChar char="-"/>
              </a:pP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Tự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học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research </a:t>
              </a:r>
              <a:endParaRPr lang="en-US" altLang="en-US" sz="3200" b="0" dirty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66" name="TextBox 46"/>
            <p:cNvSpPr txBox="1">
              <a:spLocks noChangeArrowheads="1"/>
            </p:cNvSpPr>
            <p:nvPr/>
          </p:nvSpPr>
          <p:spPr bwMode="auto">
            <a:xfrm>
              <a:off x="5411574" y="8202071"/>
              <a:ext cx="1942626" cy="478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r" eaLnBrk="1"/>
              <a:r>
                <a:rPr lang="en-US" altLang="en-US" sz="4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Cơ</a:t>
              </a:r>
              <a:r>
                <a:rPr lang="en-US" altLang="en-US" sz="4000" dirty="0" smtClean="0">
                  <a:solidFill>
                    <a:schemeClr val="tx1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4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Hội</a:t>
              </a:r>
              <a:endParaRPr lang="en-US" altLang="en-US" sz="4000" dirty="0">
                <a:solidFill>
                  <a:schemeClr val="tx1"/>
                </a:solidFill>
                <a:latin typeface="Arial" panose="020B0604020202020204" pitchFamily="34" charset="0"/>
                <a:ea typeface="Impact" panose="020B080603090205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67" name="TextBox 97"/>
            <p:cNvSpPr txBox="1">
              <a:spLocks noChangeArrowheads="1"/>
            </p:cNvSpPr>
            <p:nvPr/>
          </p:nvSpPr>
          <p:spPr bwMode="auto">
            <a:xfrm>
              <a:off x="2931905" y="8674688"/>
              <a:ext cx="5924712" cy="1684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457200" indent="-457200">
                <a:buClr>
                  <a:srgbClr val="1883CB"/>
                </a:buClr>
                <a:buFontTx/>
                <a:buChar char="-"/>
              </a:pP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Tham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gia</a:t>
              </a:r>
              <a:r>
                <a:rPr lang="en-US" altLang="en-US" sz="3200" b="0" dirty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vào</a:t>
              </a:r>
              <a:r>
                <a:rPr lang="en-US" altLang="en-US" sz="3200" b="0" dirty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các</a:t>
              </a:r>
              <a:r>
                <a:rPr lang="en-US" altLang="en-US" sz="3200" b="0" dirty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dự</a:t>
              </a:r>
              <a:r>
                <a:rPr lang="en-US" altLang="en-US" sz="3200" b="0" dirty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án</a:t>
              </a:r>
              <a:r>
                <a:rPr lang="en-US" altLang="en-US" sz="3200" b="0" dirty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lớn</a:t>
              </a:r>
              <a:endParaRPr lang="en-US" altLang="en-US" sz="3200" b="0" dirty="0" smtClean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Clr>
                  <a:srgbClr val="1883CB"/>
                </a:buClr>
                <a:buFontTx/>
                <a:buChar char="-"/>
              </a:pP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Nâng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cao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Tiếng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Nhật</a:t>
              </a:r>
              <a:endParaRPr lang="en-US" altLang="en-US" sz="3200" b="0" dirty="0" smtClean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Clr>
                  <a:srgbClr val="1883CB"/>
                </a:buClr>
                <a:buFontTx/>
                <a:buChar char="-"/>
              </a:pPr>
              <a:r>
                <a:rPr lang="en-US" altLang="en-US" sz="3200" b="0" dirty="0" err="1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ôi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trường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chuyên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nghiệp</a:t>
              </a:r>
              <a:endParaRPr lang="en-US" altLang="en-US" sz="3200" b="0" dirty="0" smtClean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Clr>
                  <a:srgbClr val="1883CB"/>
                </a:buClr>
                <a:buFontTx/>
                <a:buChar char="-"/>
              </a:pP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Cơ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hội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đi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onsite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Nhật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Bản</a:t>
              </a:r>
              <a:endParaRPr lang="en-US" altLang="en-US" sz="3200" b="0" dirty="0" smtClean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Clr>
                  <a:srgbClr val="1883CB"/>
                </a:buClr>
                <a:buFontTx/>
                <a:buChar char="-"/>
              </a:pPr>
              <a:endParaRPr lang="en-US" altLang="en-US" sz="2799" b="0" dirty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68" name="TextBox 46"/>
            <p:cNvSpPr txBox="1">
              <a:spLocks noChangeArrowheads="1"/>
            </p:cNvSpPr>
            <p:nvPr/>
          </p:nvSpPr>
          <p:spPr bwMode="auto">
            <a:xfrm>
              <a:off x="17232586" y="4656379"/>
              <a:ext cx="2584341" cy="478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en-US" altLang="en-US" sz="4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Điểm</a:t>
              </a:r>
              <a:r>
                <a:rPr lang="en-US" altLang="en-US" sz="4000" dirty="0" smtClean="0">
                  <a:solidFill>
                    <a:schemeClr val="tx1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4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Yếu</a:t>
              </a:r>
              <a:endParaRPr lang="en-US" altLang="en-US" sz="4000" dirty="0">
                <a:solidFill>
                  <a:schemeClr val="tx1"/>
                </a:solidFill>
                <a:latin typeface="Arial" panose="020B0604020202020204" pitchFamily="34" charset="0"/>
                <a:ea typeface="Impact" panose="020B080603090205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69" name="TextBox 97"/>
            <p:cNvSpPr txBox="1">
              <a:spLocks noChangeArrowheads="1"/>
            </p:cNvSpPr>
            <p:nvPr/>
          </p:nvSpPr>
          <p:spPr bwMode="auto">
            <a:xfrm>
              <a:off x="17200834" y="5286617"/>
              <a:ext cx="6598561" cy="1351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>
                <a:buClr>
                  <a:srgbClr val="1883CB"/>
                </a:buClr>
              </a:pP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Chưa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tham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gia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các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dự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án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thực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tế</a:t>
              </a:r>
              <a:endParaRPr lang="en-US" altLang="en-US" sz="3200" b="0" dirty="0" smtClean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>
                <a:buClr>
                  <a:srgbClr val="1883CB"/>
                </a:buClr>
              </a:pP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Kiến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thức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chuyên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môn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chưa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sâu</a:t>
              </a:r>
              <a:endParaRPr lang="en-US" altLang="en-US" sz="3200" b="0" dirty="0" smtClean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>
                <a:buClr>
                  <a:srgbClr val="1883CB"/>
                </a:buClr>
              </a:pP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Tiếng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Nhật</a:t>
              </a:r>
              <a:endParaRPr lang="en-US" altLang="en-US" sz="3200" b="0" dirty="0" smtClean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>
                <a:buClr>
                  <a:srgbClr val="1883CB"/>
                </a:buClr>
              </a:pPr>
              <a:endParaRPr lang="en-US" altLang="en-US" sz="2799" b="0" dirty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70" name="TextBox 46"/>
            <p:cNvSpPr txBox="1">
              <a:spLocks noChangeArrowheads="1"/>
            </p:cNvSpPr>
            <p:nvPr/>
          </p:nvSpPr>
          <p:spPr bwMode="auto">
            <a:xfrm>
              <a:off x="17200834" y="8202071"/>
              <a:ext cx="3062165" cy="478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en-US" altLang="en-US" sz="4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Thách</a:t>
              </a:r>
              <a:r>
                <a:rPr lang="en-US" altLang="en-US" sz="4000" dirty="0" smtClean="0">
                  <a:solidFill>
                    <a:schemeClr val="tx1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4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thức</a:t>
              </a:r>
              <a:endParaRPr lang="en-US" altLang="en-US" sz="4000" dirty="0">
                <a:solidFill>
                  <a:schemeClr val="tx1"/>
                </a:solidFill>
                <a:latin typeface="Arial" panose="020B0604020202020204" pitchFamily="34" charset="0"/>
                <a:ea typeface="Impact" panose="020B080603090205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71" name="TextBox 97"/>
            <p:cNvSpPr txBox="1">
              <a:spLocks noChangeArrowheads="1"/>
            </p:cNvSpPr>
            <p:nvPr/>
          </p:nvSpPr>
          <p:spPr bwMode="auto">
            <a:xfrm>
              <a:off x="17117505" y="8796516"/>
              <a:ext cx="6435725" cy="686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457200" indent="-457200" eaLnBrk="1">
                <a:buClr>
                  <a:srgbClr val="1883CB"/>
                </a:buClr>
                <a:buFontTx/>
                <a:buChar char="-"/>
              </a:pP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Áp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lực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công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việc</a:t>
              </a:r>
              <a:endParaRPr lang="en-US" altLang="en-US" sz="3200" b="0" dirty="0" smtClean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Clr>
                  <a:srgbClr val="1883CB"/>
                </a:buClr>
                <a:buFontTx/>
                <a:buChar char="-"/>
              </a:pPr>
              <a:r>
                <a:rPr lang="en-US" altLang="en-US" sz="2799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Kỹ</a:t>
              </a:r>
              <a:r>
                <a:rPr lang="en-US" altLang="en-US" sz="2799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799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thuật</a:t>
              </a:r>
              <a:r>
                <a:rPr lang="en-US" altLang="en-US" sz="2799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799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liên</a:t>
              </a:r>
              <a:r>
                <a:rPr lang="en-US" altLang="en-US" sz="2799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799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tục</a:t>
              </a:r>
              <a:r>
                <a:rPr lang="en-US" altLang="en-US" sz="2799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799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thay</a:t>
              </a:r>
              <a:r>
                <a:rPr lang="en-US" altLang="en-US" sz="2799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799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đổi</a:t>
              </a:r>
              <a:r>
                <a:rPr lang="en-US" altLang="en-US" sz="2799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en-US" sz="2799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phát</a:t>
              </a:r>
              <a:r>
                <a:rPr lang="en-US" altLang="en-US" sz="2799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799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triển</a:t>
              </a:r>
              <a:endParaRPr lang="en-US" altLang="en-US" sz="2799" b="0" dirty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ound Diagonal Corner Rectangle 2"/>
            <p:cNvSpPr/>
            <p:nvPr/>
          </p:nvSpPr>
          <p:spPr bwMode="auto">
            <a:xfrm>
              <a:off x="12190413" y="5252552"/>
              <a:ext cx="3671887" cy="778846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2"/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>
              <a:spAutoFit/>
            </a:bodyPr>
            <a:lstStyle/>
            <a:p>
              <a:pPr algn="ctr" eaLnBrk="1">
                <a:defRPr/>
              </a:pPr>
              <a:endParaRPr lang="en-US" sz="3599"/>
            </a:p>
          </p:txBody>
        </p:sp>
        <p:sp>
          <p:nvSpPr>
            <p:cNvPr id="40" name="TextBox 36"/>
            <p:cNvSpPr txBox="1">
              <a:spLocks noChangeArrowheads="1"/>
            </p:cNvSpPr>
            <p:nvPr/>
          </p:nvSpPr>
          <p:spPr bwMode="auto">
            <a:xfrm>
              <a:off x="13933967" y="5086350"/>
              <a:ext cx="184779" cy="1169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defRPr/>
              </a:pPr>
              <a:endParaRPr lang="en-US" altLang="x-none" sz="6998" b="0" dirty="0">
                <a:solidFill>
                  <a:schemeClr val="accent4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sp>
          <p:nvSpPr>
            <p:cNvPr id="23" name="Round Diagonal Corner Rectangle 22"/>
            <p:cNvSpPr/>
            <p:nvPr/>
          </p:nvSpPr>
          <p:spPr bwMode="auto">
            <a:xfrm rot="10800000">
              <a:off x="8507413" y="9064138"/>
              <a:ext cx="3671887" cy="778846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2"/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>
              <a:spAutoFit/>
            </a:bodyPr>
            <a:lstStyle/>
            <a:p>
              <a:pPr algn="ctr" eaLnBrk="1">
                <a:defRPr/>
              </a:pPr>
              <a:endParaRPr lang="en-US" sz="3599"/>
            </a:p>
          </p:txBody>
        </p:sp>
        <p:sp>
          <p:nvSpPr>
            <p:cNvPr id="15376" name="TextBox 36"/>
            <p:cNvSpPr txBox="1">
              <a:spLocks noChangeArrowheads="1"/>
            </p:cNvSpPr>
            <p:nvPr/>
          </p:nvSpPr>
          <p:spPr bwMode="auto">
            <a:xfrm>
              <a:off x="10029457" y="5086350"/>
              <a:ext cx="649537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/>
              <a:r>
                <a:rPr lang="en-US" altLang="en-US" sz="6998" b="0">
                  <a:solidFill>
                    <a:schemeClr val="bg1"/>
                  </a:solidFill>
                  <a:latin typeface="Impact" panose="020B0806030902050204" pitchFamily="34" charset="0"/>
                  <a:ea typeface="Impact" panose="020B0806030902050204" pitchFamily="34" charset="0"/>
                  <a:cs typeface="Impact" panose="020B0806030902050204" pitchFamily="34" charset="0"/>
                </a:rPr>
                <a:t>S</a:t>
              </a:r>
            </a:p>
          </p:txBody>
        </p:sp>
        <p:sp>
          <p:nvSpPr>
            <p:cNvPr id="15377" name="TextBox 36"/>
            <p:cNvSpPr txBox="1">
              <a:spLocks noChangeArrowheads="1"/>
            </p:cNvSpPr>
            <p:nvPr/>
          </p:nvSpPr>
          <p:spPr bwMode="auto">
            <a:xfrm>
              <a:off x="13726992" y="8847138"/>
              <a:ext cx="598241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/>
              <a:r>
                <a:rPr lang="en-US" altLang="en-US" sz="6998" b="0">
                  <a:solidFill>
                    <a:schemeClr val="bg1"/>
                  </a:solidFill>
                  <a:latin typeface="Impact" panose="020B0806030902050204" pitchFamily="34" charset="0"/>
                  <a:ea typeface="Impact" panose="020B0806030902050204" pitchFamily="34" charset="0"/>
                  <a:cs typeface="Impact" panose="020B0806030902050204" pitchFamily="34" charset="0"/>
                </a:rPr>
                <a:t>T</a:t>
              </a:r>
            </a:p>
          </p:txBody>
        </p:sp>
        <p:sp>
          <p:nvSpPr>
            <p:cNvPr id="28" name="TextBox 36"/>
            <p:cNvSpPr txBox="1">
              <a:spLocks noChangeArrowheads="1"/>
            </p:cNvSpPr>
            <p:nvPr/>
          </p:nvSpPr>
          <p:spPr bwMode="auto">
            <a:xfrm>
              <a:off x="10262078" y="8847138"/>
              <a:ext cx="184779" cy="1169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defRPr/>
              </a:pPr>
              <a:endParaRPr lang="en-US" altLang="x-none" sz="6998" b="0" dirty="0">
                <a:solidFill>
                  <a:schemeClr val="accent4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sp>
          <p:nvSpPr>
            <p:cNvPr id="15379" name="Oval 28"/>
            <p:cNvSpPr>
              <a:spLocks noChangeArrowheads="1"/>
            </p:cNvSpPr>
            <p:nvPr/>
          </p:nvSpPr>
          <p:spPr bwMode="auto">
            <a:xfrm>
              <a:off x="10559807" y="7199621"/>
              <a:ext cx="3259137" cy="7788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1"/>
              <a:endParaRPr lang="en-US" altLang="en-US" sz="3599"/>
            </a:p>
          </p:txBody>
        </p:sp>
      </p:grpSp>
      <p:sp>
        <p:nvSpPr>
          <p:cNvPr id="37" name="Round Diagonal Corner Rectangle 36"/>
          <p:cNvSpPr/>
          <p:nvPr/>
        </p:nvSpPr>
        <p:spPr bwMode="auto">
          <a:xfrm>
            <a:off x="11941750" y="2793793"/>
            <a:ext cx="3671887" cy="38163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>
            <a:spAutoFit/>
          </a:bodyPr>
          <a:lstStyle/>
          <a:p>
            <a:pPr algn="ctr" eaLnBrk="1">
              <a:defRPr/>
            </a:pPr>
            <a:endParaRPr lang="en-US"/>
          </a:p>
        </p:txBody>
      </p:sp>
      <p:sp>
        <p:nvSpPr>
          <p:cNvPr id="38" name="TextBox 36"/>
          <p:cNvSpPr txBox="1">
            <a:spLocks noChangeArrowheads="1"/>
          </p:cNvSpPr>
          <p:nvPr/>
        </p:nvSpPr>
        <p:spPr bwMode="auto">
          <a:xfrm>
            <a:off x="13273968" y="4146343"/>
            <a:ext cx="915987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defRPr/>
            </a:pPr>
            <a:r>
              <a:rPr lang="en-US" altLang="x-none" sz="7000" b="0" dirty="0" smtClean="0">
                <a:solidFill>
                  <a:schemeClr val="accent4"/>
                </a:solidFill>
                <a:latin typeface="Impact" charset="0"/>
                <a:ea typeface="Impact" charset="0"/>
                <a:cs typeface="Impact" charset="0"/>
              </a:rPr>
              <a:t>W</a:t>
            </a:r>
          </a:p>
        </p:txBody>
      </p:sp>
      <p:sp>
        <p:nvSpPr>
          <p:cNvPr id="39" name="Round Diagonal Corner Rectangle 38"/>
          <p:cNvSpPr/>
          <p:nvPr/>
        </p:nvSpPr>
        <p:spPr bwMode="auto">
          <a:xfrm flipH="1">
            <a:off x="8224130" y="2793793"/>
            <a:ext cx="3671888" cy="38163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>
            <a:spAutoFit/>
          </a:bodyPr>
          <a:lstStyle/>
          <a:p>
            <a:pPr algn="ctr" eaLnBrk="1">
              <a:defRPr/>
            </a:pPr>
            <a:endParaRPr lang="en-US"/>
          </a:p>
        </p:txBody>
      </p:sp>
      <p:sp>
        <p:nvSpPr>
          <p:cNvPr id="41" name="Round Diagonal Corner Rectangle 40"/>
          <p:cNvSpPr/>
          <p:nvPr/>
        </p:nvSpPr>
        <p:spPr bwMode="auto">
          <a:xfrm rot="10800000">
            <a:off x="8213019" y="6605381"/>
            <a:ext cx="3671887" cy="38163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>
            <a:spAutoFit/>
          </a:bodyPr>
          <a:lstStyle/>
          <a:p>
            <a:pPr algn="ctr" eaLnBrk="1">
              <a:defRPr/>
            </a:pPr>
            <a:endParaRPr lang="en-US"/>
          </a:p>
        </p:txBody>
      </p:sp>
      <p:sp>
        <p:nvSpPr>
          <p:cNvPr id="42" name="Round Diagonal Corner Rectangle 41"/>
          <p:cNvSpPr/>
          <p:nvPr/>
        </p:nvSpPr>
        <p:spPr bwMode="auto">
          <a:xfrm rot="10800000" flipH="1">
            <a:off x="11884904" y="6605381"/>
            <a:ext cx="3671888" cy="38163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>
            <a:spAutoFit/>
          </a:bodyPr>
          <a:lstStyle/>
          <a:p>
            <a:pPr algn="ctr" eaLnBrk="1">
              <a:defRPr/>
            </a:pPr>
            <a:endParaRPr lang="en-US"/>
          </a:p>
        </p:txBody>
      </p:sp>
      <p:sp>
        <p:nvSpPr>
          <p:cNvPr id="43" name="TextBox 36"/>
          <p:cNvSpPr txBox="1">
            <a:spLocks noChangeArrowheads="1"/>
          </p:cNvSpPr>
          <p:nvPr/>
        </p:nvSpPr>
        <p:spPr bwMode="auto">
          <a:xfrm>
            <a:off x="9735062" y="4146343"/>
            <a:ext cx="64953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/>
            <a:r>
              <a:rPr lang="en-US" altLang="en-US" sz="7000" b="0">
                <a:solidFill>
                  <a:schemeClr val="bg1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S</a:t>
            </a:r>
          </a:p>
        </p:txBody>
      </p:sp>
      <p:sp>
        <p:nvSpPr>
          <p:cNvPr id="44" name="TextBox 36"/>
          <p:cNvSpPr txBox="1">
            <a:spLocks noChangeArrowheads="1"/>
          </p:cNvSpPr>
          <p:nvPr/>
        </p:nvSpPr>
        <p:spPr bwMode="auto">
          <a:xfrm>
            <a:off x="13432597" y="7907131"/>
            <a:ext cx="59824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/>
            <a:r>
              <a:rPr lang="en-US" altLang="en-US" sz="7000" b="0">
                <a:solidFill>
                  <a:schemeClr val="bg1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T</a:t>
            </a:r>
          </a:p>
        </p:txBody>
      </p:sp>
      <p:sp>
        <p:nvSpPr>
          <p:cNvPr id="45" name="TextBox 36"/>
          <p:cNvSpPr txBox="1">
            <a:spLocks noChangeArrowheads="1"/>
          </p:cNvSpPr>
          <p:nvPr/>
        </p:nvSpPr>
        <p:spPr bwMode="auto">
          <a:xfrm>
            <a:off x="9722730" y="7907131"/>
            <a:ext cx="674688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defRPr/>
            </a:pPr>
            <a:r>
              <a:rPr lang="en-US" altLang="x-none" sz="7000" b="0" dirty="0" smtClean="0">
                <a:solidFill>
                  <a:schemeClr val="accent4"/>
                </a:solidFill>
                <a:latin typeface="Impact" charset="0"/>
                <a:ea typeface="Impact" charset="0"/>
                <a:cs typeface="Impact" charset="0"/>
              </a:rPr>
              <a:t>O</a:t>
            </a:r>
          </a:p>
        </p:txBody>
      </p:sp>
      <p:sp>
        <p:nvSpPr>
          <p:cNvPr id="46" name="Oval 28"/>
          <p:cNvSpPr>
            <a:spLocks noChangeArrowheads="1"/>
          </p:cNvSpPr>
          <p:nvPr/>
        </p:nvSpPr>
        <p:spPr bwMode="auto">
          <a:xfrm>
            <a:off x="10265412" y="5019468"/>
            <a:ext cx="3259137" cy="3259138"/>
          </a:xfrm>
          <a:prstGeom prst="ellipse">
            <a:avLst/>
          </a:prstGeom>
          <a:solidFill>
            <a:srgbClr val="2CB3EB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en-US" altLang="en-US"/>
          </a:p>
        </p:txBody>
      </p:sp>
      <p:sp>
        <p:nvSpPr>
          <p:cNvPr id="47" name="Text Box 27"/>
          <p:cNvSpPr txBox="1">
            <a:spLocks/>
          </p:cNvSpPr>
          <p:nvPr/>
        </p:nvSpPr>
        <p:spPr bwMode="auto">
          <a:xfrm>
            <a:off x="10978307" y="6259525"/>
            <a:ext cx="1833835" cy="79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/>
            <a:r>
              <a:rPr lang="en-US" altLang="en-US" sz="45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SWOT</a:t>
            </a:r>
            <a:endParaRPr lang="ru-RU" altLang="en-US" sz="45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SWOT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381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Mini Project 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Kho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Web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 Boot + Angular 8 + SQL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- Django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Power Egg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J2EE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</a:p>
          <a:p>
            <a:pPr marL="914171" lvl="1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KHÓA FRESHER K03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920" y="2694301"/>
            <a:ext cx="2667812" cy="2440652"/>
          </a:xfrm>
          <a:prstGeom prst="rect">
            <a:avLst/>
          </a:prstGeom>
        </p:spPr>
      </p:pic>
      <p:pic>
        <p:nvPicPr>
          <p:cNvPr id="2054" name="Picture 6" descr="https://ih1.redbubble.net/image.453958487.1770/pp,840x830-pad,1000x1000,f8f8f8.u3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0382" y="2694301"/>
            <a:ext cx="2440652" cy="24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7557" y="2694301"/>
            <a:ext cx="2983682" cy="24406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113" y="6570116"/>
            <a:ext cx="2629947" cy="1972460"/>
          </a:xfrm>
          <a:prstGeom prst="rect">
            <a:avLst/>
          </a:prstGeom>
        </p:spPr>
      </p:pic>
      <p:pic>
        <p:nvPicPr>
          <p:cNvPr id="2058" name="Picture 10" descr="https://static.djangoproject.com/img/logos/django-logo-negative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0049" y="6805735"/>
            <a:ext cx="4358298" cy="198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60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THU HOẠCH TỪ KHÓA FRESHER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J2EE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171" lvl="1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093905835"/>
              </p:ext>
            </p:extLst>
          </p:nvPr>
        </p:nvGraphicFramePr>
        <p:xfrm>
          <a:off x="7763069" y="1720877"/>
          <a:ext cx="14938618" cy="10017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82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5964" y="1720877"/>
            <a:ext cx="10294363" cy="106330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171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THU HOẠCH TỪ KHÓA FRESHER</a:t>
            </a:r>
            <a:endParaRPr lang="en-US" dirty="0"/>
          </a:p>
        </p:txBody>
      </p:sp>
      <p:pic>
        <p:nvPicPr>
          <p:cNvPr id="1030" name="Picture 6" descr="https://cdn.leverageedu.com/blog/wp-content/uploads/2020/04/13140130/Soft-Skill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0327" y="2022232"/>
            <a:ext cx="12057912" cy="842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00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5964" y="1720877"/>
            <a:ext cx="10404667" cy="106330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Senior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4 – 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N4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MỤC TIÊU CÁ NHÂN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https://miro.medium.com/max/10000/1*2f-8Td-WxtiIcDu29nyquw.jpe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667" y="1380565"/>
            <a:ext cx="7939055" cy="530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0.gstatic.com/images?q=tbn%3AANd9GcRn_TFFSx1atXpQ0z7hBaLnH4AFr5vcnNnkmA&amp;usqp=C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667" y="6817201"/>
            <a:ext cx="8320210" cy="55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05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413739"/>
            <a:ext cx="24377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 ƠN MỌI NGƯỜI ĐÃ THEO DÕI!</a:t>
            </a:r>
            <a:endParaRPr lang="en-US" sz="9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3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AIT_Blue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1B4181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Main">
  <a:themeElements>
    <a:clrScheme name="PX - Theme 14 -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2F2E2F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291</Words>
  <Application>Microsoft Office PowerPoint</Application>
  <PresentationFormat>Custom</PresentationFormat>
  <Paragraphs>76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Helvetica Neue</vt:lpstr>
      <vt:lpstr>HGP明朝E</vt:lpstr>
      <vt:lpstr>Lato Light</vt:lpstr>
      <vt:lpstr>Meiryo UI</vt:lpstr>
      <vt:lpstr>MS UI Gothic</vt:lpstr>
      <vt:lpstr>Open Sans</vt:lpstr>
      <vt:lpstr>Poppins Medium</vt:lpstr>
      <vt:lpstr>Arial</vt:lpstr>
      <vt:lpstr>Calibri</vt:lpstr>
      <vt:lpstr>Courier New</vt:lpstr>
      <vt:lpstr>Impact</vt:lpstr>
      <vt:lpstr>Wingdings</vt:lpstr>
      <vt:lpstr>Blank</vt:lpstr>
      <vt:lpstr>Main</vt:lpstr>
      <vt:lpstr>TỔNG KẾT CÁ NHÂN</vt:lpstr>
      <vt:lpstr>NỘI DUNG</vt:lpstr>
      <vt:lpstr>SƠ LƯỢC BẢN THÂN</vt:lpstr>
      <vt:lpstr>SWOT</vt:lpstr>
      <vt:lpstr>KHÓA FRESHER K03</vt:lpstr>
      <vt:lpstr>THU HOẠCH TỪ KHÓA FRESHER</vt:lpstr>
      <vt:lpstr>THU HOẠCH TỪ KHÓA FRESHER</vt:lpstr>
      <vt:lpstr>MỤC TIÊU CÁ NHÂN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MATCHING</dc:title>
  <dc:creator>Phuc Lam</dc:creator>
  <cp:lastModifiedBy>Ton That Cao Cuong</cp:lastModifiedBy>
  <cp:revision>112</cp:revision>
  <dcterms:created xsi:type="dcterms:W3CDTF">2020-05-20T08:41:57Z</dcterms:created>
  <dcterms:modified xsi:type="dcterms:W3CDTF">2020-07-15T02:17:24Z</dcterms:modified>
</cp:coreProperties>
</file>