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4"/>
  </p:notesMasterIdLst>
  <p:handoutMasterIdLst>
    <p:handoutMasterId r:id="rId15"/>
  </p:handoutMasterIdLst>
  <p:sldIdLst>
    <p:sldId id="256" r:id="rId3"/>
    <p:sldId id="3338" r:id="rId4"/>
    <p:sldId id="3332" r:id="rId5"/>
    <p:sldId id="3334" r:id="rId6"/>
    <p:sldId id="3333" r:id="rId7"/>
    <p:sldId id="3341" r:id="rId8"/>
    <p:sldId id="3340" r:id="rId9"/>
    <p:sldId id="3335" r:id="rId10"/>
    <p:sldId id="3339" r:id="rId11"/>
    <p:sldId id="3336" r:id="rId12"/>
    <p:sldId id="3337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</p14:sldIdLst>
        </p14:section>
        <p14:section name="Chung" id="{19FF86AF-7EA3-40EC-BFE3-92FE1858D08C}">
          <p14:sldIdLst>
            <p14:sldId id="3338"/>
            <p14:sldId id="3332"/>
            <p14:sldId id="3334"/>
            <p14:sldId id="3333"/>
            <p14:sldId id="3341"/>
            <p14:sldId id="3340"/>
            <p14:sldId id="3335"/>
            <p14:sldId id="3339"/>
            <p14:sldId id="3336"/>
            <p14:sldId id="3337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BD"/>
    <a:srgbClr val="EAE1C4"/>
    <a:srgbClr val="FAD7A0"/>
    <a:srgbClr val="F5D5D2"/>
    <a:srgbClr val="9BBB59"/>
    <a:srgbClr val="F39C12"/>
    <a:srgbClr val="C0392B"/>
    <a:srgbClr val="002060"/>
    <a:srgbClr val="1CBDCE"/>
    <a:srgbClr val="EB7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597" autoAdjust="0"/>
  </p:normalViewPr>
  <p:slideViewPr>
    <p:cSldViewPr snapToGrid="0" snapToObjects="1">
      <p:cViewPr varScale="1">
        <p:scale>
          <a:sx n="52" d="100"/>
          <a:sy n="52" d="100"/>
        </p:scale>
        <p:origin x="906" y="96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29595930529826E-2"/>
          <c:y val="2.2184270756599032E-2"/>
          <c:w val="0.98475332760994727"/>
          <c:h val="0.8981814761957382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Trước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Java</c:v>
                </c:pt>
                <c:pt idx="1">
                  <c:v>.NET Core</c:v>
                </c:pt>
                <c:pt idx="2">
                  <c:v>Vuejs</c:v>
                </c:pt>
                <c:pt idx="3">
                  <c:v>Jquery</c:v>
                </c:pt>
                <c:pt idx="4">
                  <c:v>SQL Server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0</c:v>
                </c:pt>
                <c:pt idx="3">
                  <c:v>3.5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2-48F7-BA79-19D07D30F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Sau</c:v>
                </c:pt>
              </c:strCache>
            </c:strRef>
          </c:tx>
          <c:spPr>
            <a:solidFill>
              <a:srgbClr val="EB7D0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Java</c:v>
                </c:pt>
                <c:pt idx="1">
                  <c:v>.NET Core</c:v>
                </c:pt>
                <c:pt idx="2">
                  <c:v>Vuejs</c:v>
                </c:pt>
                <c:pt idx="3">
                  <c:v>Jquery</c:v>
                </c:pt>
                <c:pt idx="4">
                  <c:v>SQL Server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4.2</c:v>
                </c:pt>
                <c:pt idx="1">
                  <c:v>3.8</c:v>
                </c:pt>
                <c:pt idx="2">
                  <c:v>3</c:v>
                </c:pt>
                <c:pt idx="3">
                  <c:v>4.5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62-48F7-BA79-19D07D30F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3596383"/>
        <c:axId val="1013577247"/>
        <c:axId val="0"/>
      </c:bar3DChart>
      <c:catAx>
        <c:axId val="1013596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577247"/>
        <c:crosses val="autoZero"/>
        <c:auto val="1"/>
        <c:lblAlgn val="ctr"/>
        <c:lblOffset val="100"/>
        <c:noMultiLvlLbl val="0"/>
      </c:catAx>
      <c:valAx>
        <c:axId val="1013577247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596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446908205632524"/>
          <c:y val="9.6757878907779322E-3"/>
          <c:w val="0.23021100676368048"/>
          <c:h val="0.111489128369052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8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9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09E4069-F07C-4839-B5B5-FC85CF9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9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jpeg"/><Relationship Id="rId4" Type="http://schemas.openxmlformats.org/officeDocument/2006/relationships/chart" Target="../charts/chart1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CÁ NHÂN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</a:t>
            </a:r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2020/07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5" y="3191234"/>
            <a:ext cx="6702360" cy="6804773"/>
          </a:xfrm>
          <a:prstGeom prst="rect">
            <a:avLst/>
          </a:prstGeom>
        </p:spPr>
      </p:pic>
      <p:sp>
        <p:nvSpPr>
          <p:cNvPr id="16" name="Right Triangle 15"/>
          <p:cNvSpPr/>
          <p:nvPr/>
        </p:nvSpPr>
        <p:spPr>
          <a:xfrm rot="14848229" flipH="1">
            <a:off x="10911500" y="847059"/>
            <a:ext cx="477163" cy="7054969"/>
          </a:xfrm>
          <a:prstGeom prst="rtTriangle">
            <a:avLst/>
          </a:prstGeom>
          <a:solidFill>
            <a:srgbClr val="E70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3361437" y="2388638"/>
            <a:ext cx="9340250" cy="1490360"/>
          </a:xfrm>
          <a:prstGeom prst="flowChartTerminator">
            <a:avLst/>
          </a:prstGeom>
          <a:solidFill>
            <a:srgbClr val="E70B7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13361437" y="4374544"/>
            <a:ext cx="9340250" cy="1490360"/>
          </a:xfrm>
          <a:prstGeom prst="flowChartTerminator">
            <a:avLst/>
          </a:prstGeom>
          <a:solidFill>
            <a:srgbClr val="EB7D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13361437" y="8799819"/>
            <a:ext cx="9340250" cy="1490360"/>
          </a:xfrm>
          <a:prstGeom prst="flowChartTerminator">
            <a:avLst/>
          </a:prstGeom>
          <a:solidFill>
            <a:srgbClr val="1CBDCE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Senior Developer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13361437" y="6536635"/>
            <a:ext cx="9340250" cy="1490360"/>
          </a:xfrm>
          <a:prstGeom prst="flowChartTerminator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N5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17" name="Right Triangle 16"/>
          <p:cNvSpPr/>
          <p:nvPr/>
        </p:nvSpPr>
        <p:spPr>
          <a:xfrm rot="15414986" flipH="1">
            <a:off x="11122521" y="2412526"/>
            <a:ext cx="467925" cy="6840854"/>
          </a:xfrm>
          <a:prstGeom prst="rtTriangle">
            <a:avLst/>
          </a:prstGeom>
          <a:solidFill>
            <a:srgbClr val="EB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16631993" flipH="1">
            <a:off x="10916118" y="5744245"/>
            <a:ext cx="467925" cy="6840854"/>
          </a:xfrm>
          <a:prstGeom prst="rtTriangle">
            <a:avLst/>
          </a:prstGeom>
          <a:solidFill>
            <a:srgbClr val="1C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rot="15985547" flipH="1">
            <a:off x="11166282" y="4099495"/>
            <a:ext cx="467925" cy="6840854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0565"/>
            <a:ext cx="24377650" cy="1091902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5964" y="10450286"/>
            <a:ext cx="21025723" cy="18493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67"/>
          <p:cNvSpPr/>
          <p:nvPr/>
        </p:nvSpPr>
        <p:spPr>
          <a:xfrm>
            <a:off x="7759635" y="3745171"/>
            <a:ext cx="1282839" cy="1282841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70"/>
          <p:cNvSpPr/>
          <p:nvPr/>
        </p:nvSpPr>
        <p:spPr>
          <a:xfrm>
            <a:off x="13963999" y="3745171"/>
            <a:ext cx="1285594" cy="1285594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276"/>
          <p:cNvSpPr/>
          <p:nvPr/>
        </p:nvSpPr>
        <p:spPr>
          <a:xfrm>
            <a:off x="7759635" y="6659070"/>
            <a:ext cx="1282839" cy="128284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282"/>
          <p:cNvSpPr/>
          <p:nvPr/>
        </p:nvSpPr>
        <p:spPr>
          <a:xfrm>
            <a:off x="13963999" y="6659070"/>
            <a:ext cx="1291192" cy="129119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70104" y="3994177"/>
            <a:ext cx="4915767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763" y="2115125"/>
            <a:ext cx="3716405" cy="926953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5852153" y="3994177"/>
            <a:ext cx="3314368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89477" y="6908076"/>
            <a:ext cx="4396394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52153" y="6908076"/>
            <a:ext cx="6133215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80506" y="2280688"/>
            <a:ext cx="10720309" cy="7105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kumimoji="1" lang="en-US" altLang="ja-JP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kumimoji="1" lang="en-US" altLang="ja-JP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kumimoji="1" lang="en-US" altLang="ja-JP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</a:t>
            </a:r>
            <a:endParaRPr kumimoji="1" lang="en-US" altLang="ja-JP" sz="6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kumimoji="1" lang="en-US" altLang="ja-JP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1" lang="en-US" altLang="ja-JP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21/08/1995</a:t>
            </a:r>
          </a:p>
          <a:p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Quê</a:t>
            </a:r>
            <a:r>
              <a:rPr kumimoji="1" lang="en-US" altLang="ja-JP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kumimoji="1" lang="en-US" altLang="ja-JP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kumimoji="1" lang="en-US" altLang="ja-JP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kumimoji="1" lang="en-US" altLang="ja-JP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Huế</a:t>
            </a:r>
            <a:endParaRPr kumimoji="1" lang="en-US" altLang="ja-JP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kumimoji="1" lang="en-US" altLang="ja-JP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kumimoji="1" lang="en-US" altLang="ja-JP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ja-JP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8897" y="2127380"/>
            <a:ext cx="5598367" cy="76511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 txBox="1">
            <a:spLocks/>
          </p:cNvSpPr>
          <p:nvPr/>
        </p:nvSpPr>
        <p:spPr>
          <a:xfrm>
            <a:off x="15806057" y="7170293"/>
            <a:ext cx="6894758" cy="511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485671" indent="-5715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199714" indent="-4572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kumimoji="1" lang="en-US" altLang="ja-JP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kumimoji="1" lang="en-US" altLang="ja-JP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kumimoji="1" lang="en-US" altLang="ja-JP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endParaRPr kumimoji="1" lang="en-US" altLang="ja-JP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kumimoji="1" lang="en-US" altLang="ja-JP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truyện</a:t>
            </a:r>
            <a:endParaRPr kumimoji="1" lang="en-US" altLang="ja-JP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">
            <a:extLst>
              <a:ext uri="{FF2B5EF4-FFF2-40B4-BE49-F238E27FC236}">
                <a16:creationId xmlns:a16="http://schemas.microsoft.com/office/drawing/2014/main" id="{3A6134A9-2A4B-D04E-849F-3E600AD34CE8}"/>
              </a:ext>
            </a:extLst>
          </p:cNvPr>
          <p:cNvSpPr/>
          <p:nvPr/>
        </p:nvSpPr>
        <p:spPr>
          <a:xfrm>
            <a:off x="7242156" y="3528981"/>
            <a:ext cx="4822636" cy="7817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20" y="21600"/>
                </a:lnTo>
                <a:cubicBezTo>
                  <a:pt x="19412" y="21600"/>
                  <a:pt x="21600" y="20742"/>
                  <a:pt x="21600" y="19687"/>
                </a:cubicBezTo>
                <a:lnTo>
                  <a:pt x="21600" y="0"/>
                </a:lnTo>
              </a:path>
            </a:pathLst>
          </a:custGeom>
          <a:solidFill>
            <a:srgbClr val="FAD7A0"/>
          </a:solidFill>
          <a:ln w="12700">
            <a:miter lim="400000"/>
          </a:ln>
        </p:spPr>
        <p:txBody>
          <a:bodyPr lIns="180000" tIns="648000" rIns="38100" bIns="38100" anchor="t"/>
          <a:lstStyle/>
          <a:p>
            <a:pPr marL="0" marR="0" lvl="0" indent="0" algn="ctr" defTabSz="914354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r>
              <a:rPr lang="fr-CA" sz="4000" b="1" kern="0" dirty="0" err="1" smtClean="0">
                <a:solidFill>
                  <a:srgbClr val="2C3E50"/>
                </a:solidFill>
                <a:latin typeface="Calibri"/>
              </a:rPr>
              <a:t>Điểm</a:t>
            </a:r>
            <a:r>
              <a:rPr lang="fr-CA" sz="4000" b="1" kern="0" dirty="0" smtClean="0">
                <a:solidFill>
                  <a:srgbClr val="2C3E50"/>
                </a:solidFill>
                <a:latin typeface="Calibri"/>
              </a:rPr>
              <a:t> </a:t>
            </a:r>
            <a:r>
              <a:rPr lang="fr-CA" sz="4000" b="1" kern="0" dirty="0" err="1" smtClean="0">
                <a:solidFill>
                  <a:srgbClr val="2C3E50"/>
                </a:solidFill>
                <a:latin typeface="Calibri"/>
              </a:rPr>
              <a:t>Yếu</a:t>
            </a:r>
            <a:endParaRPr kumimoji="0" lang="fr-CA" sz="4000" b="1" i="0" u="none" strike="noStrike" kern="0" cap="none" spc="0" normalizeH="0" baseline="0" noProof="0" dirty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2" name="Shape">
            <a:extLst>
              <a:ext uri="{FF2B5EF4-FFF2-40B4-BE49-F238E27FC236}">
                <a16:creationId xmlns:a16="http://schemas.microsoft.com/office/drawing/2014/main" id="{3A6134A9-2A4B-D04E-849F-3E600AD34CE8}"/>
              </a:ext>
            </a:extLst>
          </p:cNvPr>
          <p:cNvSpPr/>
          <p:nvPr/>
        </p:nvSpPr>
        <p:spPr>
          <a:xfrm>
            <a:off x="12583783" y="3528982"/>
            <a:ext cx="4822636" cy="7817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20" y="21600"/>
                </a:lnTo>
                <a:cubicBezTo>
                  <a:pt x="19412" y="21600"/>
                  <a:pt x="21600" y="20742"/>
                  <a:pt x="21600" y="19687"/>
                </a:cubicBezTo>
                <a:lnTo>
                  <a:pt x="21600" y="0"/>
                </a:lnTo>
              </a:path>
            </a:pathLst>
          </a:custGeom>
          <a:solidFill>
            <a:srgbClr val="EAE1C4"/>
          </a:solidFill>
          <a:ln w="12700">
            <a:miter lim="400000"/>
          </a:ln>
        </p:spPr>
        <p:txBody>
          <a:bodyPr lIns="180000" tIns="648000" rIns="38100" bIns="38100" anchor="t"/>
          <a:lstStyle/>
          <a:p>
            <a:pPr marL="0" marR="0" lvl="0" indent="0" algn="ctr" defTabSz="914354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r>
              <a:rPr kumimoji="0" lang="fr-CA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Cơ</a:t>
            </a:r>
            <a:r>
              <a:rPr kumimoji="0" lang="fr-CA" sz="4000" b="1" i="0" u="none" strike="noStrike" kern="0" cap="none" spc="0" normalizeH="0" noProof="0" dirty="0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fr-CA" sz="4000" b="1" i="0" u="none" strike="noStrike" kern="0" cap="none" spc="0" normalizeH="0" noProof="0" dirty="0" err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Hội</a:t>
            </a:r>
            <a:endParaRPr kumimoji="0" lang="fr-CA" sz="4000" b="1" i="0" u="none" strike="noStrike" kern="0" cap="none" spc="0" normalizeH="0" baseline="0" noProof="0" dirty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5" name="Shape">
            <a:extLst>
              <a:ext uri="{FF2B5EF4-FFF2-40B4-BE49-F238E27FC236}">
                <a16:creationId xmlns:a16="http://schemas.microsoft.com/office/drawing/2014/main" id="{3A6134A9-2A4B-D04E-849F-3E600AD34CE8}"/>
              </a:ext>
            </a:extLst>
          </p:cNvPr>
          <p:cNvSpPr/>
          <p:nvPr/>
        </p:nvSpPr>
        <p:spPr>
          <a:xfrm>
            <a:off x="17882838" y="3528981"/>
            <a:ext cx="4822636" cy="7817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20" y="21600"/>
                </a:lnTo>
                <a:cubicBezTo>
                  <a:pt x="19412" y="21600"/>
                  <a:pt x="21600" y="20742"/>
                  <a:pt x="21600" y="19687"/>
                </a:cubicBezTo>
                <a:lnTo>
                  <a:pt x="21600" y="0"/>
                </a:lnTo>
              </a:path>
            </a:pathLst>
          </a:custGeom>
          <a:solidFill>
            <a:srgbClr val="D7E4BD"/>
          </a:solidFill>
          <a:ln w="12700">
            <a:miter lim="400000"/>
          </a:ln>
        </p:spPr>
        <p:txBody>
          <a:bodyPr lIns="180000" tIns="648000" rIns="38100" bIns="38100" anchor="t"/>
          <a:lstStyle/>
          <a:p>
            <a:pPr marL="0" marR="0" lvl="0" indent="0" algn="ctr" defTabSz="914354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r>
              <a:rPr kumimoji="0" lang="fr-CA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Thách</a:t>
            </a:r>
            <a:r>
              <a:rPr kumimoji="0" lang="fr-CA" sz="4000" b="1" i="0" u="none" strike="noStrike" kern="0" cap="none" spc="0" normalizeH="0" noProof="0" dirty="0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fr-CA" sz="4000" b="1" i="0" u="none" strike="noStrike" kern="0" cap="none" spc="0" normalizeH="0" noProof="0" dirty="0" err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Thức</a:t>
            </a:r>
            <a:endParaRPr kumimoji="0" lang="fr-CA" sz="4000" b="1" i="0" u="none" strike="noStrike" kern="0" cap="none" spc="0" normalizeH="0" baseline="0" noProof="0" dirty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Shape">
            <a:extLst>
              <a:ext uri="{FF2B5EF4-FFF2-40B4-BE49-F238E27FC236}">
                <a16:creationId xmlns:a16="http://schemas.microsoft.com/office/drawing/2014/main" id="{3A6134A9-2A4B-D04E-849F-3E600AD34CE8}"/>
              </a:ext>
            </a:extLst>
          </p:cNvPr>
          <p:cNvSpPr/>
          <p:nvPr/>
        </p:nvSpPr>
        <p:spPr>
          <a:xfrm>
            <a:off x="1943101" y="3528982"/>
            <a:ext cx="4822636" cy="7817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720" y="21600"/>
                </a:lnTo>
                <a:cubicBezTo>
                  <a:pt x="19412" y="21600"/>
                  <a:pt x="21600" y="20742"/>
                  <a:pt x="21600" y="19687"/>
                </a:cubicBezTo>
                <a:lnTo>
                  <a:pt x="21600" y="0"/>
                </a:lnTo>
              </a:path>
            </a:pathLst>
          </a:custGeom>
          <a:solidFill>
            <a:srgbClr val="C0392B">
              <a:lumMod val="20000"/>
              <a:lumOff val="80000"/>
            </a:srgbClr>
          </a:solidFill>
          <a:ln w="12700">
            <a:miter lim="400000"/>
          </a:ln>
        </p:spPr>
        <p:txBody>
          <a:bodyPr lIns="180000" tIns="648000" rIns="38100" bIns="38100" anchor="t"/>
          <a:lstStyle/>
          <a:p>
            <a:pPr marL="0" marR="0" lvl="0" indent="0" algn="ctr" defTabSz="914354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r>
              <a:rPr lang="fr-CA" sz="4000" b="1" kern="0" dirty="0" err="1" smtClean="0">
                <a:solidFill>
                  <a:srgbClr val="2C3E50"/>
                </a:solidFill>
                <a:latin typeface="Calibri"/>
              </a:rPr>
              <a:t>Điểm</a:t>
            </a:r>
            <a:r>
              <a:rPr lang="fr-CA" sz="4000" b="1" kern="0" dirty="0" smtClean="0">
                <a:solidFill>
                  <a:srgbClr val="2C3E50"/>
                </a:solidFill>
                <a:latin typeface="Calibri"/>
              </a:rPr>
              <a:t> </a:t>
            </a:r>
            <a:r>
              <a:rPr lang="fr-CA" sz="4000" b="1" kern="0" dirty="0" err="1" smtClean="0">
                <a:solidFill>
                  <a:srgbClr val="2C3E50"/>
                </a:solidFill>
                <a:latin typeface="Calibri"/>
              </a:rPr>
              <a:t>Mạnh</a:t>
            </a:r>
            <a:endParaRPr kumimoji="0" lang="fr-CA" sz="4000" b="1" i="0" u="none" strike="noStrike" kern="0" cap="none" spc="0" normalizeH="0" baseline="0" noProof="0" dirty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66939" y="2144155"/>
            <a:ext cx="21034747" cy="9201869"/>
            <a:chOff x="1666940" y="1671999"/>
            <a:chExt cx="10864192" cy="4565429"/>
          </a:xfrm>
        </p:grpSpPr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D6E4A8B4-06DE-3643-B6B4-54834D049C5C}"/>
                </a:ext>
              </a:extLst>
            </p:cNvPr>
            <p:cNvSpPr/>
            <p:nvPr/>
          </p:nvSpPr>
          <p:spPr>
            <a:xfrm>
              <a:off x="1666940" y="1737522"/>
              <a:ext cx="2641375" cy="449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" y="5709"/>
                  </a:moveTo>
                  <a:lnTo>
                    <a:pt x="2089" y="21221"/>
                  </a:lnTo>
                  <a:cubicBezTo>
                    <a:pt x="2089" y="21429"/>
                    <a:pt x="1618" y="21600"/>
                    <a:pt x="1045" y="21600"/>
                  </a:cubicBezTo>
                  <a:lnTo>
                    <a:pt x="1045" y="21600"/>
                  </a:lnTo>
                  <a:cubicBezTo>
                    <a:pt x="471" y="21600"/>
                    <a:pt x="0" y="21429"/>
                    <a:pt x="0" y="21221"/>
                  </a:cubicBezTo>
                  <a:lnTo>
                    <a:pt x="0" y="955"/>
                  </a:lnTo>
                  <a:cubicBezTo>
                    <a:pt x="0" y="427"/>
                    <a:pt x="1177" y="0"/>
                    <a:pt x="2634" y="0"/>
                  </a:cubicBezTo>
                  <a:lnTo>
                    <a:pt x="14699" y="0"/>
                  </a:lnTo>
                  <a:cubicBezTo>
                    <a:pt x="16009" y="0"/>
                    <a:pt x="17112" y="37"/>
                    <a:pt x="17980" y="112"/>
                  </a:cubicBezTo>
                  <a:cubicBezTo>
                    <a:pt x="18863" y="187"/>
                    <a:pt x="19570" y="309"/>
                    <a:pt x="20114" y="486"/>
                  </a:cubicBezTo>
                  <a:cubicBezTo>
                    <a:pt x="20658" y="656"/>
                    <a:pt x="21041" y="880"/>
                    <a:pt x="21262" y="1153"/>
                  </a:cubicBezTo>
                  <a:cubicBezTo>
                    <a:pt x="21482" y="1425"/>
                    <a:pt x="21600" y="1761"/>
                    <a:pt x="21600" y="2150"/>
                  </a:cubicBezTo>
                  <a:lnTo>
                    <a:pt x="21600" y="2727"/>
                  </a:lnTo>
                  <a:cubicBezTo>
                    <a:pt x="21600" y="3122"/>
                    <a:pt x="21497" y="3452"/>
                    <a:pt x="21276" y="3714"/>
                  </a:cubicBezTo>
                  <a:cubicBezTo>
                    <a:pt x="21056" y="3975"/>
                    <a:pt x="20688" y="4183"/>
                    <a:pt x="20158" y="4338"/>
                  </a:cubicBezTo>
                  <a:cubicBezTo>
                    <a:pt x="19628" y="4493"/>
                    <a:pt x="18922" y="4605"/>
                    <a:pt x="18039" y="4664"/>
                  </a:cubicBezTo>
                  <a:cubicBezTo>
                    <a:pt x="17156" y="4728"/>
                    <a:pt x="16038" y="4754"/>
                    <a:pt x="14699" y="4754"/>
                  </a:cubicBezTo>
                  <a:lnTo>
                    <a:pt x="4723" y="4754"/>
                  </a:lnTo>
                  <a:cubicBezTo>
                    <a:pt x="3266" y="4754"/>
                    <a:pt x="2089" y="5181"/>
                    <a:pt x="2089" y="5709"/>
                  </a:cubicBezTo>
                  <a:close/>
                </a:path>
              </a:pathLst>
            </a:custGeom>
            <a:solidFill>
              <a:srgbClr val="C0392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0B205E94-EDE8-424F-99B8-2C5DA3894E68}"/>
                </a:ext>
              </a:extLst>
            </p:cNvPr>
            <p:cNvSpPr/>
            <p:nvPr/>
          </p:nvSpPr>
          <p:spPr>
            <a:xfrm>
              <a:off x="4401881" y="1737522"/>
              <a:ext cx="2641375" cy="449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" y="5709"/>
                  </a:moveTo>
                  <a:lnTo>
                    <a:pt x="2089" y="21221"/>
                  </a:lnTo>
                  <a:cubicBezTo>
                    <a:pt x="2089" y="21429"/>
                    <a:pt x="1618" y="21600"/>
                    <a:pt x="1045" y="21600"/>
                  </a:cubicBezTo>
                  <a:lnTo>
                    <a:pt x="1045" y="21600"/>
                  </a:lnTo>
                  <a:cubicBezTo>
                    <a:pt x="471" y="21600"/>
                    <a:pt x="0" y="21429"/>
                    <a:pt x="0" y="21221"/>
                  </a:cubicBezTo>
                  <a:lnTo>
                    <a:pt x="0" y="955"/>
                  </a:lnTo>
                  <a:cubicBezTo>
                    <a:pt x="0" y="427"/>
                    <a:pt x="1177" y="0"/>
                    <a:pt x="2634" y="0"/>
                  </a:cubicBezTo>
                  <a:lnTo>
                    <a:pt x="14699" y="0"/>
                  </a:lnTo>
                  <a:cubicBezTo>
                    <a:pt x="16009" y="0"/>
                    <a:pt x="17112" y="37"/>
                    <a:pt x="17980" y="112"/>
                  </a:cubicBezTo>
                  <a:cubicBezTo>
                    <a:pt x="18863" y="187"/>
                    <a:pt x="19570" y="309"/>
                    <a:pt x="20114" y="486"/>
                  </a:cubicBezTo>
                  <a:cubicBezTo>
                    <a:pt x="20658" y="656"/>
                    <a:pt x="21041" y="880"/>
                    <a:pt x="21262" y="1153"/>
                  </a:cubicBezTo>
                  <a:cubicBezTo>
                    <a:pt x="21482" y="1425"/>
                    <a:pt x="21600" y="1761"/>
                    <a:pt x="21600" y="2150"/>
                  </a:cubicBezTo>
                  <a:lnTo>
                    <a:pt x="21600" y="2727"/>
                  </a:lnTo>
                  <a:cubicBezTo>
                    <a:pt x="21600" y="3122"/>
                    <a:pt x="21497" y="3452"/>
                    <a:pt x="21276" y="3714"/>
                  </a:cubicBezTo>
                  <a:cubicBezTo>
                    <a:pt x="21056" y="3975"/>
                    <a:pt x="20688" y="4183"/>
                    <a:pt x="20158" y="4338"/>
                  </a:cubicBezTo>
                  <a:cubicBezTo>
                    <a:pt x="19628" y="4493"/>
                    <a:pt x="18922" y="4605"/>
                    <a:pt x="18039" y="4664"/>
                  </a:cubicBezTo>
                  <a:cubicBezTo>
                    <a:pt x="17156" y="4728"/>
                    <a:pt x="16038" y="4754"/>
                    <a:pt x="14699" y="4754"/>
                  </a:cubicBezTo>
                  <a:lnTo>
                    <a:pt x="4723" y="4754"/>
                  </a:lnTo>
                  <a:cubicBezTo>
                    <a:pt x="3281" y="4754"/>
                    <a:pt x="2089" y="5181"/>
                    <a:pt x="2089" y="5709"/>
                  </a:cubicBezTo>
                  <a:close/>
                </a:path>
              </a:pathLst>
            </a:custGeom>
            <a:solidFill>
              <a:srgbClr val="F39C1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4E7CD349-56D4-AC4F-9C8A-E8BCB17F5C5E}"/>
                </a:ext>
              </a:extLst>
            </p:cNvPr>
            <p:cNvSpPr/>
            <p:nvPr/>
          </p:nvSpPr>
          <p:spPr>
            <a:xfrm>
              <a:off x="7154816" y="1737522"/>
              <a:ext cx="2641375" cy="449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" y="5709"/>
                  </a:moveTo>
                  <a:lnTo>
                    <a:pt x="2089" y="21221"/>
                  </a:lnTo>
                  <a:cubicBezTo>
                    <a:pt x="2089" y="21429"/>
                    <a:pt x="1618" y="21600"/>
                    <a:pt x="1045" y="21600"/>
                  </a:cubicBezTo>
                  <a:lnTo>
                    <a:pt x="1045" y="21600"/>
                  </a:lnTo>
                  <a:cubicBezTo>
                    <a:pt x="471" y="21600"/>
                    <a:pt x="0" y="21429"/>
                    <a:pt x="0" y="21221"/>
                  </a:cubicBezTo>
                  <a:lnTo>
                    <a:pt x="0" y="955"/>
                  </a:lnTo>
                  <a:cubicBezTo>
                    <a:pt x="0" y="427"/>
                    <a:pt x="1177" y="0"/>
                    <a:pt x="2634" y="0"/>
                  </a:cubicBezTo>
                  <a:lnTo>
                    <a:pt x="14699" y="0"/>
                  </a:lnTo>
                  <a:cubicBezTo>
                    <a:pt x="16009" y="0"/>
                    <a:pt x="17112" y="37"/>
                    <a:pt x="17980" y="112"/>
                  </a:cubicBezTo>
                  <a:cubicBezTo>
                    <a:pt x="18863" y="187"/>
                    <a:pt x="19570" y="309"/>
                    <a:pt x="20114" y="486"/>
                  </a:cubicBezTo>
                  <a:cubicBezTo>
                    <a:pt x="20658" y="656"/>
                    <a:pt x="21041" y="880"/>
                    <a:pt x="21262" y="1153"/>
                  </a:cubicBezTo>
                  <a:cubicBezTo>
                    <a:pt x="21482" y="1425"/>
                    <a:pt x="21600" y="1761"/>
                    <a:pt x="21600" y="2150"/>
                  </a:cubicBezTo>
                  <a:lnTo>
                    <a:pt x="21600" y="2727"/>
                  </a:lnTo>
                  <a:cubicBezTo>
                    <a:pt x="21600" y="3122"/>
                    <a:pt x="21497" y="3452"/>
                    <a:pt x="21276" y="3714"/>
                  </a:cubicBezTo>
                  <a:cubicBezTo>
                    <a:pt x="21056" y="3975"/>
                    <a:pt x="20688" y="4183"/>
                    <a:pt x="20158" y="4338"/>
                  </a:cubicBezTo>
                  <a:cubicBezTo>
                    <a:pt x="19628" y="4493"/>
                    <a:pt x="18922" y="4605"/>
                    <a:pt x="18039" y="4664"/>
                  </a:cubicBezTo>
                  <a:cubicBezTo>
                    <a:pt x="17156" y="4728"/>
                    <a:pt x="16038" y="4754"/>
                    <a:pt x="14699" y="4754"/>
                  </a:cubicBezTo>
                  <a:lnTo>
                    <a:pt x="4723" y="4754"/>
                  </a:lnTo>
                  <a:cubicBezTo>
                    <a:pt x="3266" y="4754"/>
                    <a:pt x="2089" y="5181"/>
                    <a:pt x="2089" y="5709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DC56110F-2302-8048-965A-1364AEE2E420}"/>
                </a:ext>
              </a:extLst>
            </p:cNvPr>
            <p:cNvSpPr/>
            <p:nvPr/>
          </p:nvSpPr>
          <p:spPr>
            <a:xfrm>
              <a:off x="9889757" y="1737522"/>
              <a:ext cx="2641375" cy="449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" y="5709"/>
                  </a:moveTo>
                  <a:lnTo>
                    <a:pt x="2089" y="21221"/>
                  </a:lnTo>
                  <a:cubicBezTo>
                    <a:pt x="2089" y="21429"/>
                    <a:pt x="1618" y="21600"/>
                    <a:pt x="1045" y="21600"/>
                  </a:cubicBezTo>
                  <a:lnTo>
                    <a:pt x="1045" y="21600"/>
                  </a:lnTo>
                  <a:cubicBezTo>
                    <a:pt x="471" y="21600"/>
                    <a:pt x="0" y="21429"/>
                    <a:pt x="0" y="21221"/>
                  </a:cubicBezTo>
                  <a:lnTo>
                    <a:pt x="0" y="955"/>
                  </a:lnTo>
                  <a:cubicBezTo>
                    <a:pt x="0" y="427"/>
                    <a:pt x="1177" y="0"/>
                    <a:pt x="2634" y="0"/>
                  </a:cubicBezTo>
                  <a:lnTo>
                    <a:pt x="14699" y="0"/>
                  </a:lnTo>
                  <a:cubicBezTo>
                    <a:pt x="16009" y="0"/>
                    <a:pt x="17112" y="37"/>
                    <a:pt x="17980" y="112"/>
                  </a:cubicBezTo>
                  <a:cubicBezTo>
                    <a:pt x="18863" y="187"/>
                    <a:pt x="19570" y="309"/>
                    <a:pt x="20114" y="486"/>
                  </a:cubicBezTo>
                  <a:cubicBezTo>
                    <a:pt x="20658" y="656"/>
                    <a:pt x="21041" y="880"/>
                    <a:pt x="21262" y="1153"/>
                  </a:cubicBezTo>
                  <a:cubicBezTo>
                    <a:pt x="21482" y="1425"/>
                    <a:pt x="21600" y="1761"/>
                    <a:pt x="21600" y="2150"/>
                  </a:cubicBezTo>
                  <a:lnTo>
                    <a:pt x="21600" y="2727"/>
                  </a:lnTo>
                  <a:cubicBezTo>
                    <a:pt x="21600" y="3122"/>
                    <a:pt x="21497" y="3452"/>
                    <a:pt x="21276" y="3714"/>
                  </a:cubicBezTo>
                  <a:cubicBezTo>
                    <a:pt x="21056" y="3975"/>
                    <a:pt x="20688" y="4183"/>
                    <a:pt x="20158" y="4338"/>
                  </a:cubicBezTo>
                  <a:cubicBezTo>
                    <a:pt x="19628" y="4493"/>
                    <a:pt x="18922" y="4605"/>
                    <a:pt x="18039" y="4664"/>
                  </a:cubicBezTo>
                  <a:cubicBezTo>
                    <a:pt x="17156" y="4728"/>
                    <a:pt x="16038" y="4754"/>
                    <a:pt x="14699" y="4754"/>
                  </a:cubicBezTo>
                  <a:lnTo>
                    <a:pt x="4723" y="4754"/>
                  </a:lnTo>
                  <a:cubicBezTo>
                    <a:pt x="3266" y="4754"/>
                    <a:pt x="2089" y="5181"/>
                    <a:pt x="2089" y="5709"/>
                  </a:cubicBezTo>
                  <a:close/>
                </a:path>
              </a:pathLst>
            </a:custGeom>
            <a:solidFill>
              <a:srgbClr val="9BBB5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D0B9C67-C900-3A4A-A092-A90CA3AB689D}"/>
                </a:ext>
              </a:extLst>
            </p:cNvPr>
            <p:cNvSpPr txBox="1"/>
            <p:nvPr/>
          </p:nvSpPr>
          <p:spPr>
            <a:xfrm>
              <a:off x="5064014" y="1671999"/>
              <a:ext cx="1317110" cy="104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</a:rPr>
                <a:t>W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B3D852-4340-A148-8106-56A6664F5764}"/>
                </a:ext>
              </a:extLst>
            </p:cNvPr>
            <p:cNvSpPr txBox="1"/>
            <p:nvPr/>
          </p:nvSpPr>
          <p:spPr>
            <a:xfrm>
              <a:off x="7816948" y="1671999"/>
              <a:ext cx="1317110" cy="104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</a:rPr>
                <a:t>O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EDB9D82-1C31-E147-94C7-6465BFB33CFD}"/>
                </a:ext>
              </a:extLst>
            </p:cNvPr>
            <p:cNvSpPr txBox="1"/>
            <p:nvPr/>
          </p:nvSpPr>
          <p:spPr>
            <a:xfrm>
              <a:off x="10551889" y="1671999"/>
              <a:ext cx="1317110" cy="104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</a:rPr>
                <a:t>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0B9C67-C900-3A4A-A092-A90CA3AB689D}"/>
                </a:ext>
              </a:extLst>
            </p:cNvPr>
            <p:cNvSpPr txBox="1"/>
            <p:nvPr/>
          </p:nvSpPr>
          <p:spPr>
            <a:xfrm>
              <a:off x="2329072" y="1671999"/>
              <a:ext cx="1317110" cy="1000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5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</a:t>
              </a:r>
              <a:endParaRPr kumimoji="0" lang="en-US" sz="12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370602D-BF9B-8E4A-A911-E807E779B843}"/>
              </a:ext>
            </a:extLst>
          </p:cNvPr>
          <p:cNvSpPr/>
          <p:nvPr/>
        </p:nvSpPr>
        <p:spPr>
          <a:xfrm>
            <a:off x="2489906" y="5484250"/>
            <a:ext cx="4125676" cy="443198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Có</a:t>
            </a:r>
            <a:r>
              <a:rPr kumimoji="0" lang="en-US" b="0" i="0" u="none" strike="noStrike" kern="0" cap="none" spc="0" normalizeH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 trách nhiệm trong công việc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baseline="0" noProof="1" smtClean="0">
                <a:solidFill>
                  <a:srgbClr val="2C3E50"/>
                </a:solidFill>
                <a:latin typeface="Calibri"/>
              </a:rPr>
              <a:t>Research</a:t>
            </a: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 tốt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Luôn sẵn sàng học hỏi kỹ thuật mới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Chủ động trong công việc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FB86876-6771-D947-926A-1FEA4EA7AA59}"/>
              </a:ext>
            </a:extLst>
          </p:cNvPr>
          <p:cNvSpPr/>
          <p:nvPr/>
        </p:nvSpPr>
        <p:spPr>
          <a:xfrm>
            <a:off x="2786097" y="5177616"/>
            <a:ext cx="3304858" cy="7974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370602D-BF9B-8E4A-A911-E807E779B843}"/>
              </a:ext>
            </a:extLst>
          </p:cNvPr>
          <p:cNvSpPr/>
          <p:nvPr/>
        </p:nvSpPr>
        <p:spPr>
          <a:xfrm>
            <a:off x="7807622" y="5484250"/>
            <a:ext cx="4009934" cy="513986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571500" lvl="0" indent="-571500" defTabSz="91435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noProof="1">
                <a:solidFill>
                  <a:srgbClr val="2C3E50"/>
                </a:solidFill>
                <a:latin typeface="Calibri"/>
              </a:rPr>
              <a:t>Kỹ </a:t>
            </a: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năng giao </a:t>
            </a:r>
            <a:r>
              <a:rPr lang="en-US" kern="0" noProof="1">
                <a:solidFill>
                  <a:srgbClr val="2C3E50"/>
                </a:solidFill>
                <a:latin typeface="Calibri"/>
              </a:rPr>
              <a:t>tiếp </a:t>
            </a: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kém</a:t>
            </a:r>
          </a:p>
          <a:p>
            <a:pPr marL="571500" lvl="0" indent="-571500" defTabSz="91435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Chưa chuyên sâu ngôn ngữ</a:t>
            </a:r>
          </a:p>
          <a:p>
            <a:pPr marL="571500" lvl="0" indent="-571500" defTabSz="91435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Chưa tham gia nhiều dự án thực tế</a:t>
            </a:r>
          </a:p>
          <a:p>
            <a:pPr marL="571500" lvl="0" indent="-571500" defTabSz="914354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kern="0" noProof="1">
              <a:solidFill>
                <a:srgbClr val="2C3E50"/>
              </a:solidFill>
              <a:latin typeface="Calibri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FB86876-6771-D947-926A-1FEA4EA7AA59}"/>
              </a:ext>
            </a:extLst>
          </p:cNvPr>
          <p:cNvSpPr/>
          <p:nvPr/>
        </p:nvSpPr>
        <p:spPr>
          <a:xfrm>
            <a:off x="8085152" y="5177616"/>
            <a:ext cx="3304858" cy="7974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370602D-BF9B-8E4A-A911-E807E779B843}"/>
              </a:ext>
            </a:extLst>
          </p:cNvPr>
          <p:cNvSpPr/>
          <p:nvPr/>
        </p:nvSpPr>
        <p:spPr>
          <a:xfrm>
            <a:off x="13167910" y="5484250"/>
            <a:ext cx="4145204" cy="56938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Môi</a:t>
            </a:r>
            <a:r>
              <a:rPr kumimoji="0" lang="en-US" b="0" i="0" u="none" strike="noStrike" kern="0" cap="none" spc="0" normalizeH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 trường làm việc, văn hóa Nhật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baseline="0" noProof="1" smtClean="0">
                <a:solidFill>
                  <a:srgbClr val="2C3E50"/>
                </a:solidFill>
                <a:latin typeface="Calibri"/>
              </a:rPr>
              <a:t>Dự</a:t>
            </a: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 án lớn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Onsite Nhật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Cải</a:t>
            </a:r>
            <a:r>
              <a:rPr kumimoji="0" lang="en-US" b="0" i="0" u="none" strike="noStrike" kern="0" cap="none" spc="0" normalizeH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 thiện kĩ năng giao tiếp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Nâng</a:t>
            </a:r>
            <a:r>
              <a:rPr kumimoji="0" lang="en-US" b="0" i="0" u="none" strike="noStrike" kern="0" cap="none" spc="0" normalizeH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 cao trình độ, tích lũy kinh nghiệm</a:t>
            </a:r>
            <a:endParaRPr kumimoji="0" lang="en-US" b="0" i="0" u="none" strike="noStrike" kern="0" cap="none" spc="0" normalizeH="0" baseline="0" noProof="1" smtClean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B86876-6771-D947-926A-1FEA4EA7AA59}"/>
              </a:ext>
            </a:extLst>
          </p:cNvPr>
          <p:cNvSpPr/>
          <p:nvPr/>
        </p:nvSpPr>
        <p:spPr>
          <a:xfrm>
            <a:off x="13426779" y="5177616"/>
            <a:ext cx="3304858" cy="7974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370602D-BF9B-8E4A-A911-E807E779B843}"/>
              </a:ext>
            </a:extLst>
          </p:cNvPr>
          <p:cNvSpPr/>
          <p:nvPr/>
        </p:nvSpPr>
        <p:spPr>
          <a:xfrm>
            <a:off x="18560270" y="5484250"/>
            <a:ext cx="3778627" cy="332398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Ngoại</a:t>
            </a:r>
            <a:r>
              <a:rPr kumimoji="0" lang="en-US" b="0" i="0" u="none" strike="noStrike" kern="0" cap="none" spc="0" normalizeH="0" noProof="1" smtClean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</a:rPr>
              <a:t> ngữ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baseline="0" noProof="1" smtClean="0">
                <a:solidFill>
                  <a:srgbClr val="2C3E50"/>
                </a:solidFill>
                <a:latin typeface="Calibri"/>
              </a:rPr>
              <a:t>Học</a:t>
            </a: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 hỏi nhiều công nghệ mới</a:t>
            </a: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noProof="1" smtClean="0">
                <a:solidFill>
                  <a:srgbClr val="2C3E50"/>
                </a:solidFill>
                <a:latin typeface="Calibri"/>
              </a:rPr>
              <a:t>Áp lực công việc</a:t>
            </a:r>
            <a:endParaRPr lang="en-US" kern="0" noProof="1">
              <a:solidFill>
                <a:srgbClr val="2C3E50"/>
              </a:solidFill>
              <a:latin typeface="Calibri"/>
            </a:endParaRPr>
          </a:p>
          <a:p>
            <a:pPr marL="571500" marR="0" lvl="0" indent="-571500" defTabSz="914354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0" cap="none" spc="0" normalizeH="0" baseline="0" noProof="1" smtClean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FB86876-6771-D947-926A-1FEA4EA7AA59}"/>
              </a:ext>
            </a:extLst>
          </p:cNvPr>
          <p:cNvSpPr/>
          <p:nvPr/>
        </p:nvSpPr>
        <p:spPr>
          <a:xfrm>
            <a:off x="18725834" y="5177616"/>
            <a:ext cx="3304858" cy="7974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5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674" y="5517680"/>
            <a:ext cx="5382485" cy="2182547"/>
          </a:xfrm>
          <a:prstGeom prst="rect">
            <a:avLst/>
          </a:prstGeom>
        </p:spPr>
      </p:pic>
      <p:pic>
        <p:nvPicPr>
          <p:cNvPr id="14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973" y="5651694"/>
            <a:ext cx="3118323" cy="19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095" y="4876219"/>
            <a:ext cx="1670079" cy="15893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65" y="5332724"/>
            <a:ext cx="2552459" cy="255245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8144" y="2100498"/>
            <a:ext cx="1981545" cy="2001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0594" y="2004624"/>
            <a:ext cx="4957080" cy="2193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2018" y="8591108"/>
            <a:ext cx="3494232" cy="2325707"/>
          </a:xfrm>
          <a:prstGeom prst="rect">
            <a:avLst/>
          </a:prstGeom>
        </p:spPr>
      </p:pic>
      <p:pic>
        <p:nvPicPr>
          <p:cNvPr id="29" name="Picture 28" descr="Kết quả hình ảnh cho jsp/servlet 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28" y="1715766"/>
            <a:ext cx="4476932" cy="27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Kết quả hình ảnh cho git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58" y="8790502"/>
            <a:ext cx="3464272" cy="192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504" y="7198309"/>
            <a:ext cx="4222964" cy="1712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 txBox="1">
            <a:spLocks/>
          </p:cNvSpPr>
          <p:nvPr/>
        </p:nvSpPr>
        <p:spPr>
          <a:xfrm>
            <a:off x="1675965" y="1720850"/>
            <a:ext cx="21025722" cy="1063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485671" indent="-5715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199714" indent="-4572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order </a:t>
            </a:r>
            <a:r>
              <a:rPr kumimoji="1" lang="en-US" altLang="ja-JP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1" lang="en-US" altLang="ja-JP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kumimoji="1" lang="en-US" altLang="ja-JP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1" lang="en-US" altLang="ja-JP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kumimoji="1" lang="en-US" altLang="ja-JP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café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65" y="3470988"/>
            <a:ext cx="15832321" cy="7811719"/>
          </a:xfrm>
          <a:prstGeom prst="rect">
            <a:avLst/>
          </a:prstGeom>
        </p:spPr>
      </p:pic>
      <p:pic>
        <p:nvPicPr>
          <p:cNvPr id="18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982" y="9967457"/>
            <a:ext cx="3118323" cy="19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762" y="8873012"/>
            <a:ext cx="1670079" cy="1589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59" y="7049093"/>
            <a:ext cx="1763949" cy="1763949"/>
          </a:xfrm>
          <a:prstGeom prst="rect">
            <a:avLst/>
          </a:prstGeom>
        </p:spPr>
      </p:pic>
      <p:pic>
        <p:nvPicPr>
          <p:cNvPr id="22" name="Graphic 7">
            <a:extLst>
              <a:ext uri="{FF2B5EF4-FFF2-40B4-BE49-F238E27FC236}">
                <a16:creationId xmlns:a16="http://schemas.microsoft.com/office/drawing/2014/main" id="{38061688-2EAD-4821-96F5-8A5B3EEA992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13625" y="2669568"/>
            <a:ext cx="1982730" cy="16028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570" y="5274559"/>
            <a:ext cx="2556236" cy="12321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008" y="4817310"/>
            <a:ext cx="2002806" cy="20028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10193" y="2661025"/>
            <a:ext cx="1870223" cy="18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5965" y="1720850"/>
            <a:ext cx="21024850" cy="10633075"/>
          </a:xfrm>
        </p:spPr>
        <p:txBody>
          <a:bodyPr>
            <a:normAutofit/>
          </a:bodyPr>
          <a:lstStyle/>
          <a:p>
            <a:r>
              <a:rPr kumimoji="1" lang="en-US" altLang="ja-JP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1" lang="en-US" altLang="ja-JP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Chat online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150" y="5585490"/>
            <a:ext cx="3669696" cy="12889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934" y="2023688"/>
            <a:ext cx="4104129" cy="139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965" y="3357629"/>
            <a:ext cx="16313455" cy="7978299"/>
          </a:xfrm>
          <a:prstGeom prst="rect">
            <a:avLst/>
          </a:prstGeom>
        </p:spPr>
      </p:pic>
      <p:pic>
        <p:nvPicPr>
          <p:cNvPr id="7" name="Picture 6" descr="Image result for dấu cộng">
            <a:extLst>
              <a:ext uri="{FF2B5EF4-FFF2-40B4-BE49-F238E27FC236}">
                <a16:creationId xmlns:a16="http://schemas.microsoft.com/office/drawing/2014/main" id="{38F8544D-54E6-4018-B497-EBB98184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3639" y="4245288"/>
            <a:ext cx="636719" cy="64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591" y="8965196"/>
            <a:ext cx="3664815" cy="2221442"/>
          </a:xfrm>
          <a:prstGeom prst="rect">
            <a:avLst/>
          </a:prstGeom>
        </p:spPr>
      </p:pic>
      <p:pic>
        <p:nvPicPr>
          <p:cNvPr id="10" name="Picture 9" descr="Image result for dấu cộng">
            <a:extLst>
              <a:ext uri="{FF2B5EF4-FFF2-40B4-BE49-F238E27FC236}">
                <a16:creationId xmlns:a16="http://schemas.microsoft.com/office/drawing/2014/main" id="{38F8544D-54E6-4018-B497-EBB98184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3639" y="7425229"/>
            <a:ext cx="636719" cy="64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672" y="4838464"/>
            <a:ext cx="3534567" cy="1311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2351242"/>
              </p:ext>
            </p:extLst>
          </p:nvPr>
        </p:nvGraphicFramePr>
        <p:xfrm>
          <a:off x="1675964" y="1623528"/>
          <a:ext cx="14092771" cy="962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4122" y="2115782"/>
            <a:ext cx="1898886" cy="19184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9470" y="5121938"/>
            <a:ext cx="3109032" cy="10920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7176" y="7679019"/>
            <a:ext cx="3314511" cy="8303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1548" y="9322767"/>
            <a:ext cx="2223335" cy="180283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675965" y="11252718"/>
            <a:ext cx="21025722" cy="1032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599971" indent="-6858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314014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Kết quả hình ảnh cho jsp/servlet 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098" y="1719342"/>
            <a:ext cx="3746372" cy="23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889" y="9844672"/>
            <a:ext cx="2668798" cy="1286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077" y="6934531"/>
            <a:ext cx="2002806" cy="20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837" y="11028363"/>
            <a:ext cx="21024850" cy="13255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492" y="5535384"/>
            <a:ext cx="4472665" cy="549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454" y="3083063"/>
            <a:ext cx="3781510" cy="2406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413" y="1445617"/>
            <a:ext cx="2951710" cy="2771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0771" y="2402125"/>
            <a:ext cx="3380591" cy="3391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8646" y="6432238"/>
            <a:ext cx="3004457" cy="2174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7750" y="1380565"/>
            <a:ext cx="4482667" cy="204312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873221" y="5164674"/>
            <a:ext cx="2156418" cy="937546"/>
          </a:xfrm>
          <a:prstGeom prst="line">
            <a:avLst/>
          </a:prstGeom>
          <a:ln w="730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04422" y="7500225"/>
            <a:ext cx="2525217" cy="19090"/>
          </a:xfrm>
          <a:prstGeom prst="line">
            <a:avLst/>
          </a:prstGeom>
          <a:ln w="730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149083" y="7500225"/>
            <a:ext cx="2366101" cy="51596"/>
          </a:xfrm>
          <a:prstGeom prst="line">
            <a:avLst/>
          </a:prstGeom>
          <a:ln w="730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4149083" y="5259489"/>
            <a:ext cx="3175463" cy="1010682"/>
          </a:xfrm>
          <a:prstGeom prst="line">
            <a:avLst/>
          </a:prstGeom>
          <a:ln w="730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0676635" y="4282398"/>
            <a:ext cx="650728" cy="882276"/>
          </a:xfrm>
          <a:prstGeom prst="line">
            <a:avLst/>
          </a:prstGeom>
          <a:ln w="730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73227" y="6526590"/>
            <a:ext cx="4437640" cy="2310691"/>
          </a:xfrm>
          <a:prstGeom prst="ellipse">
            <a:avLst/>
          </a:prstGeom>
          <a:ln w="63500" cap="rnd">
            <a:solidFill>
              <a:schemeClr val="bg1">
                <a:alpha val="56000"/>
              </a:schemeClr>
            </a:solidFill>
          </a:ln>
          <a:effectLst>
            <a:outerShdw blurRad="381000" dist="292100" dir="5400000" sx="-80000" sy="-18000" rotWithShape="0">
              <a:schemeClr val="bg1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5" name="Straight Connector 34"/>
          <p:cNvCxnSpPr/>
          <p:nvPr/>
        </p:nvCxnSpPr>
        <p:spPr>
          <a:xfrm flipV="1">
            <a:off x="13205334" y="3717198"/>
            <a:ext cx="943749" cy="1542291"/>
          </a:xfrm>
          <a:prstGeom prst="line">
            <a:avLst/>
          </a:prstGeom>
          <a:ln w="730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257</Words>
  <Application>Microsoft Office PowerPoint</Application>
  <PresentationFormat>Custom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Times New Roman</vt:lpstr>
      <vt:lpstr>Wingdings</vt:lpstr>
      <vt:lpstr>Blank</vt:lpstr>
      <vt:lpstr>Main</vt:lpstr>
      <vt:lpstr>TỔNG KẾT CÁ NHÂN</vt:lpstr>
      <vt:lpstr>Nội Dung</vt:lpstr>
      <vt:lpstr>1. Giới thiệu bản thân</vt:lpstr>
      <vt:lpstr>1. Giới thiệu bản thân</vt:lpstr>
      <vt:lpstr>2. Kinh nghiệm</vt:lpstr>
      <vt:lpstr>3. Kết quả đạt được</vt:lpstr>
      <vt:lpstr>3. Kết quả đạt được</vt:lpstr>
      <vt:lpstr>3. Kết quả đạt được</vt:lpstr>
      <vt:lpstr>3. Kết quả đạt được</vt:lpstr>
      <vt:lpstr>4. Mục tiêu trong tương lai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Nguyen Ngoc Linh Dan</cp:lastModifiedBy>
  <cp:revision>135</cp:revision>
  <dcterms:created xsi:type="dcterms:W3CDTF">2020-05-20T08:41:57Z</dcterms:created>
  <dcterms:modified xsi:type="dcterms:W3CDTF">2020-07-17T01:04:29Z</dcterms:modified>
</cp:coreProperties>
</file>