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332" r:id="rId4"/>
    <p:sldId id="3333" r:id="rId5"/>
    <p:sldId id="3341" r:id="rId6"/>
    <p:sldId id="3334" r:id="rId7"/>
    <p:sldId id="3335" r:id="rId8"/>
    <p:sldId id="3340" r:id="rId9"/>
    <p:sldId id="3336" r:id="rId10"/>
    <p:sldId id="3339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</p14:sldIdLst>
        </p14:section>
        <p14:section name="Chung" id="{19FF86AF-7EA3-40EC-BFE3-92FE1858D08C}">
          <p14:sldIdLst>
            <p14:sldId id="3332"/>
            <p14:sldId id="3333"/>
            <p14:sldId id="3341"/>
            <p14:sldId id="3334"/>
            <p14:sldId id="3335"/>
            <p14:sldId id="3340"/>
            <p14:sldId id="3336"/>
            <p14:sldId id="3339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FC0D1B"/>
    <a:srgbClr val="0E539E"/>
    <a:srgbClr val="5178B3"/>
    <a:srgbClr val="CCF6FF"/>
    <a:srgbClr val="2CB3EB"/>
    <a:srgbClr val="FA7B87"/>
    <a:srgbClr val="FB4756"/>
    <a:srgbClr val="CA252D"/>
    <a:srgbClr val="FA4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597" autoAdjust="0"/>
  </p:normalViewPr>
  <p:slideViewPr>
    <p:cSldViewPr snapToGrid="0" snapToObjects="1">
      <p:cViewPr varScale="1">
        <p:scale>
          <a:sx n="55" d="100"/>
          <a:sy n="55" d="100"/>
        </p:scale>
        <p:origin x="666" y="8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i="0" baseline="0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</a:t>
            </a:r>
            <a:endParaRPr lang="en-GB" sz="40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.Net</c:v>
                </c:pt>
                <c:pt idx="1">
                  <c:v>Angular</c:v>
                </c:pt>
                <c:pt idx="2">
                  <c:v>Java</c:v>
                </c:pt>
                <c:pt idx="3">
                  <c:v>SQL Server</c:v>
                </c:pt>
                <c:pt idx="4">
                  <c:v>HTML/CSS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8-4B1A-92EA-9CA8447934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.Net</c:v>
                </c:pt>
                <c:pt idx="1">
                  <c:v>Angular</c:v>
                </c:pt>
                <c:pt idx="2">
                  <c:v>Java</c:v>
                </c:pt>
                <c:pt idx="3">
                  <c:v>SQL Server</c:v>
                </c:pt>
                <c:pt idx="4">
                  <c:v>HTML/CSS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8-4B1A-92EA-9CA844793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2837039"/>
        <c:axId val="1792809167"/>
      </c:barChart>
      <c:catAx>
        <c:axId val="1792837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92809167"/>
        <c:crosses val="autoZero"/>
        <c:auto val="1"/>
        <c:lblAlgn val="ctr"/>
        <c:lblOffset val="100"/>
        <c:noMultiLvlLbl val="0"/>
      </c:catAx>
      <c:valAx>
        <c:axId val="17928091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9283703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5B0DE-41B8-49BC-9A0A-865644BFBD5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3395E-6B28-4EED-A3FD-611910990FA2}">
      <dgm:prSet phldrT="[Text]"/>
      <dgm:spPr/>
      <dgm:t>
        <a:bodyPr/>
        <a:lstStyle/>
        <a:p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endParaRPr lang="en-US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13090F-9CEB-49D6-9CBA-0D164868117F}" type="parTrans" cxnId="{744D760F-F587-4EA4-BC0A-EE886DCCCF01}">
      <dgm:prSet/>
      <dgm:spPr/>
      <dgm:t>
        <a:bodyPr/>
        <a:lstStyle/>
        <a:p>
          <a:endParaRPr lang="en-US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B4DF96-86FE-4A69-8340-FC180BFF66FE}" type="sibTrans" cxnId="{744D760F-F587-4EA4-BC0A-EE886DCCCF01}">
      <dgm:prSet/>
      <dgm:spPr/>
      <dgm:t>
        <a:bodyPr/>
        <a:lstStyle/>
        <a:p>
          <a:endParaRPr lang="en-US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2B835A-DE45-44A7-8F2E-08D70701AE63}">
      <dgm:prSet phldrT="[Text]"/>
      <dgm:spPr/>
      <dgm:t>
        <a:bodyPr/>
        <a:lstStyle/>
        <a:p>
          <a:r>
            <a:rPr kumimoji="1" lang="en-GB" altLang="ja-JP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Kinh nghiệm</a:t>
          </a:r>
          <a:endParaRPr lang="en-US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7659A-DF92-42F6-9DB7-373EC08765F0}" type="parTrans" cxnId="{0762F62C-0F84-4296-8DAF-D1F5838C9071}">
      <dgm:prSet/>
      <dgm:spPr/>
      <dgm:t>
        <a:bodyPr/>
        <a:lstStyle/>
        <a:p>
          <a:endParaRPr lang="en-US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B3E897-B0C1-495E-A4DB-D1A64BF5D45A}" type="sibTrans" cxnId="{0762F62C-0F84-4296-8DAF-D1F5838C9071}">
      <dgm:prSet/>
      <dgm:spPr/>
      <dgm:t>
        <a:bodyPr/>
        <a:lstStyle/>
        <a:p>
          <a:endParaRPr lang="en-US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796561-A563-4878-B6CE-13081FA5C609}">
      <dgm:prSet phldrT="[Text]"/>
      <dgm:spPr/>
      <dgm:t>
        <a:bodyPr/>
        <a:lstStyle/>
        <a:p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khoá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Fresher</a:t>
          </a:r>
          <a:endParaRPr lang="en-US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0DFA44-FF88-494F-BA3B-BC182DCCB084}" type="parTrans" cxnId="{33153E8B-9ACD-42F2-B7A0-6CE5C2947A2A}">
      <dgm:prSet/>
      <dgm:spPr/>
      <dgm:t>
        <a:bodyPr/>
        <a:lstStyle/>
        <a:p>
          <a:endParaRPr lang="en-US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B12F48-9FB8-40FC-A0A8-C654A3BD24F1}" type="sibTrans" cxnId="{33153E8B-9ACD-42F2-B7A0-6CE5C2947A2A}">
      <dgm:prSet/>
      <dgm:spPr/>
      <dgm:t>
        <a:bodyPr/>
        <a:lstStyle/>
        <a:p>
          <a:endParaRPr lang="en-US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544ABD-B326-4707-9B2D-AEF06002ED07}">
      <dgm:prSet phldrT="[Text]"/>
      <dgm:spPr/>
      <dgm:t>
        <a:bodyPr/>
        <a:lstStyle/>
        <a:p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kumimoji="1" lang="en-GB" altLang="ja-JP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lai</a:t>
          </a:r>
          <a:endParaRPr lang="en-US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8F1CD5-D516-471E-B078-21057E320D9E}" type="parTrans" cxnId="{509116D3-56BC-42CE-8079-7C375D540C56}">
      <dgm:prSet/>
      <dgm:spPr/>
      <dgm:t>
        <a:bodyPr/>
        <a:lstStyle/>
        <a:p>
          <a:endParaRPr lang="en-US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6E2D33-D04E-4D21-BC0C-020F697009EA}" type="sibTrans" cxnId="{509116D3-56BC-42CE-8079-7C375D540C56}">
      <dgm:prSet/>
      <dgm:spPr/>
      <dgm:t>
        <a:bodyPr/>
        <a:lstStyle/>
        <a:p>
          <a:endParaRPr lang="en-US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8E4A7E-12F3-4E8E-8BFB-49140AE69E2E}" type="pres">
      <dgm:prSet presAssocID="{41D5B0DE-41B8-49BC-9A0A-865644BFBD5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F0D3312-45B1-4F5F-AEEC-940EB42F74E3}" type="pres">
      <dgm:prSet presAssocID="{41D5B0DE-41B8-49BC-9A0A-865644BFBD50}" presName="Name1" presStyleCnt="0"/>
      <dgm:spPr/>
    </dgm:pt>
    <dgm:pt modelId="{F7A733C6-6660-4712-B00B-838EDB0F86D1}" type="pres">
      <dgm:prSet presAssocID="{41D5B0DE-41B8-49BC-9A0A-865644BFBD50}" presName="cycle" presStyleCnt="0"/>
      <dgm:spPr/>
    </dgm:pt>
    <dgm:pt modelId="{52668064-F5E2-41CD-8ECF-7C5C8990D5D7}" type="pres">
      <dgm:prSet presAssocID="{41D5B0DE-41B8-49BC-9A0A-865644BFBD50}" presName="srcNode" presStyleLbl="node1" presStyleIdx="0" presStyleCnt="4"/>
      <dgm:spPr/>
    </dgm:pt>
    <dgm:pt modelId="{4BA33770-892E-484C-BF1E-A9F6BFF32707}" type="pres">
      <dgm:prSet presAssocID="{41D5B0DE-41B8-49BC-9A0A-865644BFBD50}" presName="conn" presStyleLbl="parChTrans1D2" presStyleIdx="0" presStyleCnt="1"/>
      <dgm:spPr/>
      <dgm:t>
        <a:bodyPr/>
        <a:lstStyle/>
        <a:p>
          <a:endParaRPr lang="en-US"/>
        </a:p>
      </dgm:t>
    </dgm:pt>
    <dgm:pt modelId="{97680AD9-4DFF-4D22-9144-D18D32D597BA}" type="pres">
      <dgm:prSet presAssocID="{41D5B0DE-41B8-49BC-9A0A-865644BFBD50}" presName="extraNode" presStyleLbl="node1" presStyleIdx="0" presStyleCnt="4"/>
      <dgm:spPr/>
    </dgm:pt>
    <dgm:pt modelId="{E5DA2214-19F6-4787-A0FF-71301958EF40}" type="pres">
      <dgm:prSet presAssocID="{41D5B0DE-41B8-49BC-9A0A-865644BFBD50}" presName="dstNode" presStyleLbl="node1" presStyleIdx="0" presStyleCnt="4"/>
      <dgm:spPr/>
    </dgm:pt>
    <dgm:pt modelId="{A11EB27D-2B8C-4A4B-9DEF-12C9EB3997B6}" type="pres">
      <dgm:prSet presAssocID="{42D3395E-6B28-4EED-A3FD-611910990FA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DF1B7-BE8A-430B-B722-708FC8EF05C0}" type="pres">
      <dgm:prSet presAssocID="{42D3395E-6B28-4EED-A3FD-611910990FA2}" presName="accent_1" presStyleCnt="0"/>
      <dgm:spPr/>
    </dgm:pt>
    <dgm:pt modelId="{0C789AD6-1CFC-4CC4-BD9A-7DA0E8F87627}" type="pres">
      <dgm:prSet presAssocID="{42D3395E-6B28-4EED-A3FD-611910990FA2}" presName="accentRepeatNode" presStyleLbl="solidFgAcc1" presStyleIdx="0" presStyleCnt="4"/>
      <dgm:spPr/>
    </dgm:pt>
    <dgm:pt modelId="{ADDCB628-25BD-4E43-B1DF-1EE3C6B6E2A0}" type="pres">
      <dgm:prSet presAssocID="{A72B835A-DE45-44A7-8F2E-08D70701AE6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50A06-B40B-4798-A87F-1EFA5BB62A6E}" type="pres">
      <dgm:prSet presAssocID="{A72B835A-DE45-44A7-8F2E-08D70701AE63}" presName="accent_2" presStyleCnt="0"/>
      <dgm:spPr/>
    </dgm:pt>
    <dgm:pt modelId="{C947CAB2-099E-4784-835B-74423907CDCF}" type="pres">
      <dgm:prSet presAssocID="{A72B835A-DE45-44A7-8F2E-08D70701AE63}" presName="accentRepeatNode" presStyleLbl="solidFgAcc1" presStyleIdx="1" presStyleCnt="4"/>
      <dgm:spPr/>
    </dgm:pt>
    <dgm:pt modelId="{3567CA43-63BF-4FB2-9E7F-A6326A3C7577}" type="pres">
      <dgm:prSet presAssocID="{AB796561-A563-4878-B6CE-13081FA5C60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9DA1D-1327-4042-ACD0-136100FD2152}" type="pres">
      <dgm:prSet presAssocID="{AB796561-A563-4878-B6CE-13081FA5C609}" presName="accent_3" presStyleCnt="0"/>
      <dgm:spPr/>
    </dgm:pt>
    <dgm:pt modelId="{666D504C-7DAC-4A8B-BFC2-42FE41E86390}" type="pres">
      <dgm:prSet presAssocID="{AB796561-A563-4878-B6CE-13081FA5C609}" presName="accentRepeatNode" presStyleLbl="solidFgAcc1" presStyleIdx="2" presStyleCnt="4"/>
      <dgm:spPr/>
    </dgm:pt>
    <dgm:pt modelId="{96AD589E-A2D9-4CC5-9F35-972D8C889912}" type="pres">
      <dgm:prSet presAssocID="{B6544ABD-B326-4707-9B2D-AEF06002ED0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96E78-91BF-4E9C-9DC6-03E35E4DD02B}" type="pres">
      <dgm:prSet presAssocID="{B6544ABD-B326-4707-9B2D-AEF06002ED07}" presName="accent_4" presStyleCnt="0"/>
      <dgm:spPr/>
    </dgm:pt>
    <dgm:pt modelId="{ADBC6753-F64C-493D-863C-8ADD8A034C5A}" type="pres">
      <dgm:prSet presAssocID="{B6544ABD-B326-4707-9B2D-AEF06002ED07}" presName="accentRepeatNode" presStyleLbl="solidFgAcc1" presStyleIdx="3" presStyleCnt="4"/>
      <dgm:spPr/>
    </dgm:pt>
  </dgm:ptLst>
  <dgm:cxnLst>
    <dgm:cxn modelId="{3CDA0861-B551-4F57-94D1-214FCF0E5831}" type="presOf" srcId="{41D5B0DE-41B8-49BC-9A0A-865644BFBD50}" destId="{EB8E4A7E-12F3-4E8E-8BFB-49140AE69E2E}" srcOrd="0" destOrd="0" presId="urn:microsoft.com/office/officeart/2008/layout/VerticalCurvedList"/>
    <dgm:cxn modelId="{8199DB56-8629-4171-98F5-C9101DB62C81}" type="presOf" srcId="{A72B835A-DE45-44A7-8F2E-08D70701AE63}" destId="{ADDCB628-25BD-4E43-B1DF-1EE3C6B6E2A0}" srcOrd="0" destOrd="0" presId="urn:microsoft.com/office/officeart/2008/layout/VerticalCurvedList"/>
    <dgm:cxn modelId="{2CC11105-B287-4599-AA02-BF86A90A44C5}" type="presOf" srcId="{AB796561-A563-4878-B6CE-13081FA5C609}" destId="{3567CA43-63BF-4FB2-9E7F-A6326A3C7577}" srcOrd="0" destOrd="0" presId="urn:microsoft.com/office/officeart/2008/layout/VerticalCurvedList"/>
    <dgm:cxn modelId="{815DF55C-9DF0-4547-A0C7-B3D04D38E063}" type="presOf" srcId="{71B4DF96-86FE-4A69-8340-FC180BFF66FE}" destId="{4BA33770-892E-484C-BF1E-A9F6BFF32707}" srcOrd="0" destOrd="0" presId="urn:microsoft.com/office/officeart/2008/layout/VerticalCurvedList"/>
    <dgm:cxn modelId="{0762F62C-0F84-4296-8DAF-D1F5838C9071}" srcId="{41D5B0DE-41B8-49BC-9A0A-865644BFBD50}" destId="{A72B835A-DE45-44A7-8F2E-08D70701AE63}" srcOrd="1" destOrd="0" parTransId="{D2E7659A-DF92-42F6-9DB7-373EC08765F0}" sibTransId="{94B3E897-B0C1-495E-A4DB-D1A64BF5D45A}"/>
    <dgm:cxn modelId="{744D760F-F587-4EA4-BC0A-EE886DCCCF01}" srcId="{41D5B0DE-41B8-49BC-9A0A-865644BFBD50}" destId="{42D3395E-6B28-4EED-A3FD-611910990FA2}" srcOrd="0" destOrd="0" parTransId="{D413090F-9CEB-49D6-9CBA-0D164868117F}" sibTransId="{71B4DF96-86FE-4A69-8340-FC180BFF66FE}"/>
    <dgm:cxn modelId="{509116D3-56BC-42CE-8079-7C375D540C56}" srcId="{41D5B0DE-41B8-49BC-9A0A-865644BFBD50}" destId="{B6544ABD-B326-4707-9B2D-AEF06002ED07}" srcOrd="3" destOrd="0" parTransId="{4F8F1CD5-D516-471E-B078-21057E320D9E}" sibTransId="{136E2D33-D04E-4D21-BC0C-020F697009EA}"/>
    <dgm:cxn modelId="{B7458F81-9CC8-4EFB-813D-BAB82254F436}" type="presOf" srcId="{42D3395E-6B28-4EED-A3FD-611910990FA2}" destId="{A11EB27D-2B8C-4A4B-9DEF-12C9EB3997B6}" srcOrd="0" destOrd="0" presId="urn:microsoft.com/office/officeart/2008/layout/VerticalCurvedList"/>
    <dgm:cxn modelId="{33153E8B-9ACD-42F2-B7A0-6CE5C2947A2A}" srcId="{41D5B0DE-41B8-49BC-9A0A-865644BFBD50}" destId="{AB796561-A563-4878-B6CE-13081FA5C609}" srcOrd="2" destOrd="0" parTransId="{DD0DFA44-FF88-494F-BA3B-BC182DCCB084}" sibTransId="{83B12F48-9FB8-40FC-A0A8-C654A3BD24F1}"/>
    <dgm:cxn modelId="{1E4BA026-6D27-4F56-AF7E-A520714A2119}" type="presOf" srcId="{B6544ABD-B326-4707-9B2D-AEF06002ED07}" destId="{96AD589E-A2D9-4CC5-9F35-972D8C889912}" srcOrd="0" destOrd="0" presId="urn:microsoft.com/office/officeart/2008/layout/VerticalCurvedList"/>
    <dgm:cxn modelId="{2810C54C-A2A8-49A7-B2EF-328267E0F13C}" type="presParOf" srcId="{EB8E4A7E-12F3-4E8E-8BFB-49140AE69E2E}" destId="{0F0D3312-45B1-4F5F-AEEC-940EB42F74E3}" srcOrd="0" destOrd="0" presId="urn:microsoft.com/office/officeart/2008/layout/VerticalCurvedList"/>
    <dgm:cxn modelId="{1E61E737-F4BF-4C20-BA9C-1584D7EF9131}" type="presParOf" srcId="{0F0D3312-45B1-4F5F-AEEC-940EB42F74E3}" destId="{F7A733C6-6660-4712-B00B-838EDB0F86D1}" srcOrd="0" destOrd="0" presId="urn:microsoft.com/office/officeart/2008/layout/VerticalCurvedList"/>
    <dgm:cxn modelId="{1C7CDAEC-0D74-4A71-96D7-5B2CCF7EB554}" type="presParOf" srcId="{F7A733C6-6660-4712-B00B-838EDB0F86D1}" destId="{52668064-F5E2-41CD-8ECF-7C5C8990D5D7}" srcOrd="0" destOrd="0" presId="urn:microsoft.com/office/officeart/2008/layout/VerticalCurvedList"/>
    <dgm:cxn modelId="{777F7542-47C6-4EFE-8228-4AE0BDD7F393}" type="presParOf" srcId="{F7A733C6-6660-4712-B00B-838EDB0F86D1}" destId="{4BA33770-892E-484C-BF1E-A9F6BFF32707}" srcOrd="1" destOrd="0" presId="urn:microsoft.com/office/officeart/2008/layout/VerticalCurvedList"/>
    <dgm:cxn modelId="{118295DF-BA9A-48DB-B589-5EA50E80705F}" type="presParOf" srcId="{F7A733C6-6660-4712-B00B-838EDB0F86D1}" destId="{97680AD9-4DFF-4D22-9144-D18D32D597BA}" srcOrd="2" destOrd="0" presId="urn:microsoft.com/office/officeart/2008/layout/VerticalCurvedList"/>
    <dgm:cxn modelId="{612D8326-21F0-4B80-9B68-E910BA9A022A}" type="presParOf" srcId="{F7A733C6-6660-4712-B00B-838EDB0F86D1}" destId="{E5DA2214-19F6-4787-A0FF-71301958EF40}" srcOrd="3" destOrd="0" presId="urn:microsoft.com/office/officeart/2008/layout/VerticalCurvedList"/>
    <dgm:cxn modelId="{3352E6F6-2435-4D00-9DCD-B198C6024FD2}" type="presParOf" srcId="{0F0D3312-45B1-4F5F-AEEC-940EB42F74E3}" destId="{A11EB27D-2B8C-4A4B-9DEF-12C9EB3997B6}" srcOrd="1" destOrd="0" presId="urn:microsoft.com/office/officeart/2008/layout/VerticalCurvedList"/>
    <dgm:cxn modelId="{49B134F5-108E-4A83-8E83-E29EEB068455}" type="presParOf" srcId="{0F0D3312-45B1-4F5F-AEEC-940EB42F74E3}" destId="{2C3DF1B7-BE8A-430B-B722-708FC8EF05C0}" srcOrd="2" destOrd="0" presId="urn:microsoft.com/office/officeart/2008/layout/VerticalCurvedList"/>
    <dgm:cxn modelId="{574190B1-3483-4280-BFD4-8CC608257F62}" type="presParOf" srcId="{2C3DF1B7-BE8A-430B-B722-708FC8EF05C0}" destId="{0C789AD6-1CFC-4CC4-BD9A-7DA0E8F87627}" srcOrd="0" destOrd="0" presId="urn:microsoft.com/office/officeart/2008/layout/VerticalCurvedList"/>
    <dgm:cxn modelId="{8281442C-49ED-40B6-A195-1C8F94DFE9E1}" type="presParOf" srcId="{0F0D3312-45B1-4F5F-AEEC-940EB42F74E3}" destId="{ADDCB628-25BD-4E43-B1DF-1EE3C6B6E2A0}" srcOrd="3" destOrd="0" presId="urn:microsoft.com/office/officeart/2008/layout/VerticalCurvedList"/>
    <dgm:cxn modelId="{BEF4ECD1-568E-4633-A782-BBE1B0E8143A}" type="presParOf" srcId="{0F0D3312-45B1-4F5F-AEEC-940EB42F74E3}" destId="{4A650A06-B40B-4798-A87F-1EFA5BB62A6E}" srcOrd="4" destOrd="0" presId="urn:microsoft.com/office/officeart/2008/layout/VerticalCurvedList"/>
    <dgm:cxn modelId="{FB6BFB86-5F0F-47D7-B5CC-3D635682A3DF}" type="presParOf" srcId="{4A650A06-B40B-4798-A87F-1EFA5BB62A6E}" destId="{C947CAB2-099E-4784-835B-74423907CDCF}" srcOrd="0" destOrd="0" presId="urn:microsoft.com/office/officeart/2008/layout/VerticalCurvedList"/>
    <dgm:cxn modelId="{26AA0C11-063D-47D3-9678-6D5432B30B30}" type="presParOf" srcId="{0F0D3312-45B1-4F5F-AEEC-940EB42F74E3}" destId="{3567CA43-63BF-4FB2-9E7F-A6326A3C7577}" srcOrd="5" destOrd="0" presId="urn:microsoft.com/office/officeart/2008/layout/VerticalCurvedList"/>
    <dgm:cxn modelId="{31B41839-E097-4C35-95FB-9EFD684B4EE7}" type="presParOf" srcId="{0F0D3312-45B1-4F5F-AEEC-940EB42F74E3}" destId="{15A9DA1D-1327-4042-ACD0-136100FD2152}" srcOrd="6" destOrd="0" presId="urn:microsoft.com/office/officeart/2008/layout/VerticalCurvedList"/>
    <dgm:cxn modelId="{CC94303B-C696-4EF0-9167-B9EAE8A7EABA}" type="presParOf" srcId="{15A9DA1D-1327-4042-ACD0-136100FD2152}" destId="{666D504C-7DAC-4A8B-BFC2-42FE41E86390}" srcOrd="0" destOrd="0" presId="urn:microsoft.com/office/officeart/2008/layout/VerticalCurvedList"/>
    <dgm:cxn modelId="{417F2E05-5DC1-48CE-87A4-6115BFF4BE8F}" type="presParOf" srcId="{0F0D3312-45B1-4F5F-AEEC-940EB42F74E3}" destId="{96AD589E-A2D9-4CC5-9F35-972D8C889912}" srcOrd="7" destOrd="0" presId="urn:microsoft.com/office/officeart/2008/layout/VerticalCurvedList"/>
    <dgm:cxn modelId="{30D49DF0-4371-4FE7-87F3-FABF8B39A64A}" type="presParOf" srcId="{0F0D3312-45B1-4F5F-AEEC-940EB42F74E3}" destId="{D6296E78-91BF-4E9C-9DC6-03E35E4DD02B}" srcOrd="8" destOrd="0" presId="urn:microsoft.com/office/officeart/2008/layout/VerticalCurvedList"/>
    <dgm:cxn modelId="{677EC547-FB8A-4CC8-B70A-CD05D7F78965}" type="presParOf" srcId="{D6296E78-91BF-4E9C-9DC6-03E35E4DD02B}" destId="{ADBC6753-F64C-493D-863C-8ADD8A034C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2D6A2B-9F80-4CC1-9D6D-24354B653CA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65F6-7C08-4B9B-99AA-5FDAA944CDBD}">
      <dgm:prSet phldrT="[Text]" custT="1"/>
      <dgm:spPr/>
      <dgm:t>
        <a:bodyPr/>
        <a:lstStyle/>
        <a:p>
          <a:r>
            <a:rPr lang="en-US" sz="48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48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48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endParaRPr lang="en-US" sz="48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C47901-15E3-47E2-A0AB-B8C6D739494F}" type="parTrans" cxnId="{323F1DB4-05FC-435F-A3D3-8E64B74E4F1D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3D4EAC-CE54-47F4-B3EF-BF2270503E3F}" type="sibTrans" cxnId="{323F1DB4-05FC-435F-A3D3-8E64B74E4F1D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EAE1E8-BCF3-4157-B9B1-69ABDAAA6573}">
      <dgm:prSet phldrT="[Text]" custT="1"/>
      <dgm:spPr/>
      <dgm:t>
        <a:bodyPr/>
        <a:lstStyle/>
        <a:p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endParaRPr lang="en-US" sz="40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EF6610-2746-4678-99E5-2CC2CCC9D66C}" type="parTrans" cxnId="{80E7A93D-F73C-4F3B-A60A-CAEA334204D5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F253DC-9830-440D-B8D8-B7CA63AB692D}" type="sibTrans" cxnId="{80E7A93D-F73C-4F3B-A60A-CAEA334204D5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629351-D248-48E0-A038-234DC9B6FD40}">
      <dgm:prSet phldrT="[Text]" custT="1"/>
      <dgm:spPr/>
      <dgm:t>
        <a:bodyPr/>
        <a:lstStyle/>
        <a:p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40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C83403-E1BC-44A8-A5D0-9F1A3859F347}" type="parTrans" cxnId="{454A9C40-889C-4425-B241-31D264E5BC64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5C4A6A-3E0B-40F7-A740-CFD81F26951F}" type="sibTrans" cxnId="{454A9C40-889C-4425-B241-31D264E5BC64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E1B9B3-CCCF-4254-A674-FC1F06A77CDC}">
      <dgm:prSet phldrT="[Text]" custT="1"/>
      <dgm:spPr/>
      <dgm:t>
        <a:bodyPr/>
        <a:lstStyle/>
        <a:p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nhóm</a:t>
          </a:r>
          <a:endParaRPr lang="en-US" sz="40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9FCE91-8DBC-4088-B239-D58ABF0328CB}" type="parTrans" cxnId="{482D5B20-1108-4114-92E2-01C5592A624E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32C1A8-21CE-45F3-8ACC-B868A937BA75}" type="sibTrans" cxnId="{482D5B20-1108-4114-92E2-01C5592A624E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888049-D209-4510-8D40-316B7464C8A0}">
      <dgm:prSet phldrT="[Text]" custT="1"/>
      <dgm:spPr/>
      <dgm:t>
        <a:bodyPr/>
        <a:lstStyle/>
        <a:p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endParaRPr lang="en-US" sz="40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DA6BBF-4E0D-4713-914F-4AFD3EA1E052}" type="parTrans" cxnId="{B1ACD1E9-17AB-4CB0-B63C-59674B7E6000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BFC91F-D1B3-4FC1-BB25-946180909BE8}" type="sibTrans" cxnId="{B1ACD1E9-17AB-4CB0-B63C-59674B7E6000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7692CC-3B9A-4014-B7D0-C6C7211ABB00}">
      <dgm:prSet phldrT="[Text]" custT="1"/>
      <dgm:spPr/>
      <dgm:t>
        <a:bodyPr/>
        <a:lstStyle/>
        <a:p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trước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đám</a:t>
          </a:r>
          <a:r>
            <a:rPr lang="en-US" sz="40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đông</a:t>
          </a:r>
          <a:endParaRPr lang="en-US" sz="40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7EDE9-E105-4359-AC7B-429215CA40D4}" type="parTrans" cxnId="{0105336D-3B01-48F5-8D85-8246B2E2DC60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6FDEE-1657-4F11-ACD0-B201EF3FDD35}" type="sibTrans" cxnId="{0105336D-3B01-48F5-8D85-8246B2E2DC60}">
      <dgm:prSet/>
      <dgm:spPr/>
      <dgm:t>
        <a:bodyPr/>
        <a:lstStyle/>
        <a:p>
          <a:endParaRPr lang="en-US" sz="400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E8C25E-80E8-480C-9DCE-68570A89FDF3}" type="pres">
      <dgm:prSet presAssocID="{992D6A2B-9F80-4CC1-9D6D-24354B653CA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278E100-2D0C-4874-93A7-8504F2892456}" type="pres">
      <dgm:prSet presAssocID="{5BEA65F6-7C08-4B9B-99AA-5FDAA944CDBD}" presName="singleCycle" presStyleCnt="0"/>
      <dgm:spPr/>
    </dgm:pt>
    <dgm:pt modelId="{D21A0EBA-50A2-46C4-BF01-BC48CAAD9F31}" type="pres">
      <dgm:prSet presAssocID="{5BEA65F6-7C08-4B9B-99AA-5FDAA944CDBD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0123DE73-052D-41CB-B347-E589C3D95B64}" type="pres">
      <dgm:prSet presAssocID="{FBEF6610-2746-4678-99E5-2CC2CCC9D66C}" presName="Name56" presStyleLbl="parChTrans1D2" presStyleIdx="0" presStyleCnt="5"/>
      <dgm:spPr/>
      <dgm:t>
        <a:bodyPr/>
        <a:lstStyle/>
        <a:p>
          <a:endParaRPr lang="en-US"/>
        </a:p>
      </dgm:t>
    </dgm:pt>
    <dgm:pt modelId="{46EF79F8-B731-4038-A8C3-F8769D871E4C}" type="pres">
      <dgm:prSet presAssocID="{86EAE1E8-BCF3-4157-B9B1-69ABDAAA6573}" presName="text0" presStyleLbl="node1" presStyleIdx="1" presStyleCnt="6" custScaleX="201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84EEC-A114-40AA-B629-EF26422F8CB3}" type="pres">
      <dgm:prSet presAssocID="{B3C83403-E1BC-44A8-A5D0-9F1A3859F347}" presName="Name56" presStyleLbl="parChTrans1D2" presStyleIdx="1" presStyleCnt="5"/>
      <dgm:spPr/>
      <dgm:t>
        <a:bodyPr/>
        <a:lstStyle/>
        <a:p>
          <a:endParaRPr lang="en-US"/>
        </a:p>
      </dgm:t>
    </dgm:pt>
    <dgm:pt modelId="{77BD713F-1BC5-44A3-93B6-4B3A02139FC5}" type="pres">
      <dgm:prSet presAssocID="{17629351-D248-48E0-A038-234DC9B6FD40}" presName="text0" presStyleLbl="node1" presStyleIdx="2" presStyleCnt="6" custScaleX="183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01A9D-85CE-4E7B-AF98-80EE04EC50F3}" type="pres">
      <dgm:prSet presAssocID="{EC9FCE91-8DBC-4088-B239-D58ABF0328CB}" presName="Name56" presStyleLbl="parChTrans1D2" presStyleIdx="2" presStyleCnt="5"/>
      <dgm:spPr/>
      <dgm:t>
        <a:bodyPr/>
        <a:lstStyle/>
        <a:p>
          <a:endParaRPr lang="en-US"/>
        </a:p>
      </dgm:t>
    </dgm:pt>
    <dgm:pt modelId="{42F1F9BC-5B2C-4D65-AA05-B47FBD98A95B}" type="pres">
      <dgm:prSet presAssocID="{E5E1B9B3-CCCF-4254-A674-FC1F06A77CDC}" presName="text0" presStyleLbl="node1" presStyleIdx="3" presStyleCnt="6" custScaleX="189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C5F02-6E27-4735-8A80-E2D926D47F0E}" type="pres">
      <dgm:prSet presAssocID="{88DA6BBF-4E0D-4713-914F-4AFD3EA1E052}" presName="Name56" presStyleLbl="parChTrans1D2" presStyleIdx="3" presStyleCnt="5"/>
      <dgm:spPr/>
      <dgm:t>
        <a:bodyPr/>
        <a:lstStyle/>
        <a:p>
          <a:endParaRPr lang="en-US"/>
        </a:p>
      </dgm:t>
    </dgm:pt>
    <dgm:pt modelId="{69CE1C3F-52ED-44F2-AE6F-D9BA5EEBD2CB}" type="pres">
      <dgm:prSet presAssocID="{BB888049-D209-4510-8D40-316B7464C8A0}" presName="text0" presStyleLbl="node1" presStyleIdx="4" presStyleCnt="6" custScaleX="1815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59794-C2B0-48D7-AD1A-BE00B05BDB48}" type="pres">
      <dgm:prSet presAssocID="{E807EDE9-E105-4359-AC7B-429215CA40D4}" presName="Name56" presStyleLbl="parChTrans1D2" presStyleIdx="4" presStyleCnt="5"/>
      <dgm:spPr/>
      <dgm:t>
        <a:bodyPr/>
        <a:lstStyle/>
        <a:p>
          <a:endParaRPr lang="en-US"/>
        </a:p>
      </dgm:t>
    </dgm:pt>
    <dgm:pt modelId="{4B22D15A-B81E-4A97-A839-B85A1826E13F}" type="pres">
      <dgm:prSet presAssocID="{FA7692CC-3B9A-4014-B7D0-C6C7211ABB00}" presName="text0" presStyleLbl="node1" presStyleIdx="5" presStyleCnt="6" custScaleX="180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EE1457-6ADB-4CB0-B184-AB6540C941A2}" type="presOf" srcId="{FBEF6610-2746-4678-99E5-2CC2CCC9D66C}" destId="{0123DE73-052D-41CB-B347-E589C3D95B64}" srcOrd="0" destOrd="0" presId="urn:microsoft.com/office/officeart/2008/layout/RadialCluster"/>
    <dgm:cxn modelId="{6D369FCE-CE86-463B-8ACC-E60FA86E6D16}" type="presOf" srcId="{FA7692CC-3B9A-4014-B7D0-C6C7211ABB00}" destId="{4B22D15A-B81E-4A97-A839-B85A1826E13F}" srcOrd="0" destOrd="0" presId="urn:microsoft.com/office/officeart/2008/layout/RadialCluster"/>
    <dgm:cxn modelId="{80E7A93D-F73C-4F3B-A60A-CAEA334204D5}" srcId="{5BEA65F6-7C08-4B9B-99AA-5FDAA944CDBD}" destId="{86EAE1E8-BCF3-4157-B9B1-69ABDAAA6573}" srcOrd="0" destOrd="0" parTransId="{FBEF6610-2746-4678-99E5-2CC2CCC9D66C}" sibTransId="{93F253DC-9830-440D-B8D8-B7CA63AB692D}"/>
    <dgm:cxn modelId="{831CCFC7-34D0-41B8-A20C-56486E93C257}" type="presOf" srcId="{86EAE1E8-BCF3-4157-B9B1-69ABDAAA6573}" destId="{46EF79F8-B731-4038-A8C3-F8769D871E4C}" srcOrd="0" destOrd="0" presId="urn:microsoft.com/office/officeart/2008/layout/RadialCluster"/>
    <dgm:cxn modelId="{0EF59EBE-0DAE-4078-AEC8-11A508A8F449}" type="presOf" srcId="{EC9FCE91-8DBC-4088-B239-D58ABF0328CB}" destId="{DF301A9D-85CE-4E7B-AF98-80EE04EC50F3}" srcOrd="0" destOrd="0" presId="urn:microsoft.com/office/officeart/2008/layout/RadialCluster"/>
    <dgm:cxn modelId="{010459E0-8A59-4EE6-8658-EEC65448FEC7}" type="presOf" srcId="{5BEA65F6-7C08-4B9B-99AA-5FDAA944CDBD}" destId="{D21A0EBA-50A2-46C4-BF01-BC48CAAD9F31}" srcOrd="0" destOrd="0" presId="urn:microsoft.com/office/officeart/2008/layout/RadialCluster"/>
    <dgm:cxn modelId="{454A9C40-889C-4425-B241-31D264E5BC64}" srcId="{5BEA65F6-7C08-4B9B-99AA-5FDAA944CDBD}" destId="{17629351-D248-48E0-A038-234DC9B6FD40}" srcOrd="1" destOrd="0" parTransId="{B3C83403-E1BC-44A8-A5D0-9F1A3859F347}" sibTransId="{B05C4A6A-3E0B-40F7-A740-CFD81F26951F}"/>
    <dgm:cxn modelId="{482D5B20-1108-4114-92E2-01C5592A624E}" srcId="{5BEA65F6-7C08-4B9B-99AA-5FDAA944CDBD}" destId="{E5E1B9B3-CCCF-4254-A674-FC1F06A77CDC}" srcOrd="2" destOrd="0" parTransId="{EC9FCE91-8DBC-4088-B239-D58ABF0328CB}" sibTransId="{6932C1A8-21CE-45F3-8ACC-B868A937BA75}"/>
    <dgm:cxn modelId="{323F1DB4-05FC-435F-A3D3-8E64B74E4F1D}" srcId="{992D6A2B-9F80-4CC1-9D6D-24354B653CA6}" destId="{5BEA65F6-7C08-4B9B-99AA-5FDAA944CDBD}" srcOrd="0" destOrd="0" parTransId="{BEC47901-15E3-47E2-A0AB-B8C6D739494F}" sibTransId="{A73D4EAC-CE54-47F4-B3EF-BF2270503E3F}"/>
    <dgm:cxn modelId="{9D61BDE8-2249-4A37-8F26-FEBE9A4D2FCE}" type="presOf" srcId="{BB888049-D209-4510-8D40-316B7464C8A0}" destId="{69CE1C3F-52ED-44F2-AE6F-D9BA5EEBD2CB}" srcOrd="0" destOrd="0" presId="urn:microsoft.com/office/officeart/2008/layout/RadialCluster"/>
    <dgm:cxn modelId="{0105336D-3B01-48F5-8D85-8246B2E2DC60}" srcId="{5BEA65F6-7C08-4B9B-99AA-5FDAA944CDBD}" destId="{FA7692CC-3B9A-4014-B7D0-C6C7211ABB00}" srcOrd="4" destOrd="0" parTransId="{E807EDE9-E105-4359-AC7B-429215CA40D4}" sibTransId="{62B6FDEE-1657-4F11-ACD0-B201EF3FDD35}"/>
    <dgm:cxn modelId="{2AF38B32-64B5-4886-8204-83C6549DE51D}" type="presOf" srcId="{17629351-D248-48E0-A038-234DC9B6FD40}" destId="{77BD713F-1BC5-44A3-93B6-4B3A02139FC5}" srcOrd="0" destOrd="0" presId="urn:microsoft.com/office/officeart/2008/layout/RadialCluster"/>
    <dgm:cxn modelId="{A0045D34-0462-4DA4-8F60-7B0971825D02}" type="presOf" srcId="{E807EDE9-E105-4359-AC7B-429215CA40D4}" destId="{9AA59794-C2B0-48D7-AD1A-BE00B05BDB48}" srcOrd="0" destOrd="0" presId="urn:microsoft.com/office/officeart/2008/layout/RadialCluster"/>
    <dgm:cxn modelId="{FFDA8A33-C64B-483B-98C6-7DC35DCDAF23}" type="presOf" srcId="{88DA6BBF-4E0D-4713-914F-4AFD3EA1E052}" destId="{F6AC5F02-6E27-4735-8A80-E2D926D47F0E}" srcOrd="0" destOrd="0" presId="urn:microsoft.com/office/officeart/2008/layout/RadialCluster"/>
    <dgm:cxn modelId="{1E305345-0F38-44A5-95F6-344E57068210}" type="presOf" srcId="{B3C83403-E1BC-44A8-A5D0-9F1A3859F347}" destId="{A1984EEC-A114-40AA-B629-EF26422F8CB3}" srcOrd="0" destOrd="0" presId="urn:microsoft.com/office/officeart/2008/layout/RadialCluster"/>
    <dgm:cxn modelId="{974FD83F-C17D-4B97-A49D-D7B1BE958A36}" type="presOf" srcId="{E5E1B9B3-CCCF-4254-A674-FC1F06A77CDC}" destId="{42F1F9BC-5B2C-4D65-AA05-B47FBD98A95B}" srcOrd="0" destOrd="0" presId="urn:microsoft.com/office/officeart/2008/layout/RadialCluster"/>
    <dgm:cxn modelId="{B1ACD1E9-17AB-4CB0-B63C-59674B7E6000}" srcId="{5BEA65F6-7C08-4B9B-99AA-5FDAA944CDBD}" destId="{BB888049-D209-4510-8D40-316B7464C8A0}" srcOrd="3" destOrd="0" parTransId="{88DA6BBF-4E0D-4713-914F-4AFD3EA1E052}" sibTransId="{79BFC91F-D1B3-4FC1-BB25-946180909BE8}"/>
    <dgm:cxn modelId="{068454F1-571E-463B-8DF8-EB34FE38F9F5}" type="presOf" srcId="{992D6A2B-9F80-4CC1-9D6D-24354B653CA6}" destId="{CEE8C25E-80E8-480C-9DCE-68570A89FDF3}" srcOrd="0" destOrd="0" presId="urn:microsoft.com/office/officeart/2008/layout/RadialCluster"/>
    <dgm:cxn modelId="{D4E6717F-8CD3-4C9A-9AD5-3DFA85589E29}" type="presParOf" srcId="{CEE8C25E-80E8-480C-9DCE-68570A89FDF3}" destId="{C278E100-2D0C-4874-93A7-8504F2892456}" srcOrd="0" destOrd="0" presId="urn:microsoft.com/office/officeart/2008/layout/RadialCluster"/>
    <dgm:cxn modelId="{859A2E12-54CF-4136-A0E0-A1D2FDDF7A03}" type="presParOf" srcId="{C278E100-2D0C-4874-93A7-8504F2892456}" destId="{D21A0EBA-50A2-46C4-BF01-BC48CAAD9F31}" srcOrd="0" destOrd="0" presId="urn:microsoft.com/office/officeart/2008/layout/RadialCluster"/>
    <dgm:cxn modelId="{18386B57-E888-4EB9-B1C2-8F5E6D2749F0}" type="presParOf" srcId="{C278E100-2D0C-4874-93A7-8504F2892456}" destId="{0123DE73-052D-41CB-B347-E589C3D95B64}" srcOrd="1" destOrd="0" presId="urn:microsoft.com/office/officeart/2008/layout/RadialCluster"/>
    <dgm:cxn modelId="{4326B3E0-5E01-44B3-9D64-99E7DD7918D5}" type="presParOf" srcId="{C278E100-2D0C-4874-93A7-8504F2892456}" destId="{46EF79F8-B731-4038-A8C3-F8769D871E4C}" srcOrd="2" destOrd="0" presId="urn:microsoft.com/office/officeart/2008/layout/RadialCluster"/>
    <dgm:cxn modelId="{C1AEF6E3-F387-41FF-80C5-DA6F532DE474}" type="presParOf" srcId="{C278E100-2D0C-4874-93A7-8504F2892456}" destId="{A1984EEC-A114-40AA-B629-EF26422F8CB3}" srcOrd="3" destOrd="0" presId="urn:microsoft.com/office/officeart/2008/layout/RadialCluster"/>
    <dgm:cxn modelId="{DA37AB94-0CE3-4A19-809B-AEED095871D6}" type="presParOf" srcId="{C278E100-2D0C-4874-93A7-8504F2892456}" destId="{77BD713F-1BC5-44A3-93B6-4B3A02139FC5}" srcOrd="4" destOrd="0" presId="urn:microsoft.com/office/officeart/2008/layout/RadialCluster"/>
    <dgm:cxn modelId="{09250FAF-4A97-4BD5-908D-2ADBDEEF1E83}" type="presParOf" srcId="{C278E100-2D0C-4874-93A7-8504F2892456}" destId="{DF301A9D-85CE-4E7B-AF98-80EE04EC50F3}" srcOrd="5" destOrd="0" presId="urn:microsoft.com/office/officeart/2008/layout/RadialCluster"/>
    <dgm:cxn modelId="{15750195-BF6F-4A74-9C93-7C108D9CAE13}" type="presParOf" srcId="{C278E100-2D0C-4874-93A7-8504F2892456}" destId="{42F1F9BC-5B2C-4D65-AA05-B47FBD98A95B}" srcOrd="6" destOrd="0" presId="urn:microsoft.com/office/officeart/2008/layout/RadialCluster"/>
    <dgm:cxn modelId="{C36B605D-B403-4F3C-83EF-EC42523A00C9}" type="presParOf" srcId="{C278E100-2D0C-4874-93A7-8504F2892456}" destId="{F6AC5F02-6E27-4735-8A80-E2D926D47F0E}" srcOrd="7" destOrd="0" presId="urn:microsoft.com/office/officeart/2008/layout/RadialCluster"/>
    <dgm:cxn modelId="{6493D75C-EC21-489C-B19E-0634B4776FE9}" type="presParOf" srcId="{C278E100-2D0C-4874-93A7-8504F2892456}" destId="{69CE1C3F-52ED-44F2-AE6F-D9BA5EEBD2CB}" srcOrd="8" destOrd="0" presId="urn:microsoft.com/office/officeart/2008/layout/RadialCluster"/>
    <dgm:cxn modelId="{3447FD5E-D43E-4465-AF7B-B705E54ED8BC}" type="presParOf" srcId="{C278E100-2D0C-4874-93A7-8504F2892456}" destId="{9AA59794-C2B0-48D7-AD1A-BE00B05BDB48}" srcOrd="9" destOrd="0" presId="urn:microsoft.com/office/officeart/2008/layout/RadialCluster"/>
    <dgm:cxn modelId="{79985F3A-791E-4B34-9351-145F26E0383C}" type="presParOf" srcId="{C278E100-2D0C-4874-93A7-8504F2892456}" destId="{4B22D15A-B81E-4A97-A839-B85A1826E13F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33770-892E-484C-BF1E-A9F6BFF32707}">
      <dsp:nvSpPr>
        <dsp:cNvPr id="0" name=""/>
        <dsp:cNvSpPr/>
      </dsp:nvSpPr>
      <dsp:spPr>
        <a:xfrm>
          <a:off x="-11586732" y="-1767437"/>
          <a:ext cx="13779278" cy="13779278"/>
        </a:xfrm>
        <a:prstGeom prst="blockArc">
          <a:avLst>
            <a:gd name="adj1" fmla="val 18900000"/>
            <a:gd name="adj2" fmla="val 2700000"/>
            <a:gd name="adj3" fmla="val 15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EB27D-2B8C-4A4B-9DEF-12C9EB3997B6}">
      <dsp:nvSpPr>
        <dsp:cNvPr id="0" name=""/>
        <dsp:cNvSpPr/>
      </dsp:nvSpPr>
      <dsp:spPr>
        <a:xfrm>
          <a:off x="1146190" y="787589"/>
          <a:ext cx="14016313" cy="15759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0949" tIns="165100" rIns="16510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endParaRPr lang="en-US" sz="65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46190" y="787589"/>
        <a:ext cx="14016313" cy="1575999"/>
      </dsp:txXfrm>
    </dsp:sp>
    <dsp:sp modelId="{0C789AD6-1CFC-4CC4-BD9A-7DA0E8F87627}">
      <dsp:nvSpPr>
        <dsp:cNvPr id="0" name=""/>
        <dsp:cNvSpPr/>
      </dsp:nvSpPr>
      <dsp:spPr>
        <a:xfrm>
          <a:off x="161191" y="590589"/>
          <a:ext cx="1969998" cy="196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DCB628-25BD-4E43-B1DF-1EE3C6B6E2A0}">
      <dsp:nvSpPr>
        <dsp:cNvPr id="0" name=""/>
        <dsp:cNvSpPr/>
      </dsp:nvSpPr>
      <dsp:spPr>
        <a:xfrm>
          <a:off x="2049747" y="3151998"/>
          <a:ext cx="13112757" cy="15759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0949" tIns="165100" rIns="16510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GB" altLang="ja-JP" sz="6500" kern="120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Kinh nghiệm</a:t>
          </a:r>
          <a:endParaRPr lang="en-US" sz="65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9747" y="3151998"/>
        <a:ext cx="13112757" cy="1575999"/>
      </dsp:txXfrm>
    </dsp:sp>
    <dsp:sp modelId="{C947CAB2-099E-4784-835B-74423907CDCF}">
      <dsp:nvSpPr>
        <dsp:cNvPr id="0" name=""/>
        <dsp:cNvSpPr/>
      </dsp:nvSpPr>
      <dsp:spPr>
        <a:xfrm>
          <a:off x="1064747" y="2954998"/>
          <a:ext cx="1969998" cy="196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67CA43-63BF-4FB2-9E7F-A6326A3C7577}">
      <dsp:nvSpPr>
        <dsp:cNvPr id="0" name=""/>
        <dsp:cNvSpPr/>
      </dsp:nvSpPr>
      <dsp:spPr>
        <a:xfrm>
          <a:off x="2049747" y="5516406"/>
          <a:ext cx="13112757" cy="15759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0949" tIns="165100" rIns="16510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khoá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Fresher</a:t>
          </a:r>
          <a:endParaRPr lang="en-US" sz="65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9747" y="5516406"/>
        <a:ext cx="13112757" cy="1575999"/>
      </dsp:txXfrm>
    </dsp:sp>
    <dsp:sp modelId="{666D504C-7DAC-4A8B-BFC2-42FE41E86390}">
      <dsp:nvSpPr>
        <dsp:cNvPr id="0" name=""/>
        <dsp:cNvSpPr/>
      </dsp:nvSpPr>
      <dsp:spPr>
        <a:xfrm>
          <a:off x="1064747" y="5319406"/>
          <a:ext cx="1969998" cy="196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AD589E-A2D9-4CC5-9F35-972D8C889912}">
      <dsp:nvSpPr>
        <dsp:cNvPr id="0" name=""/>
        <dsp:cNvSpPr/>
      </dsp:nvSpPr>
      <dsp:spPr>
        <a:xfrm>
          <a:off x="1146190" y="7880815"/>
          <a:ext cx="14016313" cy="15759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0949" tIns="165100" rIns="16510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kumimoji="1" lang="en-GB" altLang="ja-JP" sz="65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1" lang="en-GB" altLang="ja-JP" sz="65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lai</a:t>
          </a:r>
          <a:endParaRPr lang="en-US" sz="65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46190" y="7880815"/>
        <a:ext cx="14016313" cy="1575999"/>
      </dsp:txXfrm>
    </dsp:sp>
    <dsp:sp modelId="{ADBC6753-F64C-493D-863C-8ADD8A034C5A}">
      <dsp:nvSpPr>
        <dsp:cNvPr id="0" name=""/>
        <dsp:cNvSpPr/>
      </dsp:nvSpPr>
      <dsp:spPr>
        <a:xfrm>
          <a:off x="161191" y="7683815"/>
          <a:ext cx="1969998" cy="196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A0EBA-50A2-46C4-BF01-BC48CAAD9F31}">
      <dsp:nvSpPr>
        <dsp:cNvPr id="0" name=""/>
        <dsp:cNvSpPr/>
      </dsp:nvSpPr>
      <dsp:spPr>
        <a:xfrm>
          <a:off x="6482408" y="4226531"/>
          <a:ext cx="3250353" cy="32503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48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48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endParaRPr lang="en-US" sz="4800" kern="12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41077" y="4385200"/>
        <a:ext cx="2933015" cy="2933015"/>
      </dsp:txXfrm>
    </dsp:sp>
    <dsp:sp modelId="{0123DE73-052D-41CB-B347-E589C3D95B64}">
      <dsp:nvSpPr>
        <dsp:cNvPr id="0" name=""/>
        <dsp:cNvSpPr/>
      </dsp:nvSpPr>
      <dsp:spPr>
        <a:xfrm rot="16200000">
          <a:off x="7189783" y="3308730"/>
          <a:ext cx="18356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5603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F79F8-B731-4038-A8C3-F8769D871E4C}">
      <dsp:nvSpPr>
        <dsp:cNvPr id="0" name=""/>
        <dsp:cNvSpPr/>
      </dsp:nvSpPr>
      <dsp:spPr>
        <a:xfrm>
          <a:off x="5918731" y="213191"/>
          <a:ext cx="4377708" cy="21777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endParaRPr lang="en-US" sz="4000" kern="12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25039" y="319499"/>
        <a:ext cx="4165092" cy="1965120"/>
      </dsp:txXfrm>
    </dsp:sp>
    <dsp:sp modelId="{A1984EEC-A114-40AA-B629-EF26422F8CB3}">
      <dsp:nvSpPr>
        <dsp:cNvPr id="0" name=""/>
        <dsp:cNvSpPr/>
      </dsp:nvSpPr>
      <dsp:spPr>
        <a:xfrm rot="20520000">
          <a:off x="9714633" y="5209198"/>
          <a:ext cx="7407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784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D713F-1BC5-44A3-93B6-4B3A02139FC5}">
      <dsp:nvSpPr>
        <dsp:cNvPr id="0" name=""/>
        <dsp:cNvSpPr/>
      </dsp:nvSpPr>
      <dsp:spPr>
        <a:xfrm>
          <a:off x="10437289" y="3356921"/>
          <a:ext cx="3994535" cy="21777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4000" kern="12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43597" y="3463229"/>
        <a:ext cx="3781919" cy="1965120"/>
      </dsp:txXfrm>
    </dsp:sp>
    <dsp:sp modelId="{DF301A9D-85CE-4E7B-AF98-80EE04EC50F3}">
      <dsp:nvSpPr>
        <dsp:cNvPr id="0" name=""/>
        <dsp:cNvSpPr/>
      </dsp:nvSpPr>
      <dsp:spPr>
        <a:xfrm rot="3240000">
          <a:off x="9042066" y="7960233"/>
          <a:ext cx="11949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904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1F9BC-5B2C-4D65-AA05-B47FBD98A95B}">
      <dsp:nvSpPr>
        <dsp:cNvPr id="0" name=""/>
        <dsp:cNvSpPr/>
      </dsp:nvSpPr>
      <dsp:spPr>
        <a:xfrm>
          <a:off x="8717393" y="8443582"/>
          <a:ext cx="4128814" cy="21777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nhóm</a:t>
          </a:r>
          <a:endParaRPr lang="en-US" sz="4000" kern="12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23701" y="8549890"/>
        <a:ext cx="3916198" cy="1965120"/>
      </dsp:txXfrm>
    </dsp:sp>
    <dsp:sp modelId="{F6AC5F02-6E27-4735-8A80-E2D926D47F0E}">
      <dsp:nvSpPr>
        <dsp:cNvPr id="0" name=""/>
        <dsp:cNvSpPr/>
      </dsp:nvSpPr>
      <dsp:spPr>
        <a:xfrm rot="7560000">
          <a:off x="5978199" y="7960233"/>
          <a:ext cx="11949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904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E1C3F-52ED-44F2-AE6F-D9BA5EEBD2CB}">
      <dsp:nvSpPr>
        <dsp:cNvPr id="0" name=""/>
        <dsp:cNvSpPr/>
      </dsp:nvSpPr>
      <dsp:spPr>
        <a:xfrm>
          <a:off x="3456016" y="8443582"/>
          <a:ext cx="3954704" cy="21777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endParaRPr lang="en-US" sz="4000" kern="12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2324" y="8549890"/>
        <a:ext cx="3742088" cy="1965120"/>
      </dsp:txXfrm>
    </dsp:sp>
    <dsp:sp modelId="{9AA59794-C2B0-48D7-AD1A-BE00B05BDB48}">
      <dsp:nvSpPr>
        <dsp:cNvPr id="0" name=""/>
        <dsp:cNvSpPr/>
      </dsp:nvSpPr>
      <dsp:spPr>
        <a:xfrm rot="11880000">
          <a:off x="5722213" y="5203253"/>
          <a:ext cx="7792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9265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2D15A-B81E-4A97-A839-B85A1826E13F}">
      <dsp:nvSpPr>
        <dsp:cNvPr id="0" name=""/>
        <dsp:cNvSpPr/>
      </dsp:nvSpPr>
      <dsp:spPr>
        <a:xfrm>
          <a:off x="1819941" y="3356921"/>
          <a:ext cx="3921341" cy="21777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trước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đám</a:t>
          </a:r>
          <a:r>
            <a:rPr lang="en-US" sz="40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đông</a:t>
          </a:r>
          <a:endParaRPr lang="en-US" sz="4000" kern="1200" dirty="0">
            <a:solidFill>
              <a:schemeClr val="tx2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26249" y="3463229"/>
        <a:ext cx="3708725" cy="196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09E4069-F07C-4839-B5B5-FC85CF9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66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9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GB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CÁ NHÂN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2696" y="9742863"/>
            <a:ext cx="9141619" cy="2320173"/>
          </a:xfrm>
        </p:spPr>
        <p:txBody>
          <a:bodyPr/>
          <a:lstStyle/>
          <a:p>
            <a:r>
              <a:rPr kumimoji="1" lang="en-GB" altLang="ja-JP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kumimoji="1" lang="en-GB" altLang="ja-JP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ja-JP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kumimoji="1" lang="en-GB" altLang="ja-JP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ja-JP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kumimoji="1" lang="en-GB" altLang="ja-JP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GB" altLang="ja-JP" sz="5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Fresher K03</a:t>
            </a:r>
          </a:p>
          <a:p>
            <a:r>
              <a:rPr kumimoji="1" lang="en-GB" altLang="ja-JP" sz="5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2020/07</a:t>
            </a:r>
            <a:endParaRPr kumimoji="1" lang="ja-JP" altLang="en-US" sz="5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4839219"/>
              </p:ext>
            </p:extLst>
          </p:nvPr>
        </p:nvGraphicFramePr>
        <p:xfrm>
          <a:off x="4531174" y="1811215"/>
          <a:ext cx="15315304" cy="10244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3768" y="1149898"/>
            <a:ext cx="10287001" cy="10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5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VĂN HIẾU</a:t>
            </a:r>
            <a:endParaRPr lang="en-US" sz="5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15/09/1997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Quê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Huế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657167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lông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1657167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167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truyện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0" t="29487" r="26023" b="31026"/>
          <a:stretch/>
        </p:blipFill>
        <p:spPr>
          <a:xfrm>
            <a:off x="2286000" y="2106655"/>
            <a:ext cx="7550593" cy="9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36633" y="2579075"/>
            <a:ext cx="7666892" cy="925536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0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 defTabSz="1828343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400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400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40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400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0138" y="2579075"/>
            <a:ext cx="7666892" cy="925536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400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400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 defTabSz="1828343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571500" algn="just" defTabSz="1828343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4000" kern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979" y="2954216"/>
            <a:ext cx="3886200" cy="1143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GB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600484" y="2954216"/>
            <a:ext cx="3886200" cy="11430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GB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4" descr="Kết quả hình ảnh cho .net core logo">
            <a:extLst>
              <a:ext uri="{FF2B5EF4-FFF2-40B4-BE49-F238E27FC236}">
                <a16:creationId xmlns:a16="http://schemas.microsoft.com/office/drawing/2014/main" id="{100A5CDD-D357-446C-BBD9-B5E90453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495" y="3104490"/>
            <a:ext cx="3282282" cy="32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848" y="2786102"/>
            <a:ext cx="4158405" cy="4158405"/>
          </a:xfrm>
          <a:prstGeom prst="rect">
            <a:avLst/>
          </a:prstGeom>
        </p:spPr>
      </p:pic>
      <p:pic>
        <p:nvPicPr>
          <p:cNvPr id="8" name="Picture 6" descr="Kết quả hình ảnh cho sql server logo">
            <a:extLst>
              <a:ext uri="{FF2B5EF4-FFF2-40B4-BE49-F238E27FC236}">
                <a16:creationId xmlns:a16="http://schemas.microsoft.com/office/drawing/2014/main" id="{28E4EBC5-3430-4A86-885E-A5EA7011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28" y="3042212"/>
            <a:ext cx="6354720" cy="34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ết quả hình ảnh cho html5 css3 bootstrap logo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791" y="7263840"/>
            <a:ext cx="5608334" cy="33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Kết quả hình ảnh cho git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40" y="7402407"/>
            <a:ext cx="5458655" cy="303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8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76641995"/>
              </p:ext>
            </p:extLst>
          </p:nvPr>
        </p:nvGraphicFramePr>
        <p:xfrm>
          <a:off x="1529861" y="2479432"/>
          <a:ext cx="12252139" cy="8950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Kết quả hình ảnh cho Java icon">
            <a:extLst>
              <a:ext uri="{FF2B5EF4-FFF2-40B4-BE49-F238E27FC236}">
                <a16:creationId xmlns:a16="http://schemas.microsoft.com/office/drawing/2014/main" id="{972B1064-1091-49BF-ADD3-62B9F0205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564" y="2667546"/>
            <a:ext cx="4527331" cy="271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gular Material Design cho Android - Tải về AP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469" y="2479432"/>
            <a:ext cx="2808821" cy="280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ile-logo - ITROOS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167" y="9467450"/>
            <a:ext cx="3209455" cy="25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EP Plus Univers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695" y="6761479"/>
            <a:ext cx="4659068" cy="244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KEditor 4 - Download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 r="34674"/>
          <a:stretch/>
        </p:blipFill>
        <p:spPr bwMode="auto">
          <a:xfrm>
            <a:off x="19739469" y="6409523"/>
            <a:ext cx="2816352" cy="265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Fresher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78961875"/>
              </p:ext>
            </p:extLst>
          </p:nvPr>
        </p:nvGraphicFramePr>
        <p:xfrm>
          <a:off x="4052610" y="1458329"/>
          <a:ext cx="16251767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3427" y="4007210"/>
            <a:ext cx="91331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4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2020: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hật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N5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Mục Tiêu Kinh Doanh Biểu Tượng - Ảnh miễn phí trên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962" y="3352508"/>
            <a:ext cx="740092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ình nền, Slide Thank You, Cảm ơn cho bài thuyết trình PowerPoi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" b="4308"/>
          <a:stretch/>
        </p:blipFill>
        <p:spPr bwMode="auto">
          <a:xfrm>
            <a:off x="4568826" y="1758461"/>
            <a:ext cx="15240000" cy="1033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180</Words>
  <Application>Microsoft Office PowerPoint</Application>
  <PresentationFormat>Custom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MS UI Gothic</vt:lpstr>
      <vt:lpstr>Arial</vt:lpstr>
      <vt:lpstr>Calibri</vt:lpstr>
      <vt:lpstr>Courier New</vt:lpstr>
      <vt:lpstr>HGP明朝E</vt:lpstr>
      <vt:lpstr>Lato Light</vt:lpstr>
      <vt:lpstr>Meiryo UI</vt:lpstr>
      <vt:lpstr>Open Sans</vt:lpstr>
      <vt:lpstr>Poppins Medium</vt:lpstr>
      <vt:lpstr>Times New Roman</vt:lpstr>
      <vt:lpstr>Wingdings</vt:lpstr>
      <vt:lpstr>Blank</vt:lpstr>
      <vt:lpstr>Main</vt:lpstr>
      <vt:lpstr>TỔNG KẾT CÁ NHÂN</vt:lpstr>
      <vt:lpstr>Nội dung</vt:lpstr>
      <vt:lpstr>1. Giới thiệu bản thân</vt:lpstr>
      <vt:lpstr>1. Giới thiệu bản thân</vt:lpstr>
      <vt:lpstr>2. Kinh nghiệm</vt:lpstr>
      <vt:lpstr>3. Kết quả đạt được sau khoá Fresher</vt:lpstr>
      <vt:lpstr>3. Kết quả đạt được sau khoá Fresher</vt:lpstr>
      <vt:lpstr>4. Mục tiêu trong tương lai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Tran Van Hieu</cp:lastModifiedBy>
  <cp:revision>104</cp:revision>
  <dcterms:created xsi:type="dcterms:W3CDTF">2020-05-20T08:41:57Z</dcterms:created>
  <dcterms:modified xsi:type="dcterms:W3CDTF">2020-07-15T06:04:02Z</dcterms:modified>
</cp:coreProperties>
</file>