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4"/>
  </p:notesMasterIdLst>
  <p:handoutMasterIdLst>
    <p:handoutMasterId r:id="rId15"/>
  </p:handoutMasterIdLst>
  <p:sldIdLst>
    <p:sldId id="256" r:id="rId3"/>
    <p:sldId id="3332" r:id="rId4"/>
    <p:sldId id="3333" r:id="rId5"/>
    <p:sldId id="3331" r:id="rId6"/>
    <p:sldId id="3335" r:id="rId7"/>
    <p:sldId id="3334" r:id="rId8"/>
    <p:sldId id="3337" r:id="rId9"/>
    <p:sldId id="3341" r:id="rId10"/>
    <p:sldId id="3338" r:id="rId11"/>
    <p:sldId id="3339" r:id="rId12"/>
    <p:sldId id="3340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</p14:sldIdLst>
        </p14:section>
        <p14:section name="Chung" id="{19FF86AF-7EA3-40EC-BFE3-92FE1858D08C}">
          <p14:sldIdLst>
            <p14:sldId id="3332"/>
            <p14:sldId id="3333"/>
            <p14:sldId id="3331"/>
            <p14:sldId id="3335"/>
            <p14:sldId id="3334"/>
            <p14:sldId id="3337"/>
            <p14:sldId id="3341"/>
            <p14:sldId id="3338"/>
            <p14:sldId id="3339"/>
            <p14:sldId id="3340"/>
          </p14:sldIdLst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9872E"/>
    <a:srgbClr val="5178B3"/>
    <a:srgbClr val="FC0D1B"/>
    <a:srgbClr val="0E539E"/>
    <a:srgbClr val="CCF6FF"/>
    <a:srgbClr val="2CB3EB"/>
    <a:srgbClr val="FA7B87"/>
    <a:srgbClr val="FB4756"/>
    <a:srgbClr val="CA252D"/>
    <a:srgbClr val="FA4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2597" autoAdjust="0"/>
  </p:normalViewPr>
  <p:slideViewPr>
    <p:cSldViewPr snapToGrid="0" snapToObjects="1">
      <p:cViewPr varScale="1">
        <p:scale>
          <a:sx n="56" d="100"/>
          <a:sy n="56" d="100"/>
        </p:scale>
        <p:origin x="426" y="120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4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dõi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ty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baseline="0" dirty="0" smtClean="0"/>
          </a:p>
          <a:p>
            <a:pPr marL="342900" indent="-342900">
              <a:buFontTx/>
              <a:buChar char="-"/>
            </a:pP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Nam hay </a:t>
            </a:r>
            <a:r>
              <a:rPr lang="en-US" baseline="0" dirty="0" err="1" smtClean="0"/>
              <a:t>Châu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research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baseline="0" dirty="0" smtClean="0"/>
          </a:p>
          <a:p>
            <a:pPr marL="342900" indent="-342900">
              <a:buFontTx/>
              <a:buChar char="-"/>
            </a:pP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2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: 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Văn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hóa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trà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đạo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,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Trang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phục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truyền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thống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Kimono,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Văn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hóa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Nhật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Bản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trong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giao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tiếp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,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Tinh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thần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võ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sĩ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đạo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trong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văn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hóa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Nhật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</a:t>
            </a:r>
            <a:r>
              <a:rPr kumimoji="1" lang="en-US" sz="24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Bản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 - </a:t>
            </a:r>
            <a:r>
              <a:rPr kumimoji="1" lang="vi-VN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Tinh thần võ sĩ đạo như một lý tưởng về một lối sống đầy nghị lực, quyết tâm mà người Nhật luôn hướng đế</a:t>
            </a:r>
            <a:r>
              <a:rPr kumimoji="1" lang="en-US" sz="24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ＭＳ Ｐ明朝" pitchFamily="18" charset="-128"/>
                <a:cs typeface="+mn-cs"/>
              </a:rPr>
              <a:t>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ＭＳ Ｐ明朝" pitchFamily="18" charset="-128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HOKOKU: 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Báo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cáo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Lato Light" panose="020F0502020204030203" pitchFamily="34" charset="0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RENRAKU: 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Liên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lạc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Lato Light" panose="020F0502020204030203" pitchFamily="34" charset="0"/>
              <a:ea typeface="+mn-ea"/>
              <a:cs typeface="+mn-cs"/>
            </a:endParaRPr>
          </a:p>
          <a:p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SODAN: 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Thảo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luận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Lato Light" panose="020F050202020403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Lato Light" panose="020F0502020204030203" pitchFamily="34" charset="0"/>
                <a:ea typeface="+mn-ea"/>
                <a:cs typeface="+mn-cs"/>
              </a:rPr>
              <a:t>HORENSO </a:t>
            </a:r>
            <a:endParaRPr kumimoji="1" lang="en-US" sz="24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ＭＳ Ｐ明朝" pitchFamily="18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5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09E4069-F07C-4839-B5B5-FC85CF9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66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623545" y="-378536"/>
            <a:ext cx="1427942" cy="4453168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6891" y="679019"/>
            <a:ext cx="23140366" cy="14484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797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6610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75638" y="0"/>
            <a:ext cx="8113187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1828343" rtl="0" eaLnBrk="1" fontAlgn="auto" latinLnBrk="1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99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B0763-12DF-41B9-B692-22FB8DB24B15}"/>
              </a:ext>
            </a:extLst>
          </p:cNvPr>
          <p:cNvSpPr/>
          <p:nvPr userDrawn="1"/>
        </p:nvSpPr>
        <p:spPr>
          <a:xfrm>
            <a:off x="0" y="0"/>
            <a:ext cx="4075638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198"/>
          </a:p>
        </p:txBody>
      </p:sp>
    </p:spTree>
    <p:extLst>
      <p:ext uri="{BB962C8B-B14F-4D97-AF65-F5344CB8AC3E}">
        <p14:creationId xmlns:p14="http://schemas.microsoft.com/office/powerpoint/2010/main" val="2216346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9" r:id="rId2"/>
    <p:sldLayoutId id="2147484010" r:id="rId3"/>
    <p:sldLayoutId id="2147484011" r:id="rId4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8600" y="10886456"/>
            <a:ext cx="24796750" cy="203835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9950" y="4095750"/>
            <a:ext cx="20111561" cy="1524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KẾT CÁ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</a:br>
            <a:endParaRPr kumimoji="1"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4101" y="10876312"/>
            <a:ext cx="14414820" cy="229490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Hưng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Fresher K03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2020/07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ja-JP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665" y="726137"/>
            <a:ext cx="21025722" cy="10943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8884524" y="3088845"/>
            <a:ext cx="1352550" cy="514350"/>
          </a:xfrm>
          <a:prstGeom prst="notchedRightArrow">
            <a:avLst/>
          </a:prstGeom>
          <a:solidFill>
            <a:srgbClr val="F98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13324" y="2956864"/>
            <a:ext cx="973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JLPT </a:t>
            </a:r>
            <a:r>
              <a:rPr lang="en-US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N4 </a:t>
            </a:r>
            <a:r>
              <a:rPr lang="en-US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2022</a:t>
            </a:r>
            <a:endParaRPr lang="en-US" kern="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8884524" y="3960277"/>
            <a:ext cx="1352550" cy="514350"/>
          </a:xfrm>
          <a:prstGeom prst="notchedRightArrow">
            <a:avLst/>
          </a:prstGeom>
          <a:solidFill>
            <a:srgbClr val="F98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3324" y="3828296"/>
            <a:ext cx="57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level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8884525" y="4831709"/>
            <a:ext cx="1352550" cy="514350"/>
          </a:xfrm>
          <a:prstGeom prst="notchedRightArrow">
            <a:avLst/>
          </a:prstGeom>
          <a:solidFill>
            <a:srgbClr val="F98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3324" y="4699728"/>
            <a:ext cx="1004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Onsite ở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-5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102" name="Picture 6" descr="Png Library Stock Career Image - Career Clipart Png Transparent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1665" y="3122762"/>
            <a:ext cx="6698087" cy="883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330">
            <a:extLst>
              <a:ext uri="{FF2B5EF4-FFF2-40B4-BE49-F238E27FC236}">
                <a16:creationId xmlns:a16="http://schemas.microsoft.com/office/drawing/2014/main" id="{A4AD25A9-42F2-4188-BFC1-2C19BFFC4C7C}"/>
              </a:ext>
            </a:extLst>
          </p:cNvPr>
          <p:cNvSpPr/>
          <p:nvPr/>
        </p:nvSpPr>
        <p:spPr>
          <a:xfrm>
            <a:off x="6910042" y="4340858"/>
            <a:ext cx="1417917" cy="682036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396" y="7130029"/>
            <a:ext cx="6723991" cy="44826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78" y="7130029"/>
            <a:ext cx="6723991" cy="44779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561665" y="1689308"/>
            <a:ext cx="534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ướng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8469"/>
            <a:ext cx="24377650" cy="1625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74"/>
          <p:cNvSpPr>
            <a:spLocks noGrp="1"/>
          </p:cNvSpPr>
          <p:nvPr>
            <p:ph type="title"/>
          </p:nvPr>
        </p:nvSpPr>
        <p:spPr>
          <a:xfrm>
            <a:off x="1606480" y="714171"/>
            <a:ext cx="21025722" cy="1094375"/>
          </a:xfrm>
        </p:spPr>
        <p:txBody>
          <a:bodyPr>
            <a:normAutofit fontScale="90000"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Agenda</a:t>
            </a:r>
            <a:b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CB4732-19F4-41D3-A198-2FB2954A36A4}"/>
              </a:ext>
            </a:extLst>
          </p:cNvPr>
          <p:cNvSpPr/>
          <p:nvPr/>
        </p:nvSpPr>
        <p:spPr>
          <a:xfrm>
            <a:off x="3567278" y="2944657"/>
            <a:ext cx="18387384" cy="17401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5F1874-7624-4C74-BBA4-96E2DD102648}"/>
              </a:ext>
            </a:extLst>
          </p:cNvPr>
          <p:cNvSpPr/>
          <p:nvPr/>
        </p:nvSpPr>
        <p:spPr>
          <a:xfrm>
            <a:off x="3628240" y="4994756"/>
            <a:ext cx="18387384" cy="17401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C5C6B-3EAC-4289-B5C0-8BF76EB1D856}"/>
              </a:ext>
            </a:extLst>
          </p:cNvPr>
          <p:cNvSpPr/>
          <p:nvPr/>
        </p:nvSpPr>
        <p:spPr>
          <a:xfrm>
            <a:off x="3567278" y="6932366"/>
            <a:ext cx="18387384" cy="1740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E2CD8-5D6E-451B-B356-30080C6CFB22}"/>
              </a:ext>
            </a:extLst>
          </p:cNvPr>
          <p:cNvSpPr/>
          <p:nvPr/>
        </p:nvSpPr>
        <p:spPr>
          <a:xfrm>
            <a:off x="3567278" y="8926223"/>
            <a:ext cx="18387384" cy="1740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450084-1643-433D-B6AB-585F3E0F97A9}"/>
              </a:ext>
            </a:extLst>
          </p:cNvPr>
          <p:cNvSpPr/>
          <p:nvPr/>
        </p:nvSpPr>
        <p:spPr>
          <a:xfrm>
            <a:off x="2293636" y="3374830"/>
            <a:ext cx="999340" cy="999340"/>
          </a:xfrm>
          <a:prstGeom prst="ellipse">
            <a:avLst/>
          </a:prstGeom>
          <a:solidFill>
            <a:schemeClr val="accent4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C2B50-12FD-448B-BC57-CF0F47869093}"/>
              </a:ext>
            </a:extLst>
          </p:cNvPr>
          <p:cNvSpPr txBox="1"/>
          <p:nvPr/>
        </p:nvSpPr>
        <p:spPr>
          <a:xfrm>
            <a:off x="2384814" y="3412903"/>
            <a:ext cx="816997" cy="9232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99" b="1" dirty="0">
                <a:solidFill>
                  <a:schemeClr val="bg1"/>
                </a:solidFill>
              </a:rPr>
              <a:t>1</a:t>
            </a:r>
            <a:endParaRPr lang="ko-KR" altLang="en-US" sz="5399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4ECFC7-C1F9-44E1-857A-16ED0164D98E}"/>
              </a:ext>
            </a:extLst>
          </p:cNvPr>
          <p:cNvSpPr/>
          <p:nvPr/>
        </p:nvSpPr>
        <p:spPr>
          <a:xfrm>
            <a:off x="2293636" y="5348756"/>
            <a:ext cx="999340" cy="999340"/>
          </a:xfrm>
          <a:prstGeom prst="ellipse">
            <a:avLst/>
          </a:prstGeom>
          <a:solidFill>
            <a:schemeClr val="accent3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EBBF6-EE4D-4AB6-957C-5CC7B0F222B3}"/>
              </a:ext>
            </a:extLst>
          </p:cNvPr>
          <p:cNvSpPr txBox="1"/>
          <p:nvPr/>
        </p:nvSpPr>
        <p:spPr>
          <a:xfrm>
            <a:off x="2384814" y="5386829"/>
            <a:ext cx="816997" cy="9232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99" b="1" dirty="0">
                <a:solidFill>
                  <a:schemeClr val="bg1"/>
                </a:solidFill>
              </a:rPr>
              <a:t>2</a:t>
            </a:r>
            <a:endParaRPr lang="ko-KR" altLang="en-US" sz="5399" b="1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522952-4F73-4A89-987C-B39B5170E8AF}"/>
              </a:ext>
            </a:extLst>
          </p:cNvPr>
          <p:cNvSpPr/>
          <p:nvPr/>
        </p:nvSpPr>
        <p:spPr>
          <a:xfrm>
            <a:off x="2293636" y="7322682"/>
            <a:ext cx="999340" cy="999340"/>
          </a:xfrm>
          <a:prstGeom prst="ellipse">
            <a:avLst/>
          </a:prstGeom>
          <a:solidFill>
            <a:schemeClr val="accent6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1AB34-7DCD-423A-9186-E405C5374A73}"/>
              </a:ext>
            </a:extLst>
          </p:cNvPr>
          <p:cNvSpPr txBox="1"/>
          <p:nvPr/>
        </p:nvSpPr>
        <p:spPr>
          <a:xfrm>
            <a:off x="2384814" y="7360755"/>
            <a:ext cx="816997" cy="9232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99" b="1" dirty="0">
                <a:solidFill>
                  <a:schemeClr val="bg1"/>
                </a:solidFill>
              </a:rPr>
              <a:t>3</a:t>
            </a:r>
            <a:endParaRPr lang="ko-KR" altLang="en-US" sz="5399" b="1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1EBBAC-FFD9-46E8-BD5D-ABC25FA07BF7}"/>
              </a:ext>
            </a:extLst>
          </p:cNvPr>
          <p:cNvSpPr/>
          <p:nvPr/>
        </p:nvSpPr>
        <p:spPr>
          <a:xfrm>
            <a:off x="2293636" y="9296605"/>
            <a:ext cx="999340" cy="999340"/>
          </a:xfrm>
          <a:prstGeom prst="ellipse">
            <a:avLst/>
          </a:prstGeom>
          <a:solidFill>
            <a:schemeClr val="accent1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399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70073-D3F7-4DAF-BFF4-195335C621D6}"/>
              </a:ext>
            </a:extLst>
          </p:cNvPr>
          <p:cNvSpPr txBox="1"/>
          <p:nvPr/>
        </p:nvSpPr>
        <p:spPr>
          <a:xfrm>
            <a:off x="2384814" y="9334679"/>
            <a:ext cx="816997" cy="9232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399" b="1" dirty="0">
                <a:solidFill>
                  <a:schemeClr val="bg1"/>
                </a:solidFill>
              </a:rPr>
              <a:t>4</a:t>
            </a:r>
            <a:endParaRPr lang="ko-KR" altLang="en-US" sz="5399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56F21D-8ECF-4696-B333-9D2B54EC3EEA}"/>
              </a:ext>
            </a:extLst>
          </p:cNvPr>
          <p:cNvGrpSpPr/>
          <p:nvPr/>
        </p:nvGrpSpPr>
        <p:grpSpPr>
          <a:xfrm>
            <a:off x="1606480" y="2633534"/>
            <a:ext cx="2375485" cy="2428713"/>
            <a:chOff x="1779602" y="1104706"/>
            <a:chExt cx="1188052" cy="1214673"/>
          </a:xfrm>
          <a:solidFill>
            <a:schemeClr val="accent4"/>
          </a:solidFill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BE5B7B23-0A85-4003-922E-8CD60D92A849}"/>
                </a:ext>
              </a:extLst>
            </p:cNvPr>
            <p:cNvSpPr/>
            <p:nvPr/>
          </p:nvSpPr>
          <p:spPr>
            <a:xfrm rot="5400000">
              <a:off x="1779602" y="1131327"/>
              <a:ext cx="1188052" cy="1188052"/>
            </a:xfrm>
            <a:prstGeom prst="blockArc">
              <a:avLst>
                <a:gd name="adj1" fmla="val 10473157"/>
                <a:gd name="adj2" fmla="val 203130"/>
                <a:gd name="adj3" fmla="val 186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>
                <a:solidFill>
                  <a:schemeClr val="tx1"/>
                </a:solidFill>
              </a:endParaRPr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D351394C-3D0E-4779-A87A-366FFB207E26}"/>
                </a:ext>
              </a:extLst>
            </p:cNvPr>
            <p:cNvSpPr/>
            <p:nvPr/>
          </p:nvSpPr>
          <p:spPr>
            <a:xfrm rot="2700000">
              <a:off x="2223425" y="1104706"/>
              <a:ext cx="261214" cy="26121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418963-4CFA-46FD-9E26-932685D2DA4F}"/>
              </a:ext>
            </a:extLst>
          </p:cNvPr>
          <p:cNvGrpSpPr/>
          <p:nvPr/>
        </p:nvGrpSpPr>
        <p:grpSpPr>
          <a:xfrm>
            <a:off x="1606480" y="4597047"/>
            <a:ext cx="2375485" cy="2428713"/>
            <a:chOff x="1779602" y="1104706"/>
            <a:chExt cx="1188052" cy="1214673"/>
          </a:xfrm>
          <a:solidFill>
            <a:schemeClr val="accent3"/>
          </a:solidFill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A98E1585-146F-4AB6-B654-51553CDB4E78}"/>
                </a:ext>
              </a:extLst>
            </p:cNvPr>
            <p:cNvSpPr/>
            <p:nvPr/>
          </p:nvSpPr>
          <p:spPr>
            <a:xfrm rot="5400000">
              <a:off x="1779602" y="1131327"/>
              <a:ext cx="1188052" cy="1188052"/>
            </a:xfrm>
            <a:prstGeom prst="blockArc">
              <a:avLst>
                <a:gd name="adj1" fmla="val 10473157"/>
                <a:gd name="adj2" fmla="val 203130"/>
                <a:gd name="adj3" fmla="val 186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>
                <a:solidFill>
                  <a:schemeClr val="tx1"/>
                </a:solidFill>
              </a:endParaRPr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CA46B8B7-ABA4-46F8-8C15-89F84A73BAF6}"/>
                </a:ext>
              </a:extLst>
            </p:cNvPr>
            <p:cNvSpPr/>
            <p:nvPr/>
          </p:nvSpPr>
          <p:spPr>
            <a:xfrm rot="2700000">
              <a:off x="2223425" y="1104706"/>
              <a:ext cx="261214" cy="26121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2789F9-211D-4AB8-ADC7-2836867CF977}"/>
              </a:ext>
            </a:extLst>
          </p:cNvPr>
          <p:cNvGrpSpPr/>
          <p:nvPr/>
        </p:nvGrpSpPr>
        <p:grpSpPr>
          <a:xfrm>
            <a:off x="1606480" y="6560559"/>
            <a:ext cx="2375485" cy="2428713"/>
            <a:chOff x="1779602" y="1104706"/>
            <a:chExt cx="1188052" cy="1214673"/>
          </a:xfrm>
          <a:solidFill>
            <a:schemeClr val="accent2"/>
          </a:solidFill>
        </p:grpSpPr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F75824BE-77DE-45DE-A4D0-0CAA0A8C2631}"/>
                </a:ext>
              </a:extLst>
            </p:cNvPr>
            <p:cNvSpPr/>
            <p:nvPr/>
          </p:nvSpPr>
          <p:spPr>
            <a:xfrm rot="5400000">
              <a:off x="1779602" y="1131327"/>
              <a:ext cx="1188052" cy="1188052"/>
            </a:xfrm>
            <a:prstGeom prst="blockArc">
              <a:avLst>
                <a:gd name="adj1" fmla="val 10473157"/>
                <a:gd name="adj2" fmla="val 203130"/>
                <a:gd name="adj3" fmla="val 186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>
                <a:solidFill>
                  <a:schemeClr val="tx1"/>
                </a:solidFill>
              </a:endParaRPr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B9B8190E-0084-43E2-8671-D306DE315282}"/>
                </a:ext>
              </a:extLst>
            </p:cNvPr>
            <p:cNvSpPr/>
            <p:nvPr/>
          </p:nvSpPr>
          <p:spPr>
            <a:xfrm rot="2700000">
              <a:off x="2223425" y="1104706"/>
              <a:ext cx="261214" cy="26121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6D3C28-916F-4997-8D00-027CE85C8AB0}"/>
              </a:ext>
            </a:extLst>
          </p:cNvPr>
          <p:cNvGrpSpPr/>
          <p:nvPr/>
        </p:nvGrpSpPr>
        <p:grpSpPr>
          <a:xfrm>
            <a:off x="1606480" y="8524072"/>
            <a:ext cx="2375485" cy="2428713"/>
            <a:chOff x="1779602" y="1104706"/>
            <a:chExt cx="1188052" cy="1214673"/>
          </a:xfrm>
          <a:solidFill>
            <a:schemeClr val="accent1"/>
          </a:solidFill>
        </p:grpSpPr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55FBACAA-5BFB-4303-9668-0487CE8F4AB6}"/>
                </a:ext>
              </a:extLst>
            </p:cNvPr>
            <p:cNvSpPr/>
            <p:nvPr/>
          </p:nvSpPr>
          <p:spPr>
            <a:xfrm rot="5400000">
              <a:off x="1779602" y="1131327"/>
              <a:ext cx="1188052" cy="1188052"/>
            </a:xfrm>
            <a:prstGeom prst="blockArc">
              <a:avLst>
                <a:gd name="adj1" fmla="val 10473157"/>
                <a:gd name="adj2" fmla="val 5483321"/>
                <a:gd name="adj3" fmla="val 169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>
                <a:solidFill>
                  <a:schemeClr val="tx1"/>
                </a:solidFill>
              </a:endParaRPr>
            </a:p>
          </p:txBody>
        </p:sp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FB3CE97E-871A-483B-A44F-4D43F1BEDE2C}"/>
                </a:ext>
              </a:extLst>
            </p:cNvPr>
            <p:cNvSpPr/>
            <p:nvPr/>
          </p:nvSpPr>
          <p:spPr>
            <a:xfrm rot="2700000">
              <a:off x="2223425" y="1104706"/>
              <a:ext cx="261214" cy="26121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70ED86-F88C-44AF-AA0E-D0260B532C79}"/>
              </a:ext>
            </a:extLst>
          </p:cNvPr>
          <p:cNvGrpSpPr/>
          <p:nvPr/>
        </p:nvGrpSpPr>
        <p:grpSpPr>
          <a:xfrm>
            <a:off x="4446065" y="3355013"/>
            <a:ext cx="9740367" cy="769442"/>
            <a:chOff x="3009999" y="4431329"/>
            <a:chExt cx="5686732" cy="3848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E43618-660D-45A3-B041-489A656BB3D2}"/>
                </a:ext>
              </a:extLst>
            </p:cNvPr>
            <p:cNvSpPr txBox="1"/>
            <p:nvPr/>
          </p:nvSpPr>
          <p:spPr>
            <a:xfrm>
              <a:off x="3017857" y="4560313"/>
              <a:ext cx="5604997" cy="23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399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5A125A-8E2B-407D-B71A-BF71459CE168}"/>
                </a:ext>
              </a:extLst>
            </p:cNvPr>
            <p:cNvSpPr txBox="1"/>
            <p:nvPr/>
          </p:nvSpPr>
          <p:spPr>
            <a:xfrm>
              <a:off x="3009999" y="4431329"/>
              <a:ext cx="5686732" cy="384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Giới</a:t>
              </a:r>
              <a:r>
                <a:rPr lang="en-US" altLang="ko-KR" sz="4400" b="1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4400" b="1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thiệu</a:t>
              </a:r>
              <a:r>
                <a:rPr lang="en-US" altLang="ko-KR" sz="4400" b="1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4400" b="1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bản</a:t>
              </a:r>
              <a:r>
                <a:rPr lang="en-US" altLang="ko-KR" sz="4400" b="1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4400" b="1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thân</a:t>
              </a:r>
              <a:endParaRPr lang="ko-KR" alt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46A9CB8-855A-438E-815C-9CC4D6395D43}"/>
              </a:ext>
            </a:extLst>
          </p:cNvPr>
          <p:cNvGrpSpPr/>
          <p:nvPr/>
        </p:nvGrpSpPr>
        <p:grpSpPr>
          <a:xfrm>
            <a:off x="14199891" y="2788257"/>
            <a:ext cx="8005267" cy="951472"/>
            <a:chOff x="1487532" y="2017033"/>
            <a:chExt cx="2952328" cy="376914"/>
          </a:xfrm>
        </p:grpSpPr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E9F9E0C1-D5A6-4617-8070-D67CBA2B3EFA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  <p:sp>
          <p:nvSpPr>
            <p:cNvPr id="41" name="Rectangle 6">
              <a:extLst>
                <a:ext uri="{FF2B5EF4-FFF2-40B4-BE49-F238E27FC236}">
                  <a16:creationId xmlns:a16="http://schemas.microsoft.com/office/drawing/2014/main" id="{C7E5B4DA-8BF8-4E04-AC15-15FBC1E6020B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C6F952-4FCE-48E8-B904-03839C11B1F2}"/>
              </a:ext>
            </a:extLst>
          </p:cNvPr>
          <p:cNvGrpSpPr/>
          <p:nvPr/>
        </p:nvGrpSpPr>
        <p:grpSpPr>
          <a:xfrm>
            <a:off x="14199891" y="4751770"/>
            <a:ext cx="8005267" cy="951472"/>
            <a:chOff x="1487532" y="2017033"/>
            <a:chExt cx="2952328" cy="376914"/>
          </a:xfrm>
        </p:grpSpPr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68A61AB8-3AE0-473A-8C3B-C89B04A8F17B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1F531FAC-41FA-43E7-8507-0642DBDACB5C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76D29A-0FC5-42F2-9B1F-25B0B6517E4F}"/>
              </a:ext>
            </a:extLst>
          </p:cNvPr>
          <p:cNvGrpSpPr/>
          <p:nvPr/>
        </p:nvGrpSpPr>
        <p:grpSpPr>
          <a:xfrm>
            <a:off x="14199891" y="6715282"/>
            <a:ext cx="8005267" cy="951472"/>
            <a:chOff x="1487532" y="2017033"/>
            <a:chExt cx="2952328" cy="376914"/>
          </a:xfrm>
        </p:grpSpPr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28721C94-BEF6-4002-9ED4-B25B436D0D59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  <p:sp>
          <p:nvSpPr>
            <p:cNvPr id="47" name="Rectangle 6">
              <a:extLst>
                <a:ext uri="{FF2B5EF4-FFF2-40B4-BE49-F238E27FC236}">
                  <a16:creationId xmlns:a16="http://schemas.microsoft.com/office/drawing/2014/main" id="{04458C3C-6339-47BC-B83B-815C57A36581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64ED04-E5AA-41A5-B30A-3A220607DCB4}"/>
              </a:ext>
            </a:extLst>
          </p:cNvPr>
          <p:cNvGrpSpPr/>
          <p:nvPr/>
        </p:nvGrpSpPr>
        <p:grpSpPr>
          <a:xfrm>
            <a:off x="14199891" y="8678795"/>
            <a:ext cx="8005267" cy="951472"/>
            <a:chOff x="1487532" y="2017033"/>
            <a:chExt cx="2952328" cy="376914"/>
          </a:xfrm>
        </p:grpSpPr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A0EA57AA-0746-44C1-BE1F-45EFAD8C916C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5EEB0DD-31EE-4C65-9B94-7C7EF746E546}"/>
                </a:ext>
              </a:extLst>
            </p:cNvPr>
            <p:cNvSpPr/>
            <p:nvPr/>
          </p:nvSpPr>
          <p:spPr>
            <a:xfrm flipH="1">
              <a:off x="1487532" y="2017033"/>
              <a:ext cx="2952328" cy="288033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399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55A125A-8E2B-407D-B71A-BF71459CE168}"/>
              </a:ext>
            </a:extLst>
          </p:cNvPr>
          <p:cNvSpPr txBox="1"/>
          <p:nvPr/>
        </p:nvSpPr>
        <p:spPr>
          <a:xfrm>
            <a:off x="4446064" y="5318521"/>
            <a:ext cx="9740367" cy="76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ở AIT</a:t>
            </a:r>
            <a:endParaRPr lang="ko-KR" altLang="en-US" sz="4400" b="1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5A125A-8E2B-407D-B71A-BF71459CE168}"/>
              </a:ext>
            </a:extLst>
          </p:cNvPr>
          <p:cNvSpPr txBox="1"/>
          <p:nvPr/>
        </p:nvSpPr>
        <p:spPr>
          <a:xfrm>
            <a:off x="4424885" y="7297725"/>
            <a:ext cx="9740367" cy="76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endParaRPr lang="ko-KR" altLang="en-US" sz="4400" b="1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5A125A-8E2B-407D-B71A-BF71459CE168}"/>
              </a:ext>
            </a:extLst>
          </p:cNvPr>
          <p:cNvSpPr txBox="1"/>
          <p:nvPr/>
        </p:nvSpPr>
        <p:spPr>
          <a:xfrm>
            <a:off x="4406096" y="9334679"/>
            <a:ext cx="9740367" cy="76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ko-KR" sz="4400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4400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hướng</a:t>
            </a:r>
            <a:endParaRPr lang="ko-KR" altLang="en-US" sz="4400" b="1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56F0653-AEDA-4B83-B698-1694671E8953}"/>
              </a:ext>
            </a:extLst>
          </p:cNvPr>
          <p:cNvSpPr txBox="1">
            <a:spLocks/>
          </p:cNvSpPr>
          <p:nvPr/>
        </p:nvSpPr>
        <p:spPr>
          <a:xfrm rot="16200000">
            <a:off x="-4165148" y="5814098"/>
            <a:ext cx="12324852" cy="208780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8798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PROFILE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7197" y="711906"/>
            <a:ext cx="21025722" cy="1094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13" y="1958681"/>
            <a:ext cx="7451071" cy="9439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10785168" y="3323911"/>
            <a:ext cx="119795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19/12/1996 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Quê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Thừa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Thiên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Huế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Huế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du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nhiếp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….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09351" y="1855163"/>
            <a:ext cx="7195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</a:t>
            </a:r>
            <a:r>
              <a:rPr lang="en-US" sz="4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Quang </a:t>
            </a:r>
            <a:r>
              <a:rPr lang="en-US" sz="4800" b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sz="4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Hưng</a:t>
            </a:r>
            <a:endParaRPr lang="en-US" sz="4800" b="1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4800" b="1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10989231" y="2943396"/>
            <a:ext cx="6436031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70">
            <a:extLst>
              <a:ext uri="{FF2B5EF4-FFF2-40B4-BE49-F238E27FC236}">
                <a16:creationId xmlns:a16="http://schemas.microsoft.com/office/drawing/2014/main" id="{77BE1265-47E0-423C-8565-0814BA052B90}"/>
              </a:ext>
            </a:extLst>
          </p:cNvPr>
          <p:cNvGrpSpPr/>
          <p:nvPr/>
        </p:nvGrpSpPr>
        <p:grpSpPr>
          <a:xfrm>
            <a:off x="2422849" y="1857789"/>
            <a:ext cx="8177841" cy="10236445"/>
            <a:chOff x="936087" y="3296466"/>
            <a:chExt cx="2160000" cy="2770952"/>
          </a:xfrm>
        </p:grpSpPr>
        <p:sp>
          <p:nvSpPr>
            <p:cNvPr id="12" name="Rounded Rectangle 2">
              <a:extLst>
                <a:ext uri="{FF2B5EF4-FFF2-40B4-BE49-F238E27FC236}">
                  <a16:creationId xmlns:a16="http://schemas.microsoft.com/office/drawing/2014/main" id="{ED35A0F3-5DB4-4A77-9C62-2FDBF6FF7A17}"/>
                </a:ext>
              </a:extLst>
            </p:cNvPr>
            <p:cNvSpPr/>
            <p:nvPr/>
          </p:nvSpPr>
          <p:spPr>
            <a:xfrm>
              <a:off x="1220636" y="3296466"/>
              <a:ext cx="1590903" cy="1235265"/>
            </a:xfrm>
            <a:prstGeom prst="roundRect">
              <a:avLst>
                <a:gd name="adj" fmla="val 806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C0E0E3-8737-4A47-9455-8638A44CD4D0}"/>
                </a:ext>
              </a:extLst>
            </p:cNvPr>
            <p:cNvSpPr txBox="1"/>
            <p:nvPr/>
          </p:nvSpPr>
          <p:spPr>
            <a:xfrm>
              <a:off x="1699688" y="3333377"/>
              <a:ext cx="632799" cy="8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4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자유형: 도형 51">
              <a:extLst>
                <a:ext uri="{FF2B5EF4-FFF2-40B4-BE49-F238E27FC236}">
                  <a16:creationId xmlns:a16="http://schemas.microsoft.com/office/drawing/2014/main" id="{87F53188-80A7-4BCC-AF79-B204A4780B72}"/>
                </a:ext>
              </a:extLst>
            </p:cNvPr>
            <p:cNvSpPr/>
            <p:nvPr/>
          </p:nvSpPr>
          <p:spPr>
            <a:xfrm>
              <a:off x="936087" y="3763418"/>
              <a:ext cx="2160000" cy="2304000"/>
            </a:xfrm>
            <a:custGeom>
              <a:avLst/>
              <a:gdLst>
                <a:gd name="connsiteX0" fmla="*/ 134978 w 2160000"/>
                <a:gd name="connsiteY0" fmla="*/ 0 h 2304000"/>
                <a:gd name="connsiteX1" fmla="*/ 595169 w 2160000"/>
                <a:gd name="connsiteY1" fmla="*/ 0 h 2304000"/>
                <a:gd name="connsiteX2" fmla="*/ 603978 w 2160000"/>
                <a:gd name="connsiteY2" fmla="*/ 87383 h 2304000"/>
                <a:gd name="connsiteX3" fmla="*/ 1080000 w 2160000"/>
                <a:gd name="connsiteY3" fmla="*/ 475352 h 2304000"/>
                <a:gd name="connsiteX4" fmla="*/ 1556022 w 2160000"/>
                <a:gd name="connsiteY4" fmla="*/ 87383 h 2304000"/>
                <a:gd name="connsiteX5" fmla="*/ 1564831 w 2160000"/>
                <a:gd name="connsiteY5" fmla="*/ 0 h 2304000"/>
                <a:gd name="connsiteX6" fmla="*/ 2025022 w 2160000"/>
                <a:gd name="connsiteY6" fmla="*/ 0 h 2304000"/>
                <a:gd name="connsiteX7" fmla="*/ 2160000 w 2160000"/>
                <a:gd name="connsiteY7" fmla="*/ 134978 h 2304000"/>
                <a:gd name="connsiteX8" fmla="*/ 2160000 w 2160000"/>
                <a:gd name="connsiteY8" fmla="*/ 2169022 h 2304000"/>
                <a:gd name="connsiteX9" fmla="*/ 2025022 w 2160000"/>
                <a:gd name="connsiteY9" fmla="*/ 2304000 h 2304000"/>
                <a:gd name="connsiteX10" fmla="*/ 134978 w 2160000"/>
                <a:gd name="connsiteY10" fmla="*/ 2304000 h 2304000"/>
                <a:gd name="connsiteX11" fmla="*/ 0 w 2160000"/>
                <a:gd name="connsiteY11" fmla="*/ 2169022 h 2304000"/>
                <a:gd name="connsiteX12" fmla="*/ 0 w 2160000"/>
                <a:gd name="connsiteY12" fmla="*/ 134978 h 2304000"/>
                <a:gd name="connsiteX13" fmla="*/ 134978 w 2160000"/>
                <a:gd name="connsiteY13" fmla="*/ 0 h 2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0000" h="2304000">
                  <a:moveTo>
                    <a:pt x="134978" y="0"/>
                  </a:moveTo>
                  <a:lnTo>
                    <a:pt x="595169" y="0"/>
                  </a:lnTo>
                  <a:lnTo>
                    <a:pt x="603978" y="87383"/>
                  </a:lnTo>
                  <a:cubicBezTo>
                    <a:pt x="649286" y="308797"/>
                    <a:pt x="845192" y="475352"/>
                    <a:pt x="1080000" y="475352"/>
                  </a:cubicBezTo>
                  <a:cubicBezTo>
                    <a:pt x="1314808" y="475352"/>
                    <a:pt x="1510715" y="308797"/>
                    <a:pt x="1556022" y="87383"/>
                  </a:cubicBezTo>
                  <a:lnTo>
                    <a:pt x="1564831" y="0"/>
                  </a:lnTo>
                  <a:lnTo>
                    <a:pt x="2025022" y="0"/>
                  </a:lnTo>
                  <a:cubicBezTo>
                    <a:pt x="2099568" y="0"/>
                    <a:pt x="2160000" y="60432"/>
                    <a:pt x="2160000" y="134978"/>
                  </a:cubicBezTo>
                  <a:lnTo>
                    <a:pt x="2160000" y="2169022"/>
                  </a:lnTo>
                  <a:cubicBezTo>
                    <a:pt x="2160000" y="2243568"/>
                    <a:pt x="2099568" y="2304000"/>
                    <a:pt x="2025022" y="2304000"/>
                  </a:cubicBezTo>
                  <a:lnTo>
                    <a:pt x="134978" y="2304000"/>
                  </a:lnTo>
                  <a:cubicBezTo>
                    <a:pt x="60432" y="2304000"/>
                    <a:pt x="0" y="2243568"/>
                    <a:pt x="0" y="2169022"/>
                  </a:cubicBezTo>
                  <a:lnTo>
                    <a:pt x="0" y="134978"/>
                  </a:lnTo>
                  <a:cubicBezTo>
                    <a:pt x="0" y="60432"/>
                    <a:pt x="60432" y="0"/>
                    <a:pt x="134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15" name="Group 5">
              <a:extLst>
                <a:ext uri="{FF2B5EF4-FFF2-40B4-BE49-F238E27FC236}">
                  <a16:creationId xmlns:a16="http://schemas.microsoft.com/office/drawing/2014/main" id="{8A66B9C6-B1E2-4828-B6A4-9AA3A7334C8C}"/>
                </a:ext>
              </a:extLst>
            </p:cNvPr>
            <p:cNvGrpSpPr/>
            <p:nvPr/>
          </p:nvGrpSpPr>
          <p:grpSpPr>
            <a:xfrm>
              <a:off x="1119942" y="4405678"/>
              <a:ext cx="1792290" cy="462440"/>
              <a:chOff x="6728048" y="3326250"/>
              <a:chExt cx="1728192" cy="41862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537ADF-6321-4275-A4CC-34578961EE4F}"/>
                  </a:ext>
                </a:extLst>
              </p:cNvPr>
              <p:cNvSpPr txBox="1"/>
              <p:nvPr/>
            </p:nvSpPr>
            <p:spPr>
              <a:xfrm>
                <a:off x="6728048" y="3654572"/>
                <a:ext cx="1728192" cy="9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843042-4F69-4DA0-98D9-C4017E1237C1}"/>
                  </a:ext>
                </a:extLst>
              </p:cNvPr>
              <p:cNvSpPr txBox="1"/>
              <p:nvPr/>
            </p:nvSpPr>
            <p:spPr>
              <a:xfrm>
                <a:off x="6728048" y="3326250"/>
                <a:ext cx="1728192" cy="15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 smtClean="0">
                    <a:solidFill>
                      <a:schemeClr val="accent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Điểm</a:t>
                </a:r>
                <a:r>
                  <a:rPr lang="en-US" altLang="ko-KR" b="1" dirty="0" smtClean="0">
                    <a:solidFill>
                      <a:schemeClr val="accent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b="1" dirty="0" err="1">
                    <a:solidFill>
                      <a:schemeClr val="accent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altLang="ko-KR" b="1" dirty="0" err="1" smtClean="0">
                    <a:solidFill>
                      <a:schemeClr val="accent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ạnh</a:t>
                </a:r>
                <a:endParaRPr lang="ko-KR" altLang="en-US" b="1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4BC97-871B-4D5F-AECB-61619A5E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452" y="722628"/>
            <a:ext cx="21025722" cy="10943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kumimoji="1" lang="ja-JP" altLang="en-US" dirty="0"/>
          </a:p>
        </p:txBody>
      </p:sp>
      <p:pic>
        <p:nvPicPr>
          <p:cNvPr id="1030" name="Picture 6" descr="Strength Icon - Free Download, PNG and Vector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94" y="2656941"/>
            <a:ext cx="1929750" cy="192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70">
            <a:extLst>
              <a:ext uri="{FF2B5EF4-FFF2-40B4-BE49-F238E27FC236}">
                <a16:creationId xmlns:a16="http://schemas.microsoft.com/office/drawing/2014/main" id="{77BE1265-47E0-423C-8565-0814BA052B90}"/>
              </a:ext>
            </a:extLst>
          </p:cNvPr>
          <p:cNvGrpSpPr/>
          <p:nvPr/>
        </p:nvGrpSpPr>
        <p:grpSpPr>
          <a:xfrm>
            <a:off x="13732264" y="1971377"/>
            <a:ext cx="8177841" cy="10236445"/>
            <a:chOff x="936087" y="3296466"/>
            <a:chExt cx="2160000" cy="2770952"/>
          </a:xfrm>
        </p:grpSpPr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ED35A0F3-5DB4-4A77-9C62-2FDBF6FF7A17}"/>
                </a:ext>
              </a:extLst>
            </p:cNvPr>
            <p:cNvSpPr/>
            <p:nvPr/>
          </p:nvSpPr>
          <p:spPr>
            <a:xfrm>
              <a:off x="1220636" y="3296466"/>
              <a:ext cx="1590903" cy="1235265"/>
            </a:xfrm>
            <a:prstGeom prst="roundRect">
              <a:avLst>
                <a:gd name="adj" fmla="val 80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C0E0E3-8737-4A47-9455-8638A44CD4D0}"/>
                </a:ext>
              </a:extLst>
            </p:cNvPr>
            <p:cNvSpPr txBox="1"/>
            <p:nvPr/>
          </p:nvSpPr>
          <p:spPr>
            <a:xfrm>
              <a:off x="1699688" y="3333377"/>
              <a:ext cx="632799" cy="8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44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자유형: 도형 51">
              <a:extLst>
                <a:ext uri="{FF2B5EF4-FFF2-40B4-BE49-F238E27FC236}">
                  <a16:creationId xmlns:a16="http://schemas.microsoft.com/office/drawing/2014/main" id="{87F53188-80A7-4BCC-AF79-B204A4780B72}"/>
                </a:ext>
              </a:extLst>
            </p:cNvPr>
            <p:cNvSpPr/>
            <p:nvPr/>
          </p:nvSpPr>
          <p:spPr>
            <a:xfrm>
              <a:off x="936087" y="3763418"/>
              <a:ext cx="2160000" cy="2304000"/>
            </a:xfrm>
            <a:custGeom>
              <a:avLst/>
              <a:gdLst>
                <a:gd name="connsiteX0" fmla="*/ 134978 w 2160000"/>
                <a:gd name="connsiteY0" fmla="*/ 0 h 2304000"/>
                <a:gd name="connsiteX1" fmla="*/ 595169 w 2160000"/>
                <a:gd name="connsiteY1" fmla="*/ 0 h 2304000"/>
                <a:gd name="connsiteX2" fmla="*/ 603978 w 2160000"/>
                <a:gd name="connsiteY2" fmla="*/ 87383 h 2304000"/>
                <a:gd name="connsiteX3" fmla="*/ 1080000 w 2160000"/>
                <a:gd name="connsiteY3" fmla="*/ 475352 h 2304000"/>
                <a:gd name="connsiteX4" fmla="*/ 1556022 w 2160000"/>
                <a:gd name="connsiteY4" fmla="*/ 87383 h 2304000"/>
                <a:gd name="connsiteX5" fmla="*/ 1564831 w 2160000"/>
                <a:gd name="connsiteY5" fmla="*/ 0 h 2304000"/>
                <a:gd name="connsiteX6" fmla="*/ 2025022 w 2160000"/>
                <a:gd name="connsiteY6" fmla="*/ 0 h 2304000"/>
                <a:gd name="connsiteX7" fmla="*/ 2160000 w 2160000"/>
                <a:gd name="connsiteY7" fmla="*/ 134978 h 2304000"/>
                <a:gd name="connsiteX8" fmla="*/ 2160000 w 2160000"/>
                <a:gd name="connsiteY8" fmla="*/ 2169022 h 2304000"/>
                <a:gd name="connsiteX9" fmla="*/ 2025022 w 2160000"/>
                <a:gd name="connsiteY9" fmla="*/ 2304000 h 2304000"/>
                <a:gd name="connsiteX10" fmla="*/ 134978 w 2160000"/>
                <a:gd name="connsiteY10" fmla="*/ 2304000 h 2304000"/>
                <a:gd name="connsiteX11" fmla="*/ 0 w 2160000"/>
                <a:gd name="connsiteY11" fmla="*/ 2169022 h 2304000"/>
                <a:gd name="connsiteX12" fmla="*/ 0 w 2160000"/>
                <a:gd name="connsiteY12" fmla="*/ 134978 h 2304000"/>
                <a:gd name="connsiteX13" fmla="*/ 134978 w 2160000"/>
                <a:gd name="connsiteY13" fmla="*/ 0 h 23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0000" h="2304000">
                  <a:moveTo>
                    <a:pt x="134978" y="0"/>
                  </a:moveTo>
                  <a:lnTo>
                    <a:pt x="595169" y="0"/>
                  </a:lnTo>
                  <a:lnTo>
                    <a:pt x="603978" y="87383"/>
                  </a:lnTo>
                  <a:cubicBezTo>
                    <a:pt x="649286" y="308797"/>
                    <a:pt x="845192" y="475352"/>
                    <a:pt x="1080000" y="475352"/>
                  </a:cubicBezTo>
                  <a:cubicBezTo>
                    <a:pt x="1314808" y="475352"/>
                    <a:pt x="1510715" y="308797"/>
                    <a:pt x="1556022" y="87383"/>
                  </a:cubicBezTo>
                  <a:lnTo>
                    <a:pt x="1564831" y="0"/>
                  </a:lnTo>
                  <a:lnTo>
                    <a:pt x="2025022" y="0"/>
                  </a:lnTo>
                  <a:cubicBezTo>
                    <a:pt x="2099568" y="0"/>
                    <a:pt x="2160000" y="60432"/>
                    <a:pt x="2160000" y="134978"/>
                  </a:cubicBezTo>
                  <a:lnTo>
                    <a:pt x="2160000" y="2169022"/>
                  </a:lnTo>
                  <a:cubicBezTo>
                    <a:pt x="2160000" y="2243568"/>
                    <a:pt x="2099568" y="2304000"/>
                    <a:pt x="2025022" y="2304000"/>
                  </a:cubicBezTo>
                  <a:lnTo>
                    <a:pt x="134978" y="2304000"/>
                  </a:lnTo>
                  <a:cubicBezTo>
                    <a:pt x="60432" y="2304000"/>
                    <a:pt x="0" y="2243568"/>
                    <a:pt x="0" y="2169022"/>
                  </a:cubicBezTo>
                  <a:lnTo>
                    <a:pt x="0" y="134978"/>
                  </a:lnTo>
                  <a:cubicBezTo>
                    <a:pt x="0" y="60432"/>
                    <a:pt x="60432" y="0"/>
                    <a:pt x="134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grpSp>
          <p:nvGrpSpPr>
            <p:cNvPr id="49" name="Group 5">
              <a:extLst>
                <a:ext uri="{FF2B5EF4-FFF2-40B4-BE49-F238E27FC236}">
                  <a16:creationId xmlns:a16="http://schemas.microsoft.com/office/drawing/2014/main" id="{8A66B9C6-B1E2-4828-B6A4-9AA3A7334C8C}"/>
                </a:ext>
              </a:extLst>
            </p:cNvPr>
            <p:cNvGrpSpPr/>
            <p:nvPr/>
          </p:nvGrpSpPr>
          <p:grpSpPr>
            <a:xfrm>
              <a:off x="1119942" y="4405678"/>
              <a:ext cx="1792290" cy="462440"/>
              <a:chOff x="6728048" y="3326250"/>
              <a:chExt cx="1728192" cy="41862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B537ADF-6321-4275-A4CC-34578961EE4F}"/>
                  </a:ext>
                </a:extLst>
              </p:cNvPr>
              <p:cNvSpPr txBox="1"/>
              <p:nvPr/>
            </p:nvSpPr>
            <p:spPr>
              <a:xfrm>
                <a:off x="6728048" y="3654572"/>
                <a:ext cx="1728192" cy="90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843042-4F69-4DA0-98D9-C4017E1237C1}"/>
                  </a:ext>
                </a:extLst>
              </p:cNvPr>
              <p:cNvSpPr txBox="1"/>
              <p:nvPr/>
            </p:nvSpPr>
            <p:spPr>
              <a:xfrm>
                <a:off x="6728048" y="3326250"/>
                <a:ext cx="1728192" cy="15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 smtClean="0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Điểm</a:t>
                </a:r>
                <a:r>
                  <a:rPr lang="en-US" altLang="ko-KR" b="1" dirty="0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b="1" dirty="0" err="1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y</a:t>
                </a:r>
                <a:r>
                  <a:rPr lang="en-US" altLang="ko-KR" b="1" dirty="0" err="1" smtClean="0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ếu</a:t>
                </a:r>
                <a:endParaRPr lang="ko-KR" altLang="en-US" b="1" dirty="0">
                  <a:solidFill>
                    <a:srgbClr val="FFC000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036" name="Picture 12" descr="Weakness Icons - Download Free Vector Icons | Noun Project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926" y="2743211"/>
            <a:ext cx="1757211" cy="17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05177" y="7522234"/>
            <a:ext cx="7850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cái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Luôn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tuân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Teamwork</a:t>
            </a:r>
            <a:endParaRPr lang="en-US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060067" y="7521226"/>
            <a:ext cx="7661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Tiếng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sâu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1550454" y="733556"/>
            <a:ext cx="21025722" cy="1094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ở AIT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838DDB-5448-4447-9F88-955973B555D3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861649" y="2660746"/>
            <a:ext cx="0" cy="969818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EAFCB6E-37F7-43D3-9DBC-FF9D924C3C42}"/>
              </a:ext>
            </a:extLst>
          </p:cNvPr>
          <p:cNvSpPr/>
          <p:nvPr/>
        </p:nvSpPr>
        <p:spPr>
          <a:xfrm>
            <a:off x="5645682" y="2660743"/>
            <a:ext cx="431935" cy="431935"/>
          </a:xfrm>
          <a:prstGeom prst="ellipse">
            <a:avLst/>
          </a:prstGeom>
          <a:solidFill>
            <a:srgbClr val="4682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1555B-E42A-49A0-A4E9-1DA940BA5CC5}"/>
              </a:ext>
            </a:extLst>
          </p:cNvPr>
          <p:cNvSpPr txBox="1"/>
          <p:nvPr/>
        </p:nvSpPr>
        <p:spPr>
          <a:xfrm>
            <a:off x="2008115" y="2415166"/>
            <a:ext cx="3319823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799" b="1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05/2020</a:t>
            </a:r>
            <a:endParaRPr lang="ko-KR" altLang="en-US" sz="4799" b="1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BBC8FC-FBFF-49EC-8ED1-F878E295363A}"/>
              </a:ext>
            </a:extLst>
          </p:cNvPr>
          <p:cNvSpPr/>
          <p:nvPr/>
        </p:nvSpPr>
        <p:spPr>
          <a:xfrm>
            <a:off x="5645682" y="5840157"/>
            <a:ext cx="431935" cy="431935"/>
          </a:xfrm>
          <a:prstGeom prst="ellipse">
            <a:avLst/>
          </a:prstGeom>
          <a:solidFill>
            <a:srgbClr val="4682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CEEEAE-FD5F-48BC-B705-E0F8B8B56198}"/>
              </a:ext>
            </a:extLst>
          </p:cNvPr>
          <p:cNvGrpSpPr/>
          <p:nvPr/>
        </p:nvGrpSpPr>
        <p:grpSpPr>
          <a:xfrm>
            <a:off x="6611327" y="5717561"/>
            <a:ext cx="9229794" cy="2253338"/>
            <a:chOff x="2721575" y="2054975"/>
            <a:chExt cx="2915647" cy="11269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DB7CC2-BE12-4CE1-8C0C-D61D70A1E58F}"/>
                </a:ext>
              </a:extLst>
            </p:cNvPr>
            <p:cNvSpPr txBox="1"/>
            <p:nvPr/>
          </p:nvSpPr>
          <p:spPr>
            <a:xfrm>
              <a:off x="2756902" y="2447122"/>
              <a:ext cx="2880320" cy="73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Mini project :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lý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nhân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viên</a:t>
              </a:r>
              <a:endParaRPr lang="en-US" altLang="ko-KR" sz="32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Research :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Vuejs</a:t>
              </a:r>
              <a:endParaRPr lang="ko-KR" altLang="en-US" sz="32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C00DAB-3948-4549-A432-4DA72A06FE62}"/>
                </a:ext>
              </a:extLst>
            </p:cNvPr>
            <p:cNvSpPr txBox="1"/>
            <p:nvPr/>
          </p:nvSpPr>
          <p:spPr>
            <a:xfrm>
              <a:off x="2721575" y="2054975"/>
              <a:ext cx="2880320" cy="384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altLang="ko-KR" sz="4400" b="1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Mini project – Research</a:t>
              </a:r>
              <a:endParaRPr lang="ko-KR" alt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39A52C-6BF6-4990-B4C4-F4A8B7692340}"/>
              </a:ext>
            </a:extLst>
          </p:cNvPr>
          <p:cNvSpPr txBox="1"/>
          <p:nvPr/>
        </p:nvSpPr>
        <p:spPr>
          <a:xfrm>
            <a:off x="1550454" y="5594578"/>
            <a:ext cx="3656689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799" b="1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06/2020</a:t>
            </a:r>
            <a:endParaRPr lang="ko-KR" altLang="en-US" sz="4799" b="1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F549EC-EAE1-4046-9779-67320E25248C}"/>
              </a:ext>
            </a:extLst>
          </p:cNvPr>
          <p:cNvSpPr/>
          <p:nvPr/>
        </p:nvSpPr>
        <p:spPr>
          <a:xfrm>
            <a:off x="5645682" y="9019569"/>
            <a:ext cx="431935" cy="431935"/>
          </a:xfrm>
          <a:prstGeom prst="ellipse">
            <a:avLst/>
          </a:prstGeom>
          <a:solidFill>
            <a:srgbClr val="4682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91416" rIns="182832" bIns="914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39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6592AF-2D9D-4E25-BD80-C96CA35977F6}"/>
              </a:ext>
            </a:extLst>
          </p:cNvPr>
          <p:cNvGrpSpPr/>
          <p:nvPr/>
        </p:nvGrpSpPr>
        <p:grpSpPr>
          <a:xfrm>
            <a:off x="6611328" y="8896974"/>
            <a:ext cx="9117963" cy="1072599"/>
            <a:chOff x="3059832" y="2116291"/>
            <a:chExt cx="2880320" cy="5364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766738-1AC7-4A84-8444-6FF99FAF47C1}"/>
                </a:ext>
              </a:extLst>
            </p:cNvPr>
            <p:cNvSpPr txBox="1"/>
            <p:nvPr/>
          </p:nvSpPr>
          <p:spPr>
            <a:xfrm>
              <a:off x="3059832" y="2421901"/>
              <a:ext cx="2880320" cy="23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399" dirty="0">
                <a:solidFill>
                  <a:schemeClr val="tx2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2BAE8C-FF44-4463-A431-864B63EFCF91}"/>
                </a:ext>
              </a:extLst>
            </p:cNvPr>
            <p:cNvSpPr txBox="1"/>
            <p:nvPr/>
          </p:nvSpPr>
          <p:spPr>
            <a:xfrm>
              <a:off x="3059832" y="2116291"/>
              <a:ext cx="2880320" cy="384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en-US" altLang="ko-KR" sz="4400" b="1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 Power Egg Add-ons</a:t>
              </a:r>
              <a:endParaRPr lang="ko-KR" alt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85833D8-7C9E-4305-9616-271E003744F7}"/>
              </a:ext>
            </a:extLst>
          </p:cNvPr>
          <p:cNvSpPr txBox="1"/>
          <p:nvPr/>
        </p:nvSpPr>
        <p:spPr>
          <a:xfrm>
            <a:off x="1900131" y="8773993"/>
            <a:ext cx="3319823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799" b="1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07/2020</a:t>
            </a:r>
            <a:endParaRPr lang="ko-KR" altLang="en-US" sz="4799" b="1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EA0C01-32B3-4431-88A6-730A590E01DA}"/>
              </a:ext>
            </a:extLst>
          </p:cNvPr>
          <p:cNvGrpSpPr/>
          <p:nvPr/>
        </p:nvGrpSpPr>
        <p:grpSpPr>
          <a:xfrm>
            <a:off x="6611328" y="2538148"/>
            <a:ext cx="11654811" cy="3751976"/>
            <a:chOff x="2879916" y="1803311"/>
            <a:chExt cx="4826061" cy="302819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CC2115-AC12-4C60-B4A5-222841FE27DF}"/>
                </a:ext>
              </a:extLst>
            </p:cNvPr>
            <p:cNvSpPr txBox="1"/>
            <p:nvPr/>
          </p:nvSpPr>
          <p:spPr>
            <a:xfrm>
              <a:off x="2929780" y="2453344"/>
              <a:ext cx="4776197" cy="237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Làm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quen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với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văn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hóa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môi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trường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làm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việc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ở AIT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Các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kiến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thức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văn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hóa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công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sở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Nhật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Bản</a:t>
              </a:r>
              <a:endParaRPr lang="en-US" altLang="ko-KR" sz="32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Cách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lên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kế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hoạch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để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kiểm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soát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và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tối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ưu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công</a:t>
              </a:r>
              <a:r>
                <a:rPr lang="en-US" altLang="ko-KR" sz="32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32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việc</a:t>
              </a:r>
              <a:endParaRPr lang="en-US" altLang="ko-KR" sz="32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D9265C-1EF6-439C-A4C4-58D04CF125A7}"/>
                </a:ext>
              </a:extLst>
            </p:cNvPr>
            <p:cNvSpPr txBox="1"/>
            <p:nvPr/>
          </p:nvSpPr>
          <p:spPr>
            <a:xfrm>
              <a:off x="2879916" y="1803311"/>
              <a:ext cx="2880320" cy="62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v"/>
              </a:pPr>
              <a:r>
                <a:rPr lang="en-US" altLang="ko-KR" sz="4400" b="1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</a:t>
              </a:r>
              <a:endParaRPr lang="ko-KR" altLang="en-US" sz="44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324100" y="3020683"/>
            <a:ext cx="7791092" cy="60471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384" y="759205"/>
            <a:ext cx="21025722" cy="10943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ở AIT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A3A333-3F5E-448D-B1E8-FA2EBCF294EE}"/>
              </a:ext>
            </a:extLst>
          </p:cNvPr>
          <p:cNvGrpSpPr/>
          <p:nvPr/>
        </p:nvGrpSpPr>
        <p:grpSpPr>
          <a:xfrm>
            <a:off x="2662269" y="3564613"/>
            <a:ext cx="7452921" cy="6050126"/>
            <a:chOff x="611560" y="2708920"/>
            <a:chExt cx="1793234" cy="2374569"/>
          </a:xfrm>
        </p:grpSpPr>
        <p:sp>
          <p:nvSpPr>
            <p:cNvPr id="9" name="Rounded Rectangle 54">
              <a:extLst>
                <a:ext uri="{FF2B5EF4-FFF2-40B4-BE49-F238E27FC236}">
                  <a16:creationId xmlns:a16="http://schemas.microsoft.com/office/drawing/2014/main" id="{3CBB5F2C-BB12-46A4-8D4B-562D1C5207E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51053C-C659-46B5-8710-3F4D2A1E2A77}"/>
                </a:ext>
              </a:extLst>
            </p:cNvPr>
            <p:cNvSpPr txBox="1"/>
            <p:nvPr/>
          </p:nvSpPr>
          <p:spPr>
            <a:xfrm>
              <a:off x="611560" y="3271535"/>
              <a:ext cx="1793234" cy="1811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Tiếp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xúc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với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môi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trường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lang="en-US" altLang="ko-KR" sz="2800" dirty="0" err="1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cách</a:t>
              </a:r>
              <a:r>
                <a:rPr lang="en-US" altLang="ko-KR" sz="2800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làm</a:t>
              </a:r>
              <a:r>
                <a:rPr lang="en-US" altLang="ko-KR" sz="2800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việc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/>
              </a:r>
              <a:b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chuyên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nghiệp</a:t>
              </a:r>
              <a:endParaRPr lang="en-US" altLang="ko-KR" sz="2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Phát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triển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bản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thân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nhiều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mặt</a:t>
              </a:r>
              <a:endParaRPr lang="en-US" altLang="ko-KR" sz="2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Được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các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anh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chị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trong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công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ty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hỗ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trợ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trong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công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việc</a:t>
              </a:r>
              <a:endParaRPr lang="en-US" altLang="ko-KR" sz="2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2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ko-KR" alt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B7DABF-1EAA-413F-9DAE-E14C254EA776}"/>
                </a:ext>
              </a:extLst>
            </p:cNvPr>
            <p:cNvSpPr txBox="1"/>
            <p:nvPr/>
          </p:nvSpPr>
          <p:spPr>
            <a:xfrm>
              <a:off x="659075" y="2748113"/>
              <a:ext cx="1619647" cy="301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Thuận</a:t>
              </a:r>
              <a:r>
                <a:rPr lang="en-US" altLang="ko-KR" b="1" dirty="0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bg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Lợi</a:t>
              </a:r>
              <a:endParaRPr lang="ko-KR" altLang="en-US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13069737" y="3020683"/>
            <a:ext cx="7791092" cy="60471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A3A333-3F5E-448D-B1E8-FA2EBCF294EE}"/>
              </a:ext>
            </a:extLst>
          </p:cNvPr>
          <p:cNvGrpSpPr/>
          <p:nvPr/>
        </p:nvGrpSpPr>
        <p:grpSpPr>
          <a:xfrm>
            <a:off x="13407906" y="3738746"/>
            <a:ext cx="7452922" cy="4111130"/>
            <a:chOff x="611560" y="2708920"/>
            <a:chExt cx="1793234" cy="1613547"/>
          </a:xfrm>
        </p:grpSpPr>
        <p:sp>
          <p:nvSpPr>
            <p:cNvPr id="16" name="Rounded Rectangle 54">
              <a:extLst>
                <a:ext uri="{FF2B5EF4-FFF2-40B4-BE49-F238E27FC236}">
                  <a16:creationId xmlns:a16="http://schemas.microsoft.com/office/drawing/2014/main" id="{3CBB5F2C-BB12-46A4-8D4B-562D1C5207E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rgbClr val="FC0D1B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51053C-C659-46B5-8710-3F4D2A1E2A77}"/>
                </a:ext>
              </a:extLst>
            </p:cNvPr>
            <p:cNvSpPr txBox="1"/>
            <p:nvPr/>
          </p:nvSpPr>
          <p:spPr>
            <a:xfrm>
              <a:off x="611560" y="3271534"/>
              <a:ext cx="1793234" cy="105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altLang="ko-KR" sz="2800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Lần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đầu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làm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việc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trong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môi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trường</a:t>
              </a:r>
              <a:r>
                <a:rPr lang="en-US" altLang="ko-KR" sz="2800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công</a:t>
              </a:r>
              <a:r>
                <a:rPr lang="en-US" altLang="ko-KR" sz="2800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/>
              </a:r>
              <a:b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ty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Nhật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Bản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</a:p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Làm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quen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với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văn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hóa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công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sở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Nhật</a:t>
              </a:r>
              <a:r>
                <a:rPr lang="en-US" altLang="ko-KR" sz="2800" dirty="0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2800" dirty="0" err="1" smtClean="0">
                  <a:solidFill>
                    <a:schemeClr val="tx2">
                      <a:lumMod val="85000"/>
                      <a:lumOff val="1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Bản</a:t>
              </a:r>
              <a:endParaRPr lang="en-US" altLang="ko-KR" sz="2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457200" indent="-45720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endParaRPr lang="ko-KR" altLang="en-US" sz="2800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B7DABF-1EAA-413F-9DAE-E14C254EA776}"/>
                </a:ext>
              </a:extLst>
            </p:cNvPr>
            <p:cNvSpPr txBox="1"/>
            <p:nvPr/>
          </p:nvSpPr>
          <p:spPr>
            <a:xfrm>
              <a:off x="665833" y="2748113"/>
              <a:ext cx="1619647" cy="301399"/>
            </a:xfrm>
            <a:prstGeom prst="rect">
              <a:avLst/>
            </a:prstGeom>
            <a:solidFill>
              <a:srgbClr val="FC0D1B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Khó</a:t>
              </a:r>
              <a:r>
                <a:rPr lang="en-US" altLang="ko-KR" b="1" dirty="0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b="1" dirty="0" err="1" smtClean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Khăn</a:t>
              </a:r>
              <a:endParaRPr lang="ko-KR" altLang="en-US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2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512" y="739924"/>
            <a:ext cx="21025722" cy="10943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566" y="2232832"/>
            <a:ext cx="3092697" cy="30926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61" y="2767589"/>
            <a:ext cx="2778909" cy="2399328"/>
          </a:xfrm>
          <a:prstGeom prst="rect">
            <a:avLst/>
          </a:prstGeom>
        </p:spPr>
      </p:pic>
      <p:pic>
        <p:nvPicPr>
          <p:cNvPr id="5" name="Picture 24" descr="https://media.discordapp.net/attachments/711829534193877032/718016149232681030/thu_lao_1_con_chuot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223" y="2594497"/>
            <a:ext cx="3165835" cy="281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 descr="Angular 8 Admin Template | Universal + Bootstrap 4 + Material ...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40" y="5882651"/>
            <a:ext cx="2619720" cy="24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ải SQL Server 2019 Community và hướng dẫn cài đặt - Download Phần ...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449" y="5759165"/>
            <a:ext cx="3151547" cy="30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ZZZ Projects | Adding value to the .NET Community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346" y="5545456"/>
            <a:ext cx="3766800" cy="37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css png 2 » PNG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80" y="8356571"/>
            <a:ext cx="4883202" cy="40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onvert PNG to JPG Image file using Java - Memorynotfoun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539" y="1772424"/>
            <a:ext cx="3892224" cy="38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otstrap - CSS Framework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60" y="5903174"/>
            <a:ext cx="2921253" cy="245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446" y="717511"/>
            <a:ext cx="21025722" cy="10943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pic>
        <p:nvPicPr>
          <p:cNvPr id="1032" name="Picture 8" descr="Soft skills là gì? Tìm hiểu về yếu tố giúp tạo nên một nhân viên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106" y="2295451"/>
            <a:ext cx="13805439" cy="90416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0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665" y="724340"/>
            <a:ext cx="21025722" cy="1094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altLang="ko-KR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altLang="ko-KR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ko-KR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dirty="0" err="1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ko-KR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2500" y="3162300"/>
            <a:ext cx="1152525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 descr="Target-PNG-File Tiếng Nhật cho mọi ngườ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65" y="3933324"/>
            <a:ext cx="4873625" cy="458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48700" y="2609202"/>
            <a:ext cx="1273853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AIT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Fresher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đội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JLPT N5 </a:t>
            </a:r>
            <a:r>
              <a:rPr lang="en-US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07/2021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Luôn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đúng</a:t>
            </a:r>
            <a:r>
              <a:rPr lang="en-US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giờ</a:t>
            </a: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1665" y="1896284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40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4000" b="1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iêu</a:t>
            </a:r>
            <a:endParaRPr lang="en-US" sz="4000" b="1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501</Words>
  <Application>Microsoft Office PowerPoint</Application>
  <PresentationFormat>Custom</PresentationFormat>
  <Paragraphs>82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HGP明朝E</vt:lpstr>
      <vt:lpstr>Lato Light</vt:lpstr>
      <vt:lpstr>Meiryo UI</vt:lpstr>
      <vt:lpstr>ＭＳ Ｐ明朝</vt:lpstr>
      <vt:lpstr>MS UI Gothic</vt:lpstr>
      <vt:lpstr>Open Sans</vt:lpstr>
      <vt:lpstr>Poppins Medium</vt:lpstr>
      <vt:lpstr>Arial</vt:lpstr>
      <vt:lpstr>Calibri</vt:lpstr>
      <vt:lpstr>Courier New</vt:lpstr>
      <vt:lpstr>Tahoma</vt:lpstr>
      <vt:lpstr>Times New Roman</vt:lpstr>
      <vt:lpstr>Wingdings</vt:lpstr>
      <vt:lpstr>Blank</vt:lpstr>
      <vt:lpstr>Main</vt:lpstr>
      <vt:lpstr>TỔNG KẾT CÁ NHÂN </vt:lpstr>
      <vt:lpstr> Agenda </vt:lpstr>
      <vt:lpstr>1. Giới thiệu bản thân </vt:lpstr>
      <vt:lpstr>1. Giới thiệu bản thân </vt:lpstr>
      <vt:lpstr>2. Quá trình làm việc ở AIT </vt:lpstr>
      <vt:lpstr>2. Quá trình làm việc ở AIT </vt:lpstr>
      <vt:lpstr>3. Kết quả đạt được </vt:lpstr>
      <vt:lpstr>3. Kết quả đạt được </vt:lpstr>
      <vt:lpstr>4. Mục tiêu và định hướng </vt:lpstr>
      <vt:lpstr>4. Mục tiêu và định hướng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Le Quang Quoc Hung</cp:lastModifiedBy>
  <cp:revision>168</cp:revision>
  <dcterms:created xsi:type="dcterms:W3CDTF">2020-05-20T08:41:57Z</dcterms:created>
  <dcterms:modified xsi:type="dcterms:W3CDTF">2020-07-17T03:20:38Z</dcterms:modified>
</cp:coreProperties>
</file>