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4"/>
  </p:notesMasterIdLst>
  <p:handoutMasterIdLst>
    <p:handoutMasterId r:id="rId15"/>
  </p:handoutMasterIdLst>
  <p:sldIdLst>
    <p:sldId id="256" r:id="rId3"/>
    <p:sldId id="3331" r:id="rId4"/>
    <p:sldId id="3333" r:id="rId5"/>
    <p:sldId id="3345" r:id="rId6"/>
    <p:sldId id="3337" r:id="rId7"/>
    <p:sldId id="3342" r:id="rId8"/>
    <p:sldId id="3339" r:id="rId9"/>
    <p:sldId id="3340" r:id="rId10"/>
    <p:sldId id="3341" r:id="rId11"/>
    <p:sldId id="3344" r:id="rId12"/>
    <p:sldId id="3343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</p14:sldIdLst>
        </p14:section>
        <p14:section name="Chung" id="{19FF86AF-7EA3-40EC-BFE3-92FE1858D08C}">
          <p14:sldIdLst>
            <p14:sldId id="3331"/>
            <p14:sldId id="3333"/>
            <p14:sldId id="3345"/>
            <p14:sldId id="3337"/>
            <p14:sldId id="3342"/>
            <p14:sldId id="3339"/>
            <p14:sldId id="3340"/>
            <p14:sldId id="3341"/>
            <p14:sldId id="3344"/>
            <p14:sldId id="3343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0D1B"/>
    <a:srgbClr val="0E539E"/>
    <a:srgbClr val="5178B3"/>
    <a:srgbClr val="CCF6FF"/>
    <a:srgbClr val="2CB3E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597" autoAdjust="0"/>
  </p:normalViewPr>
  <p:slideViewPr>
    <p:cSldViewPr snapToGrid="0" snapToObjects="1">
      <p:cViewPr varScale="1">
        <p:scale>
          <a:sx n="28" d="100"/>
          <a:sy n="28" d="100"/>
        </p:scale>
        <p:origin x="168" y="107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9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CÁ NHÂN</a:t>
            </a:r>
            <a:endParaRPr kumimoji="1" lang="ja-JP" altLang="en-US" sz="9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859" y="9199129"/>
            <a:ext cx="6000164" cy="3243884"/>
          </a:xfrm>
        </p:spPr>
        <p:txBody>
          <a:bodyPr/>
          <a:lstStyle/>
          <a:p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 Thị Lạc</a:t>
            </a:r>
          </a:p>
          <a:p>
            <a:r>
              <a:rPr kumimoji="1" lang="en-US" altLang="ja-JP" sz="6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Fresher K03</a:t>
            </a:r>
          </a:p>
          <a:p>
            <a:r>
              <a:rPr kumimoji="1" lang="en-US" altLang="ja-JP" sz="6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7/2020</a:t>
            </a:r>
            <a:endParaRPr kumimoji="1" lang="ja-JP" altLang="en-US" sz="6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dài hạn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64" y="2813538"/>
            <a:ext cx="21025723" cy="97734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Nâng cao trình độ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Sau 1 năm: Rank 2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Sau 3 năm: Rank 3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Đạt chứng chỉ tiếng Nhật N5 trong năm 2021</a:t>
            </a:r>
          </a:p>
          <a:p>
            <a:pPr marL="0" indent="0">
              <a:buNone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507" y="3161027"/>
            <a:ext cx="4876800" cy="45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412"/>
            <a:ext cx="24377649" cy="125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8713"/>
            <a:ext cx="21024850" cy="10953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kumimoji="1" lang="en-US" altLang="ja-JP" sz="7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  <a:endParaRPr kumimoji="1" lang="ja-JP" altLang="en-US" sz="7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-Point Star 7"/>
          <p:cNvSpPr/>
          <p:nvPr/>
        </p:nvSpPr>
        <p:spPr>
          <a:xfrm>
            <a:off x="412376" y="3406157"/>
            <a:ext cx="5545877" cy="6596298"/>
          </a:xfrm>
          <a:prstGeom prst="star7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Đôi nét về bản </a:t>
            </a:r>
            <a:r>
              <a:rPr kumimoji="1" lang="en-US" altLang="ja-JP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</a:p>
        </p:txBody>
      </p:sp>
      <p:sp>
        <p:nvSpPr>
          <p:cNvPr id="9" name="7-Point Star 8"/>
          <p:cNvSpPr/>
          <p:nvPr/>
        </p:nvSpPr>
        <p:spPr>
          <a:xfrm>
            <a:off x="11882028" y="3406157"/>
            <a:ext cx="6083242" cy="6596298"/>
          </a:xfrm>
          <a:prstGeom prst="star7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 sau khóa Fresher</a:t>
            </a:r>
          </a:p>
        </p:txBody>
      </p:sp>
      <p:sp>
        <p:nvSpPr>
          <p:cNvPr id="10" name="7-Point Star 9"/>
          <p:cNvSpPr/>
          <p:nvPr/>
        </p:nvSpPr>
        <p:spPr>
          <a:xfrm>
            <a:off x="17965270" y="3406157"/>
            <a:ext cx="5864814" cy="6596298"/>
          </a:xfrm>
          <a:prstGeom prst="star7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hướng, mục </a:t>
            </a: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kumimoji="1" lang="ja-JP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7-Point Star 10"/>
          <p:cNvSpPr/>
          <p:nvPr/>
        </p:nvSpPr>
        <p:spPr>
          <a:xfrm>
            <a:off x="5958253" y="3406157"/>
            <a:ext cx="5923775" cy="6596298"/>
          </a:xfrm>
          <a:prstGeom prst="star7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 khăn khi tham gia khóa </a:t>
            </a:r>
            <a:r>
              <a:rPr kumimoji="1" lang="en-US" altLang="ja-JP" sz="6000">
                <a:latin typeface="Times New Roman" panose="02020603050405020304" pitchFamily="18" charset="0"/>
                <a:cs typeface="Times New Roman" panose="02020603050405020304" pitchFamily="18" charset="0"/>
              </a:rPr>
              <a:t>Fresher</a:t>
            </a:r>
          </a:p>
        </p:txBody>
      </p:sp>
    </p:spTree>
    <p:extLst>
      <p:ext uri="{BB962C8B-B14F-4D97-AF65-F5344CB8AC3E}">
        <p14:creationId xmlns:p14="http://schemas.microsoft.com/office/powerpoint/2010/main" val="27358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Đôi nét về bản thân</a:t>
            </a:r>
            <a:endParaRPr kumimoji="1"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89360" y="2032227"/>
            <a:ext cx="12168554" cy="10633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 THỊ LẠC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 sinh: 07/01/1997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Quê quán: Thành phố Huế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Trường: Đại học Sư phạm Huế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 ngành: Sư phạm Tin học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 nghiệp: 6/2019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mtClean="0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-1" r="7698" b="47782"/>
          <a:stretch/>
        </p:blipFill>
        <p:spPr>
          <a:xfrm>
            <a:off x="2420470" y="2886637"/>
            <a:ext cx="6849035" cy="84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 khăn khi tham gia khóa Fresher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42" y="4016534"/>
            <a:ext cx="6616216" cy="5299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55" y="4016533"/>
            <a:ext cx="6974542" cy="5299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87" y="4016533"/>
            <a:ext cx="5715000" cy="52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quả đạt được sau khóa </a:t>
            </a:r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Fresher - </a:t>
            </a:r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ỹ </a:t>
            </a:r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năng mềm</a:t>
            </a:r>
            <a:b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016" y="2202987"/>
            <a:ext cx="21025723" cy="9751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6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08" y="3268689"/>
            <a:ext cx="525754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253" y="3268689"/>
            <a:ext cx="5585216" cy="38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61" y="8025894"/>
            <a:ext cx="5257540" cy="3701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672" y="8090207"/>
            <a:ext cx="5546233" cy="357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53" y="5243058"/>
            <a:ext cx="6191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 sau khóa </a:t>
            </a:r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Fresher - </a:t>
            </a:r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 thuật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0538"/>
              </p:ext>
            </p:extLst>
          </p:nvPr>
        </p:nvGraphicFramePr>
        <p:xfrm>
          <a:off x="1675964" y="3160979"/>
          <a:ext cx="21025722" cy="9235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12861">
                  <a:extLst>
                    <a:ext uri="{9D8B030D-6E8A-4147-A177-3AD203B41FA5}">
                      <a16:colId xmlns:a16="http://schemas.microsoft.com/office/drawing/2014/main" val="356232293"/>
                    </a:ext>
                  </a:extLst>
                </a:gridCol>
                <a:gridCol w="10512861">
                  <a:extLst>
                    <a:ext uri="{9D8B030D-6E8A-4147-A177-3AD203B41FA5}">
                      <a16:colId xmlns:a16="http://schemas.microsoft.com/office/drawing/2014/main" val="234757444"/>
                    </a:ext>
                  </a:extLst>
                </a:gridCol>
              </a:tblGrid>
              <a:tr h="1420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endParaRPr lang="en-US" sz="600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endParaRPr lang="en-US" sz="600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65600"/>
                  </a:ext>
                </a:extLst>
              </a:tr>
              <a:tr h="7524961">
                <a:tc>
                  <a:txBody>
                    <a:bodyPr/>
                    <a:lstStyle/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720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720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7717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15" y="5994880"/>
            <a:ext cx="3636203" cy="2085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24" y="8865882"/>
            <a:ext cx="3636203" cy="1883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811" y="5189563"/>
            <a:ext cx="4056007" cy="1976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887" y="7709608"/>
            <a:ext cx="3711388" cy="17863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887" y="5177742"/>
            <a:ext cx="3567952" cy="1980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810" y="7653971"/>
            <a:ext cx="4056007" cy="18419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887" y="10103448"/>
            <a:ext cx="3711388" cy="20440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810" y="10022542"/>
            <a:ext cx="4056008" cy="2044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39" y="6013902"/>
            <a:ext cx="3711388" cy="21068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92" y="8865882"/>
            <a:ext cx="3888726" cy="18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5" y="1720877"/>
            <a:ext cx="21025722" cy="107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2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3" y="4286056"/>
            <a:ext cx="8417605" cy="6968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965" y="1646183"/>
            <a:ext cx="9726705" cy="10707743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10596282" y="9583618"/>
            <a:ext cx="3523129" cy="2133600"/>
          </a:xfrm>
          <a:prstGeom prst="wedgeEllipseCallout">
            <a:avLst>
              <a:gd name="adj1" fmla="val 40118"/>
              <a:gd name="adj2" fmla="val 801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Rèn luyện việc đọc sách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11887199" y="6526653"/>
            <a:ext cx="3388660" cy="2133600"/>
          </a:xfrm>
          <a:prstGeom prst="wedgeEllipseCallout">
            <a:avLst>
              <a:gd name="adj1" fmla="val 35494"/>
              <a:gd name="adj2" fmla="val 7006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 thuyết trình vấn đề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4119411" y="3640018"/>
            <a:ext cx="3648635" cy="2133600"/>
          </a:xfrm>
          <a:prstGeom prst="wedgeEllipseCallout">
            <a:avLst>
              <a:gd name="adj1" fmla="val 35494"/>
              <a:gd name="adj2" fmla="val 7006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ngừng học hỏi từ mọi người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16710211" y="1576301"/>
            <a:ext cx="3255714" cy="2133600"/>
          </a:xfrm>
          <a:prstGeom prst="wedgeEllipseCallout">
            <a:avLst>
              <a:gd name="adj1" fmla="val 46145"/>
              <a:gd name="adj2" fmla="val 7006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động trong mọi công việc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ục tiêu ngắn hạn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52" y="1911893"/>
            <a:ext cx="21025723" cy="10151153"/>
          </a:xfrm>
        </p:spPr>
        <p:txBody>
          <a:bodyPr>
            <a:noAutofit/>
          </a:bodyPr>
          <a:lstStyle/>
          <a:p>
            <a:pPr marL="1143000" indent="-1143000">
              <a:buFont typeface="+mj-lt"/>
              <a:buAutoNum type="arabicPeriod"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 </a:t>
            </a: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nhân viên chính thức của AIT</a:t>
            </a:r>
          </a:p>
          <a:p>
            <a:pPr marL="1143000" indent="-1143000">
              <a:buFont typeface="+mj-lt"/>
              <a:buAutoNum type="arabicPeriod"/>
            </a:pPr>
            <a:r>
              <a:rPr kumimoji="1" lang="en-US" altLang="ja-JP" sz="600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tốt với nhiệm vụ được </a:t>
            </a: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</a:p>
          <a:p>
            <a:pPr marL="1143000" indent="-1143000">
              <a:buFont typeface="+mj-lt"/>
              <a:buAutoNum type="arabicPeriod"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 lũy kiến thức về kỹ thuật lập trình</a:t>
            </a:r>
          </a:p>
          <a:p>
            <a:pPr marL="1143000" indent="-1143000">
              <a:buFont typeface="+mj-lt"/>
              <a:buAutoNum type="arabicPeriod"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tập cách làm việc nhóm hiệu quả</a:t>
            </a:r>
          </a:p>
          <a:p>
            <a:pPr marL="1143000" indent="-1143000">
              <a:buFont typeface="+mj-lt"/>
              <a:buAutoNum type="arabicPeriod"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 cao khả năng trình bày một vấn đề</a:t>
            </a:r>
          </a:p>
          <a:p>
            <a:pPr marL="1143000" indent="-1143000">
              <a:buFont typeface="+mj-lt"/>
              <a:buAutoNum type="arabicPeriod"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nổ và sáng tạo trong mọi hoạt động của công ty</a:t>
            </a:r>
          </a:p>
          <a:p>
            <a:pPr marL="0" indent="0">
              <a:buNone/>
            </a:pPr>
            <a:r>
              <a:rPr kumimoji="1" lang="en-US" altLang="ja-JP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590" y="2204971"/>
            <a:ext cx="4876800" cy="45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214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Times New Roman</vt:lpstr>
      <vt:lpstr>Wingdings</vt:lpstr>
      <vt:lpstr>Blank</vt:lpstr>
      <vt:lpstr>Main</vt:lpstr>
      <vt:lpstr>TỔNG KẾT CÁ NHÂN</vt:lpstr>
      <vt:lpstr>Nội dung </vt:lpstr>
      <vt:lpstr>Đôi nét về bản thân</vt:lpstr>
      <vt:lpstr>Khó khăn khi tham gia khóa Fresher</vt:lpstr>
      <vt:lpstr> Kết quả đạt được sau khóa Fresher - Kỹ năng mềm </vt:lpstr>
      <vt:lpstr>Kết quả đạt được sau khóa Fresher - Kỹ thuật</vt:lpstr>
      <vt:lpstr>Định hướng</vt:lpstr>
      <vt:lpstr>Định hướng</vt:lpstr>
      <vt:lpstr>Mục tiêu ngắn hạn</vt:lpstr>
      <vt:lpstr>Mục tiêu dài hạn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Ngo Thi Lac</cp:lastModifiedBy>
  <cp:revision>181</cp:revision>
  <dcterms:created xsi:type="dcterms:W3CDTF">2020-05-20T08:41:57Z</dcterms:created>
  <dcterms:modified xsi:type="dcterms:W3CDTF">2020-07-17T03:26:28Z</dcterms:modified>
</cp:coreProperties>
</file>