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3"/>
  </p:notesMasterIdLst>
  <p:handoutMasterIdLst>
    <p:handoutMasterId r:id="rId14"/>
  </p:handoutMasterIdLst>
  <p:sldIdLst>
    <p:sldId id="256" r:id="rId3"/>
    <p:sldId id="3344" r:id="rId4"/>
    <p:sldId id="3352" r:id="rId5"/>
    <p:sldId id="3353" r:id="rId6"/>
    <p:sldId id="3358" r:id="rId7"/>
    <p:sldId id="3359" r:id="rId8"/>
    <p:sldId id="3356" r:id="rId9"/>
    <p:sldId id="3357" r:id="rId10"/>
    <p:sldId id="3360" r:id="rId11"/>
    <p:sldId id="3351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0D1B"/>
    <a:srgbClr val="FF9999"/>
    <a:srgbClr val="666699"/>
    <a:srgbClr val="CC66FF"/>
    <a:srgbClr val="CCECFF"/>
    <a:srgbClr val="FF0000"/>
    <a:srgbClr val="FF99FF"/>
    <a:srgbClr val="FF0066"/>
    <a:srgbClr val="FF6600"/>
    <a:srgbClr val="DD5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2597" autoAdjust="0"/>
  </p:normalViewPr>
  <p:slideViewPr>
    <p:cSldViewPr snapToGrid="0" snapToObjects="1">
      <p:cViewPr varScale="1">
        <p:scale>
          <a:sx n="54" d="100"/>
          <a:sy n="54" d="100"/>
        </p:scale>
        <p:origin x="444" y="102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5400" dirty="0" err="1" smtClean="0">
                <a:solidFill>
                  <a:srgbClr val="FF0000"/>
                </a:solidFill>
              </a:rPr>
              <a:t>Công</a:t>
            </a:r>
            <a:r>
              <a:rPr lang="en-US" sz="5400" baseline="0" dirty="0" smtClean="0">
                <a:solidFill>
                  <a:srgbClr val="FF0000"/>
                </a:solidFill>
              </a:rPr>
              <a:t> </a:t>
            </a:r>
            <a:r>
              <a:rPr lang="en-US" sz="5400" baseline="0" dirty="0" err="1" smtClean="0">
                <a:solidFill>
                  <a:srgbClr val="FF0000"/>
                </a:solidFill>
              </a:rPr>
              <a:t>nghệ</a:t>
            </a:r>
            <a:endParaRPr lang="en-US" sz="5400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43358814520612399"/>
          <c:y val="5.55524672822759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Angular</c:v>
                </c:pt>
                <c:pt idx="1">
                  <c:v>Java</c:v>
                </c:pt>
                <c:pt idx="2">
                  <c:v>SQL Server</c:v>
                </c:pt>
                <c:pt idx="3">
                  <c:v> Git/Sourcetree</c:v>
                </c:pt>
                <c:pt idx="4">
                  <c:v>ReactJS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6-4752-8B96-E5EFCF9CD2B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Angular</c:v>
                </c:pt>
                <c:pt idx="1">
                  <c:v>Java</c:v>
                </c:pt>
                <c:pt idx="2">
                  <c:v>SQL Server</c:v>
                </c:pt>
                <c:pt idx="3">
                  <c:v> Git/Sourcetree</c:v>
                </c:pt>
                <c:pt idx="4">
                  <c:v>ReactJS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6-4752-8B96-E5EFCF9CD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6082511"/>
        <c:axId val="846083759"/>
      </c:barChart>
      <c:catAx>
        <c:axId val="84608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6083759"/>
        <c:crosses val="autoZero"/>
        <c:auto val="1"/>
        <c:lblAlgn val="ctr"/>
        <c:lblOffset val="100"/>
        <c:noMultiLvlLbl val="0"/>
      </c:catAx>
      <c:valAx>
        <c:axId val="84608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608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95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  <p:sldLayoutId id="2147484010" r:id="rId3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TỔNG KẾT CÁ NHÂN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2020/07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azy Chicken On Wacom Gallery Thanks Fro Watching GIF - Low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15" y="1558114"/>
            <a:ext cx="20925755" cy="106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86600" y="4057650"/>
            <a:ext cx="234315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571500"/>
            <a:ext cx="1714500" cy="843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5965" y="1894184"/>
            <a:ext cx="21999668" cy="9975088"/>
          </a:xfrm>
          <a:prstGeom prst="rect">
            <a:avLst/>
          </a:prstGeom>
        </p:spPr>
        <p:txBody>
          <a:bodyPr/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485671" indent="-5715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199714" indent="-4572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Fresher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5" y="1900517"/>
            <a:ext cx="7837002" cy="10148047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 bwMode="auto">
          <a:xfrm>
            <a:off x="9812465" y="2184695"/>
            <a:ext cx="13787717" cy="149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8000" b="1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8000" b="1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8000" b="1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sz="8000" b="1" kern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kern="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85784"/>
              </p:ext>
            </p:extLst>
          </p:nvPr>
        </p:nvGraphicFramePr>
        <p:xfrm>
          <a:off x="9866252" y="4006823"/>
          <a:ext cx="12889222" cy="8310685"/>
        </p:xfrm>
        <a:graphic>
          <a:graphicData uri="http://schemas.openxmlformats.org/drawingml/2006/table">
            <a:tbl>
              <a:tblPr firstRow="1" bandRow="1"/>
              <a:tblGrid>
                <a:gridCol w="3742170">
                  <a:extLst>
                    <a:ext uri="{9D8B030D-6E8A-4147-A177-3AD203B41FA5}">
                      <a16:colId xmlns:a16="http://schemas.microsoft.com/office/drawing/2014/main" val="2544600784"/>
                    </a:ext>
                  </a:extLst>
                </a:gridCol>
                <a:gridCol w="9147052">
                  <a:extLst>
                    <a:ext uri="{9D8B030D-6E8A-4147-A177-3AD203B41FA5}">
                      <a16:colId xmlns:a16="http://schemas.microsoft.com/office/drawing/2014/main" val="965117157"/>
                    </a:ext>
                  </a:extLst>
                </a:gridCol>
              </a:tblGrid>
              <a:tr h="1135961">
                <a:tc>
                  <a:txBody>
                    <a:bodyPr/>
                    <a:lstStyle/>
                    <a:p>
                      <a:r>
                        <a:rPr lang="en-US" sz="400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4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29/07/1993</a:t>
                      </a:r>
                      <a:endParaRPr lang="en-US" sz="40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984181"/>
                  </a:ext>
                </a:extLst>
              </a:tr>
              <a:tr h="1135961">
                <a:tc>
                  <a:txBody>
                    <a:bodyPr/>
                    <a:lstStyle/>
                    <a:p>
                      <a:r>
                        <a:rPr lang="en-US" sz="400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Quê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quán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4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TP.Huế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Tỉnh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Thiên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Huế</a:t>
                      </a:r>
                      <a:endParaRPr lang="en-US" sz="40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695282"/>
                  </a:ext>
                </a:extLst>
              </a:tr>
              <a:tr h="1135961">
                <a:tc>
                  <a:txBody>
                    <a:bodyPr/>
                    <a:lstStyle/>
                    <a:p>
                      <a:r>
                        <a:rPr lang="en-US" sz="400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sz="40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4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 </a:t>
                      </a:r>
                      <a:r>
                        <a:rPr lang="en-US" sz="4000" b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Đẳng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Nghiệp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Huế</a:t>
                      </a:r>
                      <a:endParaRPr lang="en-US" sz="40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559642"/>
                  </a:ext>
                </a:extLst>
              </a:tr>
              <a:tr h="1135961">
                <a:tc>
                  <a:txBody>
                    <a:bodyPr/>
                    <a:lstStyle/>
                    <a:p>
                      <a:r>
                        <a:rPr lang="en-US" sz="400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ngành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4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Điện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nghiệp</a:t>
                      </a:r>
                      <a:endParaRPr lang="en-US" sz="40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192313"/>
                  </a:ext>
                </a:extLst>
              </a:tr>
              <a:tr h="1135961">
                <a:tc>
                  <a:txBody>
                    <a:bodyPr/>
                    <a:lstStyle/>
                    <a:p>
                      <a:r>
                        <a:rPr lang="en-US" sz="400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trí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4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Fresher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</a:t>
                      </a:r>
                      <a:r>
                        <a:rPr lang="en-US" sz="4000" b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Developer</a:t>
                      </a:r>
                      <a:endParaRPr lang="en-US" sz="40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0356633"/>
                  </a:ext>
                </a:extLst>
              </a:tr>
              <a:tr h="2630880">
                <a:tc>
                  <a:txBody>
                    <a:bodyPr/>
                    <a:lstStyle/>
                    <a:p>
                      <a:r>
                        <a:rPr lang="en-US" sz="400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Sở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thích</a:t>
                      </a:r>
                      <a:r>
                        <a:rPr lang="en-US" sz="40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4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4000" b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truyện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tình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0" baseline="0" dirty="0" err="1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nguyện</a:t>
                      </a:r>
                      <a:r>
                        <a:rPr lang="en-US" sz="4000" b="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40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21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2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 bwMode="auto">
          <a:xfrm>
            <a:off x="1683803" y="2333210"/>
            <a:ext cx="13090031" cy="543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5400" b="1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5400" b="1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5400" b="1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5400" b="1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5400" kern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683802" y="7557240"/>
            <a:ext cx="19939068" cy="46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5400" b="1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5400" b="1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5400" b="1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5400" b="1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lối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mòn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0599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98365" y="3470742"/>
            <a:ext cx="8493125" cy="90963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</a:p>
        </p:txBody>
      </p:sp>
      <p:pic>
        <p:nvPicPr>
          <p:cNvPr id="15370" name="Picture 10" descr="Kết quả hình ảnh cho sql server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954" y="5364438"/>
            <a:ext cx="4734160" cy="27116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Kết quả hình ảnh cho 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837" y="9107706"/>
            <a:ext cx="4878463" cy="2645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Kết quả hình ảnh cho java spring boot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225" y="2221773"/>
            <a:ext cx="5036489" cy="2497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MySQL và WordPress: Database làm việc như thế nào? | Tech Tal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771" y="5334067"/>
            <a:ext cx="4750555" cy="27116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ava cơ bản – Phần 1: – Mở đầu – Mai trời sáng !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939" y="1689833"/>
            <a:ext cx="5063175" cy="2855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98112" y="5577410"/>
            <a:ext cx="8493378" cy="9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25846" rIns="182858" bIns="91428" numCol="1" anchor="t" anchorCtr="0" compatLnSpc="1">
            <a:prstTxWarp prst="textNoShape">
              <a:avLst/>
            </a:prstTxWarp>
            <a:noAutofit/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98112" y="1923729"/>
            <a:ext cx="8493378" cy="9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25846" rIns="182858" bIns="91428" numCol="1" anchor="t" anchorCtr="0" compatLnSpc="1">
            <a:prstTxWarp prst="textNoShape">
              <a:avLst/>
            </a:prstTxWarp>
            <a:noAutofit/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498112" y="7387071"/>
            <a:ext cx="8493378" cy="9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25846" rIns="182858" bIns="91428" numCol="1" anchor="t" anchorCtr="0" compatLnSpc="1">
            <a:prstTxWarp prst="textNoShape">
              <a:avLst/>
            </a:prstTxWarp>
            <a:noAutofit/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498112" y="10901295"/>
            <a:ext cx="8493378" cy="9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25846" rIns="182858" bIns="91428" numCol="1" anchor="t" anchorCtr="0" compatLnSpc="1">
            <a:prstTxWarp prst="textNoShape">
              <a:avLst/>
            </a:prstTxWarp>
            <a:noAutofit/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5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090" y="9107707"/>
            <a:ext cx="4616024" cy="2645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498112" y="9201363"/>
            <a:ext cx="8493378" cy="9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25846" rIns="182858" bIns="91428" numCol="1" anchor="t" anchorCtr="0" compatLnSpc="1">
            <a:prstTxWarp prst="textNoShape">
              <a:avLst/>
            </a:prstTxWarp>
            <a:noAutofit/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Html5/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/Bootstrap/JS</a:t>
            </a:r>
            <a:endParaRPr lang="en-US" sz="5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5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68300" y="527535"/>
            <a:ext cx="18282280" cy="5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>
                <a:solidFill>
                  <a:schemeClr val="tx2"/>
                </a:solidFill>
                <a:latin typeface="+mj-lt"/>
                <a:ea typeface="MS UI Gothic" panose="020B0600070205080204" pitchFamily="34" charset="-128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7590" y="1844508"/>
            <a:ext cx="11280100" cy="1451142"/>
          </a:xfrm>
          <a:prstGeom prst="rect">
            <a:avLst/>
          </a:prstGeom>
        </p:spPr>
        <p:txBody>
          <a:bodyPr/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485671" indent="-5715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199714" indent="-4572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Light Novel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0" descr="Kết quả hình ảnh cho sql server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674" y="3893132"/>
            <a:ext cx="191334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Kết quả hình ảnh cho java spring bo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55" y="3893132"/>
            <a:ext cx="36736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Kết quả hình ảnh cho angular 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06" y="39851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91655" y="7026064"/>
            <a:ext cx="9005887" cy="92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  <a:endParaRPr lang="en-US" sz="5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ReactJS từ góc nhìn của người lập trình Frontend | Tech Talk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049" y="8842419"/>
            <a:ext cx="2801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Kết quả hình ảnh cho sql server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92" y="9109119"/>
            <a:ext cx="191334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Kết quả hình ảnh cho java spring bo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87" y="9109119"/>
            <a:ext cx="36736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6140" y="2095500"/>
            <a:ext cx="10399059" cy="4699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2356" y="7026064"/>
            <a:ext cx="9882844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2681" y="386605"/>
            <a:ext cx="19629969" cy="948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>
                <a:solidFill>
                  <a:schemeClr val="tx2"/>
                </a:solidFill>
                <a:latin typeface="+mj-lt"/>
                <a:ea typeface="MS UI Gothic" panose="020B0600070205080204" pitchFamily="34" charset="-128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23139" y="3120400"/>
            <a:ext cx="11181822" cy="8842999"/>
          </a:xfrm>
          <a:prstGeom prst="rect">
            <a:avLst/>
          </a:prstGeom>
        </p:spPr>
        <p:txBody>
          <a:bodyPr/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485671" indent="-5715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199714" indent="-4572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Research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3139" y="1672736"/>
            <a:ext cx="32191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6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6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Begin — BTI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82" y="3120400"/>
            <a:ext cx="10165977" cy="670939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115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ReactJS từ góc nhìn của người lập trình Frontend | Tech Tal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359" y="4124562"/>
            <a:ext cx="4773878" cy="308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ết quả hình ảnh cho sql server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218" y="1456392"/>
            <a:ext cx="431152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622479" y="606461"/>
            <a:ext cx="19755781" cy="5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>
                <a:solidFill>
                  <a:schemeClr val="tx2"/>
                </a:solidFill>
                <a:latin typeface="+mj-lt"/>
                <a:ea typeface="MS UI Gothic" panose="020B0600070205080204" pitchFamily="34" charset="-128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0" descr="Kết quả hình ảnh cho java spring boot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7" y="1501741"/>
            <a:ext cx="49099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Kết quả hình ảnh cho angula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20" y="1334279"/>
            <a:ext cx="394858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553018"/>
              </p:ext>
            </p:extLst>
          </p:nvPr>
        </p:nvGraphicFramePr>
        <p:xfrm>
          <a:off x="1685365" y="6914844"/>
          <a:ext cx="20995341" cy="548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2" name="Picture 4" descr="Atlassian Sourcetree (@sourcetree) | Twit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18" y="4291378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Git, Bài 2: Tạo repo, thao tác với các tập tin trong project và ...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156" y="4357070"/>
            <a:ext cx="29344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79421" y="541181"/>
            <a:ext cx="17470579" cy="5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>
                <a:solidFill>
                  <a:schemeClr val="tx2"/>
                </a:solidFill>
                <a:latin typeface="+mj-lt"/>
                <a:ea typeface="MS UI Gothic" panose="020B0600070205080204" pitchFamily="34" charset="-128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908752" y="1828424"/>
            <a:ext cx="15141000" cy="87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lũy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08752" y="2868916"/>
            <a:ext cx="16264950" cy="89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JLPT N5 </a:t>
            </a: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2021.</a:t>
            </a:r>
          </a:p>
          <a:p>
            <a:pPr marL="0" indent="0">
              <a:buNone/>
            </a:pP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908752" y="3978703"/>
            <a:ext cx="15445800" cy="105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senior </a:t>
            </a: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5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5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5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5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52" y="5036573"/>
            <a:ext cx="20503013" cy="6922346"/>
          </a:xfrm>
          <a:prstGeom prst="roundRect">
            <a:avLst>
              <a:gd name="adj" fmla="val 16667"/>
            </a:avLst>
          </a:prstGeom>
          <a:ln>
            <a:solidFill>
              <a:schemeClr val="tx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815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298</Words>
  <Application>Microsoft Office PowerPoint</Application>
  <PresentationFormat>Custom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Wingdings</vt:lpstr>
      <vt:lpstr>Blank</vt:lpstr>
      <vt:lpstr>Main</vt:lpstr>
      <vt:lpstr>TỔNG KẾT CÁ NHÂN</vt:lpstr>
      <vt:lpstr>Nội dung</vt:lpstr>
      <vt:lpstr>Giới thiệu bản thân</vt:lpstr>
      <vt:lpstr>Giới thiệu bản thân</vt:lpstr>
      <vt:lpstr>Kinh nghiệm làm việc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Hoang Van Luan</cp:lastModifiedBy>
  <cp:revision>113</cp:revision>
  <dcterms:created xsi:type="dcterms:W3CDTF">2020-05-20T08:41:57Z</dcterms:created>
  <dcterms:modified xsi:type="dcterms:W3CDTF">2020-07-17T03:14:02Z</dcterms:modified>
</cp:coreProperties>
</file>