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3"/>
  </p:notesMasterIdLst>
  <p:handoutMasterIdLst>
    <p:handoutMasterId r:id="rId14"/>
  </p:handoutMasterIdLst>
  <p:sldIdLst>
    <p:sldId id="256" r:id="rId3"/>
    <p:sldId id="3344" r:id="rId4"/>
    <p:sldId id="3345" r:id="rId5"/>
    <p:sldId id="3346" r:id="rId6"/>
    <p:sldId id="3347" r:id="rId7"/>
    <p:sldId id="3348" r:id="rId8"/>
    <p:sldId id="3343" r:id="rId9"/>
    <p:sldId id="3342" r:id="rId10"/>
    <p:sldId id="3349" r:id="rId11"/>
    <p:sldId id="3338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3344"/>
          </p14:sldIdLst>
        </p14:section>
        <p14:section name="Chung" id="{19FF86AF-7EA3-40EC-BFE3-92FE1858D08C}">
          <p14:sldIdLst>
            <p14:sldId id="3345"/>
            <p14:sldId id="3346"/>
            <p14:sldId id="3347"/>
            <p14:sldId id="3348"/>
            <p14:sldId id="3343"/>
            <p14:sldId id="3342"/>
            <p14:sldId id="3349"/>
            <p14:sldId id="333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2597" autoAdjust="0"/>
  </p:normalViewPr>
  <p:slideViewPr>
    <p:cSldViewPr snapToGrid="0" snapToObjects="1">
      <p:cViewPr varScale="1">
        <p:scale>
          <a:sx n="59" d="100"/>
          <a:sy n="59" d="100"/>
        </p:scale>
        <p:origin x="120" y="186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1" lang="en-US" altLang="ja-JP" sz="9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1" lang="en-US" altLang="ja-JP" sz="9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9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kumimoji="1" lang="en-US" altLang="ja-JP" sz="9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9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kumimoji="1" lang="en-US" altLang="ja-JP" sz="9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9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kumimoji="1" lang="ja-JP" altLang="en-US" sz="9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kumimoji="1" lang="en-US" altLang="ja-JP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kumimoji="1" lang="en-US" altLang="ja-JP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Mẫn</a:t>
            </a:r>
            <a:endParaRPr kumimoji="1" lang="en-US" altLang="ja-JP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  <a:endParaRPr kumimoji="1" lang="ja-JP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371320"/>
            <a:ext cx="21025722" cy="109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 rot="5400000">
            <a:off x="6360750" y="3299916"/>
            <a:ext cx="3976776" cy="3864634"/>
          </a:xfrm>
          <a:prstGeom prst="hexagon">
            <a:avLst/>
          </a:prstGeom>
          <a:solidFill>
            <a:srgbClr val="0E53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xagon 10"/>
          <p:cNvSpPr/>
          <p:nvPr/>
        </p:nvSpPr>
        <p:spPr>
          <a:xfrm rot="5400000">
            <a:off x="10377784" y="3299915"/>
            <a:ext cx="3976777" cy="386463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/>
          <p:cNvSpPr/>
          <p:nvPr/>
        </p:nvSpPr>
        <p:spPr>
          <a:xfrm rot="5400000">
            <a:off x="8369266" y="6437058"/>
            <a:ext cx="3976777" cy="3864634"/>
          </a:xfrm>
          <a:prstGeom prst="hexagon">
            <a:avLst/>
          </a:prstGeom>
          <a:solidFill>
            <a:srgbClr val="CA252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Fresher</a:t>
            </a:r>
          </a:p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K03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xagon 12"/>
          <p:cNvSpPr/>
          <p:nvPr/>
        </p:nvSpPr>
        <p:spPr>
          <a:xfrm rot="5400000">
            <a:off x="12386300" y="6437057"/>
            <a:ext cx="3976777" cy="386463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/>
          <p:cNvSpPr/>
          <p:nvPr/>
        </p:nvSpPr>
        <p:spPr>
          <a:xfrm rot="5400000">
            <a:off x="14394819" y="3299917"/>
            <a:ext cx="3976777" cy="3864634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52"/>
          <p:cNvSpPr txBox="1">
            <a:spLocks/>
          </p:cNvSpPr>
          <p:nvPr/>
        </p:nvSpPr>
        <p:spPr>
          <a:xfrm>
            <a:off x="10205357" y="4986595"/>
            <a:ext cx="12496330" cy="5822920"/>
          </a:xfrm>
          <a:prstGeom prst="rect">
            <a:avLst/>
          </a:prstGeom>
        </p:spPr>
        <p:txBody>
          <a:bodyPr/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23-10-1996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Quê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Huế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Fresher Web Developer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5" y="1720878"/>
            <a:ext cx="7141464" cy="9725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05357" y="2321042"/>
            <a:ext cx="1249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7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Mẫn</a:t>
            </a:r>
            <a:endParaRPr lang="en-US" sz="7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36186" y="2481943"/>
            <a:ext cx="0" cy="87031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7400" y="2051268"/>
            <a:ext cx="7935686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6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6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hăng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Teamwork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95513" y="2051268"/>
            <a:ext cx="1032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6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6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6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hật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lối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mòn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Fresher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3576268" y="9533095"/>
            <a:ext cx="1330639" cy="1309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6119" r="4118" b="21643"/>
          <a:stretch/>
        </p:blipFill>
        <p:spPr>
          <a:xfrm>
            <a:off x="1830476" y="7343923"/>
            <a:ext cx="6480768" cy="2189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6" y="9487146"/>
            <a:ext cx="1479593" cy="135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98" y="9660040"/>
            <a:ext cx="1337869" cy="1182620"/>
          </a:xfrm>
          <a:prstGeom prst="rect">
            <a:avLst/>
          </a:prstGeom>
        </p:spPr>
      </p:pic>
      <p:pic>
        <p:nvPicPr>
          <p:cNvPr id="8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09" y="2931287"/>
            <a:ext cx="6194202" cy="3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47" y="9533095"/>
            <a:ext cx="1518367" cy="1309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492" y="1380565"/>
            <a:ext cx="3104035" cy="3186138"/>
          </a:xfrm>
          <a:prstGeom prst="rect">
            <a:avLst/>
          </a:prstGeom>
        </p:spPr>
      </p:pic>
      <p:pic>
        <p:nvPicPr>
          <p:cNvPr id="11" name="Picture 6" descr="https://techtalk.vn/wp-content/uploads/2016/04/mysql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09" y="7575177"/>
            <a:ext cx="5641376" cy="34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ết quả hình ảnh cho postgresql">
            <a:extLst>
              <a:ext uri="{FF2B5EF4-FFF2-40B4-BE49-F238E27FC236}">
                <a16:creationId xmlns:a16="http://schemas.microsoft.com/office/drawing/2014/main" id="{FCF400AD-A682-4ECA-86C2-242BC98B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514" y="7662309"/>
            <a:ext cx="4392673" cy="33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854" y="2172018"/>
            <a:ext cx="4562248" cy="4562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0478" y="1646639"/>
            <a:ext cx="6778612" cy="557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Fresher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05" y="2637255"/>
            <a:ext cx="9995214" cy="3677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91" y="7506574"/>
            <a:ext cx="4389241" cy="3804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663" y="1904853"/>
            <a:ext cx="5142218" cy="5142218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Grp="1"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19" y="8161033"/>
            <a:ext cx="9035658" cy="24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Fresher </a:t>
            </a:r>
            <a:endParaRPr lang="en-US" dirty="0"/>
          </a:p>
        </p:txBody>
      </p:sp>
      <p:pic>
        <p:nvPicPr>
          <p:cNvPr id="3" name="Picture 4" descr="Bật Mí Phong Cách Sống Và Làm Việc Của Người Nhật Bản Qua Những Cuốn Sách Nà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08" y="1835152"/>
            <a:ext cx="8921278" cy="48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reviews.123rf.com/images/rawpixel/rawpixel1504/rawpixel150410698/39196939-teamwork-team-together-collaboration-people-education-learning-conce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16" y="7099108"/>
            <a:ext cx="8934827" cy="48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93286" y="2237014"/>
            <a:ext cx="105691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93285" y="7099108"/>
            <a:ext cx="10569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smtClean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kumimoji="1" lang="en-US" altLang="ja-JP" b="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 Fresher </a:t>
            </a:r>
            <a:endParaRPr lang="en-US" dirty="0"/>
          </a:p>
        </p:txBody>
      </p:sp>
      <p:pic>
        <p:nvPicPr>
          <p:cNvPr id="4" name="Picture 8" descr="https://cdn.tgdd.vn/Files/2019/10/26/1212613/img_0834_8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86" y="7165825"/>
            <a:ext cx="8919072" cy="48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5" y="1646768"/>
            <a:ext cx="8928193" cy="4809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3" y="2152954"/>
            <a:ext cx="107491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5312" y="7165825"/>
            <a:ext cx="113810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Rèn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search google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/>
          <a:lstStyle/>
          <a:p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1" lang="en-US" altLang="ja-JP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6" y="7240161"/>
            <a:ext cx="9215193" cy="4949783"/>
          </a:xfrm>
          <a:prstGeom prst="rect">
            <a:avLst/>
          </a:prstGeom>
        </p:spPr>
      </p:pic>
      <p:pic>
        <p:nvPicPr>
          <p:cNvPr id="5" name="Picture 6" descr="https://timviec365.vn/pictures/images/thiet-lap-muc-tieu-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66" y="1835472"/>
            <a:ext cx="9215192" cy="49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39840" y="2847844"/>
            <a:ext cx="1023801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JLPT N5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12/2020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Senior Developer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282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Wingdings</vt:lpstr>
      <vt:lpstr>Blank</vt:lpstr>
      <vt:lpstr>Main</vt:lpstr>
      <vt:lpstr>   Tổng kết cá nhân</vt:lpstr>
      <vt:lpstr>Nội dung trình bày</vt:lpstr>
      <vt:lpstr>1. Giới thiệu bản thân</vt:lpstr>
      <vt:lpstr>2. Điểm mạnh – điểm yếu</vt:lpstr>
      <vt:lpstr>3. Kinh nghiệm trước khi tham gia khóa Fresher</vt:lpstr>
      <vt:lpstr>3. Kinh nghiệm có được trong khóa Fresher</vt:lpstr>
      <vt:lpstr>3. Những điều học được từ khóa Fresher </vt:lpstr>
      <vt:lpstr>3. Những điều học được từ khóa Fresher </vt:lpstr>
      <vt:lpstr>4. Mục tiêu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Nguyen Quang Man</cp:lastModifiedBy>
  <cp:revision>114</cp:revision>
  <dcterms:created xsi:type="dcterms:W3CDTF">2020-05-20T08:41:57Z</dcterms:created>
  <dcterms:modified xsi:type="dcterms:W3CDTF">2020-07-17T03:14:18Z</dcterms:modified>
</cp:coreProperties>
</file>