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  <p:sldMasterId id="2147484001" r:id="rId2"/>
  </p:sldMasterIdLst>
  <p:notesMasterIdLst>
    <p:notesMasterId r:id="rId12"/>
  </p:notesMasterIdLst>
  <p:handoutMasterIdLst>
    <p:handoutMasterId r:id="rId13"/>
  </p:handoutMasterIdLst>
  <p:sldIdLst>
    <p:sldId id="256" r:id="rId3"/>
    <p:sldId id="3352" r:id="rId4"/>
    <p:sldId id="3346" r:id="rId5"/>
    <p:sldId id="3348" r:id="rId6"/>
    <p:sldId id="3349" r:id="rId7"/>
    <p:sldId id="3351" r:id="rId8"/>
    <p:sldId id="3356" r:id="rId9"/>
    <p:sldId id="3331" r:id="rId10"/>
    <p:sldId id="3354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ắt đầu" id="{B69E4E19-60D0-47D4-8385-83F1C137D049}">
          <p14:sldIdLst>
            <p14:sldId id="256"/>
            <p14:sldId id="3352"/>
            <p14:sldId id="3346"/>
            <p14:sldId id="3348"/>
            <p14:sldId id="3349"/>
            <p14:sldId id="3351"/>
          </p14:sldIdLst>
        </p14:section>
        <p14:section name="Chung" id="{19FF86AF-7EA3-40EC-BFE3-92FE1858D08C}">
          <p14:sldIdLst>
            <p14:sldId id="3356"/>
            <p14:sldId id="3331"/>
            <p14:sldId id="3354"/>
          </p14:sldIdLst>
        </p14:section>
      </p14:sectionLst>
    </p:ex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c Lam" initials="PL" lastIdx="1" clrIdx="0">
    <p:extLst>
      <p:ext uri="{19B8F6BF-5375-455C-9EA6-DF929625EA0E}">
        <p15:presenceInfo xmlns:p15="http://schemas.microsoft.com/office/powerpoint/2012/main" userId="S::phuclq@mitani.com::d608ebc6-5e65-443f-9aef-a02db88c7c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FB4756"/>
    <a:srgbClr val="FC0D1B"/>
    <a:srgbClr val="0E539E"/>
    <a:srgbClr val="CCF6FF"/>
    <a:srgbClr val="2CB3EB"/>
    <a:srgbClr val="FA7B87"/>
    <a:srgbClr val="CA252D"/>
    <a:srgbClr val="FA4069"/>
    <a:srgbClr val="F63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614E1-FD84-41B8-A68F-057F02B5BDF9}" v="4" dt="2020-06-03T02:35:21.77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2597" autoAdjust="0"/>
  </p:normalViewPr>
  <p:slideViewPr>
    <p:cSldViewPr snapToGrid="0" snapToObjects="1">
      <p:cViewPr varScale="1">
        <p:scale>
          <a:sx n="59" d="100"/>
          <a:sy n="59" d="100"/>
        </p:scale>
        <p:origin x="348" y="114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 Quang Phuc" userId="d608ebc6-5e65-443f-9aef-a02db88c7c06" providerId="ADAL" clId="{7E8DC24B-9E29-41C0-9C4D-C51FC230CD58}"/>
    <pc:docChg chg="custSel modSld">
      <pc:chgData name="Lam Quang Phuc" userId="d608ebc6-5e65-443f-9aef-a02db88c7c06" providerId="ADAL" clId="{7E8DC24B-9E29-41C0-9C4D-C51FC230CD58}" dt="2020-02-11T07:20:39.727" v="8"/>
      <pc:docMkLst>
        <pc:docMk/>
      </pc:docMkLst>
      <pc:sldChg chg="modAnim">
        <pc:chgData name="Lam Quang Phuc" userId="d608ebc6-5e65-443f-9aef-a02db88c7c06" providerId="ADAL" clId="{7E8DC24B-9E29-41C0-9C4D-C51FC230CD58}" dt="2020-02-11T07:20:39.727" v="8"/>
        <pc:sldMkLst>
          <pc:docMk/>
          <pc:sldMk cId="1017209520" sldId="3408"/>
        </pc:sldMkLst>
      </pc:sldChg>
      <pc:sldChg chg="addSp delSp modSp">
        <pc:chgData name="Lam Quang Phuc" userId="d608ebc6-5e65-443f-9aef-a02db88c7c06" providerId="ADAL" clId="{7E8DC24B-9E29-41C0-9C4D-C51FC230CD58}" dt="2020-02-11T07:12:29.568" v="6" actId="14100"/>
        <pc:sldMkLst>
          <pc:docMk/>
          <pc:sldMk cId="3328516718" sldId="3421"/>
        </pc:sldMkLst>
        <pc:picChg chg="add mod ord">
          <ac:chgData name="Lam Quang Phuc" userId="d608ebc6-5e65-443f-9aef-a02db88c7c06" providerId="ADAL" clId="{7E8DC24B-9E29-41C0-9C4D-C51FC230CD58}" dt="2020-02-11T07:12:29.568" v="6" actId="14100"/>
          <ac:picMkLst>
            <pc:docMk/>
            <pc:sldMk cId="3328516718" sldId="3421"/>
            <ac:picMk id="3" creationId="{1C0512E1-082B-405E-BB28-CD626620C30D}"/>
          </ac:picMkLst>
        </pc:picChg>
        <pc:picChg chg="del">
          <ac:chgData name="Lam Quang Phuc" userId="d608ebc6-5e65-443f-9aef-a02db88c7c06" providerId="ADAL" clId="{7E8DC24B-9E29-41C0-9C4D-C51FC230CD58}" dt="2020-02-11T07:12:13.350" v="0" actId="478"/>
          <ac:picMkLst>
            <pc:docMk/>
            <pc:sldMk cId="3328516718" sldId="3421"/>
            <ac:picMk id="7" creationId="{629AE217-395D-4662-BA4B-F2C3E99197E7}"/>
          </ac:picMkLst>
        </pc:picChg>
      </pc:sldChg>
    </pc:docChg>
  </pc:docChgLst>
  <pc:docChgLst>
    <pc:chgData name="Phuc Lam" userId="d608ebc6-5e65-443f-9aef-a02db88c7c06" providerId="ADAL" clId="{C3D9DE12-B3A9-4864-8585-C846C0886F02}"/>
    <pc:docChg chg="addSld delSld modSld">
      <pc:chgData name="Phuc Lam" userId="d608ebc6-5e65-443f-9aef-a02db88c7c06" providerId="ADAL" clId="{C3D9DE12-B3A9-4864-8585-C846C0886F02}" dt="2020-03-30T02:57:48.134" v="332" actId="20577"/>
      <pc:docMkLst>
        <pc:docMk/>
      </pc:docMkLst>
      <pc:sldChg chg="modSp add">
        <pc:chgData name="Phuc Lam" userId="d608ebc6-5e65-443f-9aef-a02db88c7c06" providerId="ADAL" clId="{C3D9DE12-B3A9-4864-8585-C846C0886F02}" dt="2020-03-30T02:56:31.126" v="146" actId="20577"/>
        <pc:sldMkLst>
          <pc:docMk/>
          <pc:sldMk cId="1653481665" sldId="256"/>
        </pc:sldMkLst>
        <pc:spChg chg="mod">
          <ac:chgData name="Phuc Lam" userId="d608ebc6-5e65-443f-9aef-a02db88c7c06" providerId="ADAL" clId="{C3D9DE12-B3A9-4864-8585-C846C0886F02}" dt="2020-03-30T02:56:07.621" v="94" actId="20577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Phuc Lam" userId="d608ebc6-5e65-443f-9aef-a02db88c7c06" providerId="ADAL" clId="{C3D9DE12-B3A9-4864-8585-C846C0886F02}" dt="2020-03-30T02:56:31.126" v="146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add">
        <pc:chgData name="Phuc Lam" userId="d608ebc6-5e65-443f-9aef-a02db88c7c06" providerId="ADAL" clId="{C3D9DE12-B3A9-4864-8585-C846C0886F02}" dt="2020-03-30T02:57:48.134" v="332" actId="20577"/>
        <pc:sldMkLst>
          <pc:docMk/>
          <pc:sldMk cId="2352677496" sldId="257"/>
        </pc:sldMkLst>
        <pc:spChg chg="mod">
          <ac:chgData name="Phuc Lam" userId="d608ebc6-5e65-443f-9aef-a02db88c7c06" providerId="ADAL" clId="{C3D9DE12-B3A9-4864-8585-C846C0886F02}" dt="2020-03-30T02:57:48.134" v="332" actId="20577"/>
          <ac:spMkLst>
            <pc:docMk/>
            <pc:sldMk cId="2352677496" sldId="257"/>
            <ac:spMk id="2" creationId="{62743E9B-0125-419E-B0B9-8F3483353C3A}"/>
          </ac:spMkLst>
        </pc:spChg>
        <pc:spChg chg="mod">
          <ac:chgData name="Phuc Lam" userId="d608ebc6-5e65-443f-9aef-a02db88c7c06" providerId="ADAL" clId="{C3D9DE12-B3A9-4864-8585-C846C0886F02}" dt="2020-03-30T02:56:47.672" v="172" actId="20577"/>
          <ac:spMkLst>
            <pc:docMk/>
            <pc:sldMk cId="2352677496" sldId="257"/>
            <ac:spMk id="3" creationId="{4143D920-1178-4328-A690-445C3AC34773}"/>
          </ac:spMkLst>
        </pc:spChg>
      </pc:sldChg>
      <pc:sldChg chg="del">
        <pc:chgData name="Phuc Lam" userId="d608ebc6-5e65-443f-9aef-a02db88c7c06" providerId="ADAL" clId="{C3D9DE12-B3A9-4864-8585-C846C0886F02}" dt="2020-03-30T02:55:48.553" v="4" actId="2696"/>
        <pc:sldMkLst>
          <pc:docMk/>
          <pc:sldMk cId="1017209520" sldId="3408"/>
        </pc:sldMkLst>
      </pc:sldChg>
      <pc:sldChg chg="del">
        <pc:chgData name="Phuc Lam" userId="d608ebc6-5e65-443f-9aef-a02db88c7c06" providerId="ADAL" clId="{C3D9DE12-B3A9-4864-8585-C846C0886F02}" dt="2020-03-30T02:55:49.043" v="5" actId="2696"/>
        <pc:sldMkLst>
          <pc:docMk/>
          <pc:sldMk cId="2090904371" sldId="3409"/>
        </pc:sldMkLst>
      </pc:sldChg>
      <pc:sldChg chg="del">
        <pc:chgData name="Phuc Lam" userId="d608ebc6-5e65-443f-9aef-a02db88c7c06" providerId="ADAL" clId="{C3D9DE12-B3A9-4864-8585-C846C0886F02}" dt="2020-03-30T02:55:46.764" v="0" actId="2696"/>
        <pc:sldMkLst>
          <pc:docMk/>
          <pc:sldMk cId="3328516718" sldId="3421"/>
        </pc:sldMkLst>
      </pc:sldChg>
      <pc:sldChg chg="del">
        <pc:chgData name="Phuc Lam" userId="d608ebc6-5e65-443f-9aef-a02db88c7c06" providerId="ADAL" clId="{C3D9DE12-B3A9-4864-8585-C846C0886F02}" dt="2020-03-30T02:55:47.325" v="2" actId="2696"/>
        <pc:sldMkLst>
          <pc:docMk/>
          <pc:sldMk cId="2423115817" sldId="3445"/>
        </pc:sldMkLst>
      </pc:sldChg>
      <pc:sldChg chg="del">
        <pc:chgData name="Phuc Lam" userId="d608ebc6-5e65-443f-9aef-a02db88c7c06" providerId="ADAL" clId="{C3D9DE12-B3A9-4864-8585-C846C0886F02}" dt="2020-03-30T02:55:49.250" v="6" actId="2696"/>
        <pc:sldMkLst>
          <pc:docMk/>
          <pc:sldMk cId="2694806970" sldId="3449"/>
        </pc:sldMkLst>
      </pc:sldChg>
      <pc:sldChg chg="del">
        <pc:chgData name="Phuc Lam" userId="d608ebc6-5e65-443f-9aef-a02db88c7c06" providerId="ADAL" clId="{C3D9DE12-B3A9-4864-8585-C846C0886F02}" dt="2020-03-30T02:55:47.739" v="3" actId="2696"/>
        <pc:sldMkLst>
          <pc:docMk/>
          <pc:sldMk cId="3009972552" sldId="3450"/>
        </pc:sldMkLst>
      </pc:sldChg>
      <pc:sldMasterChg chg="delSldLayout">
        <pc:chgData name="Phuc Lam" userId="d608ebc6-5e65-443f-9aef-a02db88c7c06" providerId="ADAL" clId="{C3D9DE12-B3A9-4864-8585-C846C0886F02}" dt="2020-03-30T02:55:46.765" v="1" actId="2696"/>
        <pc:sldMasterMkLst>
          <pc:docMk/>
          <pc:sldMasterMk cId="2667234145" sldId="2147484001"/>
        </pc:sldMasterMkLst>
        <pc:sldLayoutChg chg="del">
          <pc:chgData name="Phuc Lam" userId="d608ebc6-5e65-443f-9aef-a02db88c7c06" providerId="ADAL" clId="{C3D9DE12-B3A9-4864-8585-C846C0886F02}" dt="2020-03-30T02:55:46.765" v="1" actId="2696"/>
          <pc:sldLayoutMkLst>
            <pc:docMk/>
            <pc:sldMasterMk cId="2667234145" sldId="2147484001"/>
            <pc:sldLayoutMk cId="671962926" sldId="2147484008"/>
          </pc:sldLayoutMkLst>
        </pc:sldLayoutChg>
      </pc:sldMasterChg>
    </pc:docChg>
  </pc:docChgLst>
  <pc:docChgLst>
    <pc:chgData name="Phuc Lam" userId="d608ebc6-5e65-443f-9aef-a02db88c7c06" providerId="ADAL" clId="{62C58616-2C05-4C30-9961-3B1BB4660954}"/>
    <pc:docChg chg="custSel modMainMaster">
      <pc:chgData name="Phuc Lam" userId="d608ebc6-5e65-443f-9aef-a02db88c7c06" providerId="ADAL" clId="{62C58616-2C05-4C30-9961-3B1BB4660954}" dt="2019-11-01T02:03:07.871" v="9"/>
      <pc:docMkLst>
        <pc:docMk/>
      </pc:docMkLst>
      <pc:sldMasterChg chg="addSp delSp">
        <pc:chgData name="Phuc Lam" userId="d608ebc6-5e65-443f-9aef-a02db88c7c06" providerId="ADAL" clId="{62C58616-2C05-4C30-9961-3B1BB4660954}" dt="2019-11-01T02:03:07.871" v="9"/>
        <pc:sldMasterMkLst>
          <pc:docMk/>
          <pc:sldMasterMk cId="2164932234" sldId="2147483982"/>
        </pc:sldMasterMkLst>
        <pc:spChg chg="add del">
          <ac:chgData name="Phuc Lam" userId="d608ebc6-5e65-443f-9aef-a02db88c7c06" providerId="ADAL" clId="{62C58616-2C05-4C30-9961-3B1BB4660954}" dt="2019-11-01T02:03:02.447" v="8" actId="478"/>
          <ac:spMkLst>
            <pc:docMk/>
            <pc:sldMasterMk cId="2164932234" sldId="2147483982"/>
            <ac:spMk id="2" creationId="{F7C00ACF-BE73-48F6-9A3A-C6F5A704C2D3}"/>
          </ac:spMkLst>
        </pc:spChg>
        <pc:spChg chg="add">
          <ac:chgData name="Phuc Lam" userId="d608ebc6-5e65-443f-9aef-a02db88c7c06" providerId="ADAL" clId="{62C58616-2C05-4C30-9961-3B1BB4660954}" dt="2019-11-01T02:03:07.871" v="9"/>
          <ac:spMkLst>
            <pc:docMk/>
            <pc:sldMasterMk cId="2164932234" sldId="2147483982"/>
            <ac:spMk id="3" creationId="{64023595-409B-4A67-A3B8-3BDC270042F7}"/>
          </ac:spMkLst>
        </pc:spChg>
      </pc:sldMasterChg>
    </pc:docChg>
  </pc:docChgLst>
  <pc:docChgLst>
    <pc:chgData name="Lam Quang Phuc" userId="d608ebc6-5e65-443f-9aef-a02db88c7c06" providerId="ADAL" clId="{928E99DF-07A4-4878-B362-A7C4A9D9D9C1}"/>
    <pc:docChg chg="custSel modMainMaster">
      <pc:chgData name="Lam Quang Phuc" userId="d608ebc6-5e65-443f-9aef-a02db88c7c06" providerId="ADAL" clId="{928E99DF-07A4-4878-B362-A7C4A9D9D9C1}" dt="2019-11-05T01:58:23.073" v="71" actId="20577"/>
      <pc:docMkLst>
        <pc:docMk/>
      </pc:docMkLst>
      <pc:sldMasterChg chg="modSldLayout">
        <pc:chgData name="Lam Quang Phuc" userId="d608ebc6-5e65-443f-9aef-a02db88c7c06" providerId="ADAL" clId="{928E99DF-07A4-4878-B362-A7C4A9D9D9C1}" dt="2019-11-05T01:58:23.073" v="71" actId="20577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928E99DF-07A4-4878-B362-A7C4A9D9D9C1}" dt="2019-11-05T01:58:23.073" v="71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928E99DF-07A4-4878-B362-A7C4A9D9D9C1}" dt="2019-11-05T01:58:23.073" v="71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</pc:sldMasterChg>
    </pc:docChg>
  </pc:docChgLst>
  <pc:docChgLst>
    <pc:chgData name="Phuc Lam" userId="d608ebc6-5e65-443f-9aef-a02db88c7c06" providerId="ADAL" clId="{DA2C2830-2027-4A2E-82D8-BB70BA880B11}"/>
    <pc:docChg chg="undo custSel modSld">
      <pc:chgData name="Phuc Lam" userId="d608ebc6-5e65-443f-9aef-a02db88c7c06" providerId="ADAL" clId="{DA2C2830-2027-4A2E-82D8-BB70BA880B11}" dt="2020-02-25T01:25:58.319" v="12"/>
      <pc:docMkLst>
        <pc:docMk/>
      </pc:docMkLst>
      <pc:sldChg chg="delSp delAnim modAnim">
        <pc:chgData name="Phuc Lam" userId="d608ebc6-5e65-443f-9aef-a02db88c7c06" providerId="ADAL" clId="{DA2C2830-2027-4A2E-82D8-BB70BA880B11}" dt="2020-02-25T01:25:58.319" v="12"/>
        <pc:sldMkLst>
          <pc:docMk/>
          <pc:sldMk cId="1017209520" sldId="3408"/>
        </pc:sldMkLst>
        <pc:spChg chg="del">
          <ac:chgData name="Phuc Lam" userId="d608ebc6-5e65-443f-9aef-a02db88c7c06" providerId="ADAL" clId="{DA2C2830-2027-4A2E-82D8-BB70BA880B11}" dt="2020-02-25T01:25:43.859" v="10" actId="478"/>
          <ac:spMkLst>
            <pc:docMk/>
            <pc:sldMk cId="1017209520" sldId="3408"/>
            <ac:spMk id="3" creationId="{7E7E810B-259E-4122-94E3-AEC448F1505F}"/>
          </ac:spMkLst>
        </pc:spChg>
        <pc:spChg chg="del">
          <ac:chgData name="Phuc Lam" userId="d608ebc6-5e65-443f-9aef-a02db88c7c06" providerId="ADAL" clId="{DA2C2830-2027-4A2E-82D8-BB70BA880B11}" dt="2020-02-25T01:25:42.211" v="9" actId="478"/>
          <ac:spMkLst>
            <pc:docMk/>
            <pc:sldMk cId="1017209520" sldId="3408"/>
            <ac:spMk id="10" creationId="{EABDDE6E-9229-4512-8DFF-905363D5D692}"/>
          </ac:spMkLst>
        </pc:spChg>
        <pc:spChg chg="del">
          <ac:chgData name="Phuc Lam" userId="d608ebc6-5e65-443f-9aef-a02db88c7c06" providerId="ADAL" clId="{DA2C2830-2027-4A2E-82D8-BB70BA880B11}" dt="2020-02-25T01:25:39.505" v="8" actId="478"/>
          <ac:spMkLst>
            <pc:docMk/>
            <pc:sldMk cId="1017209520" sldId="3408"/>
            <ac:spMk id="12" creationId="{38D41322-87E2-476C-9C57-B6AFEF7E7845}"/>
          </ac:spMkLst>
        </pc:spChg>
      </pc:sldChg>
      <pc:sldChg chg="addSp delSp addAnim delAnim">
        <pc:chgData name="Phuc Lam" userId="d608ebc6-5e65-443f-9aef-a02db88c7c06" providerId="ADAL" clId="{DA2C2830-2027-4A2E-82D8-BB70BA880B11}" dt="2020-02-25T01:23:35.223" v="7" actId="478"/>
        <pc:sldMkLst>
          <pc:docMk/>
          <pc:sldMk cId="2694806970" sldId="3449"/>
        </pc:sldMkLst>
        <pc:spChg chg="del">
          <ac:chgData name="Phuc Lam" userId="d608ebc6-5e65-443f-9aef-a02db88c7c06" providerId="ADAL" clId="{DA2C2830-2027-4A2E-82D8-BB70BA880B11}" dt="2020-02-25T01:23:29.668" v="5" actId="478"/>
          <ac:spMkLst>
            <pc:docMk/>
            <pc:sldMk cId="2694806970" sldId="3449"/>
            <ac:spMk id="47" creationId="{FDAF9BC9-7CBE-E64A-A48C-8BD82AC03FA3}"/>
          </ac:spMkLst>
        </pc:spChg>
        <pc:spChg chg="del">
          <ac:chgData name="Phuc Lam" userId="d608ebc6-5e65-443f-9aef-a02db88c7c06" providerId="ADAL" clId="{DA2C2830-2027-4A2E-82D8-BB70BA880B11}" dt="2020-02-25T01:23:27.835" v="4" actId="478"/>
          <ac:spMkLst>
            <pc:docMk/>
            <pc:sldMk cId="2694806970" sldId="3449"/>
            <ac:spMk id="49" creationId="{8886B956-599B-D043-B70C-8967B2C3BCE8}"/>
          </ac:spMkLst>
        </pc:spChg>
        <pc:spChg chg="del">
          <ac:chgData name="Phuc Lam" userId="d608ebc6-5e65-443f-9aef-a02db88c7c06" providerId="ADAL" clId="{DA2C2830-2027-4A2E-82D8-BB70BA880B11}" dt="2020-02-25T01:23:26.707" v="3" actId="478"/>
          <ac:spMkLst>
            <pc:docMk/>
            <pc:sldMk cId="2694806970" sldId="3449"/>
            <ac:spMk id="51" creationId="{2A86B0E9-D9B9-9649-A786-8D6CFF162EA8}"/>
          </ac:spMkLst>
        </pc:spChg>
        <pc:spChg chg="add del">
          <ac:chgData name="Phuc Lam" userId="d608ebc6-5e65-443f-9aef-a02db88c7c06" providerId="ADAL" clId="{DA2C2830-2027-4A2E-82D8-BB70BA880B11}" dt="2020-02-25T01:23:25.227" v="2" actId="478"/>
          <ac:spMkLst>
            <pc:docMk/>
            <pc:sldMk cId="2694806970" sldId="3449"/>
            <ac:spMk id="53" creationId="{5392F733-4703-144E-9462-04FD73719F89}"/>
          </ac:spMkLst>
        </pc:spChg>
        <pc:spChg chg="del">
          <ac:chgData name="Phuc Lam" userId="d608ebc6-5e65-443f-9aef-a02db88c7c06" providerId="ADAL" clId="{DA2C2830-2027-4A2E-82D8-BB70BA880B11}" dt="2020-02-25T01:23:35.223" v="7" actId="478"/>
          <ac:spMkLst>
            <pc:docMk/>
            <pc:sldMk cId="2694806970" sldId="3449"/>
            <ac:spMk id="55" creationId="{EAB84FB3-DABF-1A44-9E39-292B5C1A20F0}"/>
          </ac:spMkLst>
        </pc:spChg>
        <pc:spChg chg="del">
          <ac:chgData name="Phuc Lam" userId="d608ebc6-5e65-443f-9aef-a02db88c7c06" providerId="ADAL" clId="{DA2C2830-2027-4A2E-82D8-BB70BA880B11}" dt="2020-02-25T01:23:31.892" v="6" actId="478"/>
          <ac:spMkLst>
            <pc:docMk/>
            <pc:sldMk cId="2694806970" sldId="3449"/>
            <ac:spMk id="57" creationId="{70D39349-6A6D-C842-9B17-35C7CA7B3B2C}"/>
          </ac:spMkLst>
        </pc:spChg>
      </pc:sldChg>
    </pc:docChg>
  </pc:docChgLst>
  <pc:docChgLst>
    <pc:chgData name="Lam Quang Phuc" userId="d608ebc6-5e65-443f-9aef-a02db88c7c06" providerId="ADAL" clId="{F62F9315-905D-45A5-8D34-EF11CD5BC3B4}"/>
    <pc:docChg chg="undo custSel addSld modSld modMainMaster">
      <pc:chgData name="Lam Quang Phuc" userId="d608ebc6-5e65-443f-9aef-a02db88c7c06" providerId="ADAL" clId="{F62F9315-905D-45A5-8D34-EF11CD5BC3B4}" dt="2019-10-31T08:23:52.031" v="608"/>
      <pc:docMkLst>
        <pc:docMk/>
      </pc:docMkLst>
    </pc:docChg>
  </pc:docChgLst>
  <pc:docChgLst>
    <pc:chgData name="Lam Quang Phuc" userId="d608ebc6-5e65-443f-9aef-a02db88c7c06" providerId="ADAL" clId="{DA2C2830-2027-4A2E-82D8-BB70BA880B11}"/>
    <pc:docChg chg="modSld">
      <pc:chgData name="Lam Quang Phuc" userId="d608ebc6-5e65-443f-9aef-a02db88c7c06" providerId="ADAL" clId="{DA2C2830-2027-4A2E-82D8-BB70BA880B11}" dt="2020-03-02T09:55:22.848" v="1"/>
      <pc:docMkLst>
        <pc:docMk/>
      </pc:docMkLst>
      <pc:sldChg chg="modAnim">
        <pc:chgData name="Lam Quang Phuc" userId="d608ebc6-5e65-443f-9aef-a02db88c7c06" providerId="ADAL" clId="{DA2C2830-2027-4A2E-82D8-BB70BA880B11}" dt="2020-03-02T09:55:22.848" v="1"/>
        <pc:sldMkLst>
          <pc:docMk/>
          <pc:sldMk cId="2694806970" sldId="3449"/>
        </pc:sldMkLst>
      </pc:sldChg>
    </pc:docChg>
  </pc:docChgLst>
  <pc:docChgLst>
    <pc:chgData name="Lam Quang Phuc" userId="d608ebc6-5e65-443f-9aef-a02db88c7c06" providerId="ADAL" clId="{DBF614E1-FD84-41B8-A68F-057F02B5BDF9}"/>
    <pc:docChg chg="undo addSld delSld modSld addSection delSection modSection">
      <pc:chgData name="Lam Quang Phuc" userId="d608ebc6-5e65-443f-9aef-a02db88c7c06" providerId="ADAL" clId="{DBF614E1-FD84-41B8-A68F-057F02B5BDF9}" dt="2020-06-03T02:35:09.321" v="31" actId="18676"/>
      <pc:docMkLst>
        <pc:docMk/>
      </pc:docMkLst>
      <pc:sldChg chg="modSp">
        <pc:chgData name="Lam Quang Phuc" userId="d608ebc6-5e65-443f-9aef-a02db88c7c06" providerId="ADAL" clId="{DBF614E1-FD84-41B8-A68F-057F02B5BDF9}" dt="2020-06-03T02:34:58.028" v="4" actId="6549"/>
        <pc:sldMkLst>
          <pc:docMk/>
          <pc:sldMk cId="1653481665" sldId="256"/>
        </pc:sldMkLst>
        <pc:spChg chg="mod">
          <ac:chgData name="Lam Quang Phuc" userId="d608ebc6-5e65-443f-9aef-a02db88c7c06" providerId="ADAL" clId="{DBF614E1-FD84-41B8-A68F-057F02B5BDF9}" dt="2020-06-03T02:34:55.526" v="3" actId="6549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Lam Quang Phuc" userId="d608ebc6-5e65-443f-9aef-a02db88c7c06" providerId="ADAL" clId="{DBF614E1-FD84-41B8-A68F-057F02B5BDF9}" dt="2020-06-03T02:34:58.028" v="4" actId="6549"/>
          <ac:spMkLst>
            <pc:docMk/>
            <pc:sldMk cId="1653481665" sldId="256"/>
            <ac:spMk id="3" creationId="{14242013-38AB-4BF2-9387-1FE754FF2166}"/>
          </ac:spMkLst>
        </pc:spChg>
      </pc:sldChg>
      <pc:sldChg chg="del">
        <pc:chgData name="Lam Quang Phuc" userId="d608ebc6-5e65-443f-9aef-a02db88c7c06" providerId="ADAL" clId="{DBF614E1-FD84-41B8-A68F-057F02B5BDF9}" dt="2020-06-03T02:35:02.709" v="6" actId="2696"/>
        <pc:sldMkLst>
          <pc:docMk/>
          <pc:sldMk cId="552990107" sldId="258"/>
        </pc:sldMkLst>
      </pc:sldChg>
      <pc:sldChg chg="modSp del">
        <pc:chgData name="Lam Quang Phuc" userId="d608ebc6-5e65-443f-9aef-a02db88c7c06" providerId="ADAL" clId="{DBF614E1-FD84-41B8-A68F-057F02B5BDF9}" dt="2020-06-03T02:35:02.672" v="5" actId="2696"/>
        <pc:sldMkLst>
          <pc:docMk/>
          <pc:sldMk cId="2009990699" sldId="259"/>
        </pc:sldMkLst>
        <pc:spChg chg="mod">
          <ac:chgData name="Lam Quang Phuc" userId="d608ebc6-5e65-443f-9aef-a02db88c7c06" providerId="ADAL" clId="{DBF614E1-FD84-41B8-A68F-057F02B5BDF9}" dt="2020-06-03T02:34:40.197" v="0" actId="6549"/>
          <ac:spMkLst>
            <pc:docMk/>
            <pc:sldMk cId="2009990699" sldId="259"/>
            <ac:spMk id="2" creationId="{38F19D61-16A7-49B5-AF51-3200EA6A5270}"/>
          </ac:spMkLst>
        </pc:spChg>
      </pc:sldChg>
      <pc:sldChg chg="del">
        <pc:chgData name="Lam Quang Phuc" userId="d608ebc6-5e65-443f-9aef-a02db88c7c06" providerId="ADAL" clId="{DBF614E1-FD84-41B8-A68F-057F02B5BDF9}" dt="2020-06-03T02:35:02.739" v="7" actId="2696"/>
        <pc:sldMkLst>
          <pc:docMk/>
          <pc:sldMk cId="1523993171" sldId="260"/>
        </pc:sldMkLst>
      </pc:sldChg>
      <pc:sldChg chg="del">
        <pc:chgData name="Lam Quang Phuc" userId="d608ebc6-5e65-443f-9aef-a02db88c7c06" providerId="ADAL" clId="{DBF614E1-FD84-41B8-A68F-057F02B5BDF9}" dt="2020-06-03T02:35:02.763" v="8" actId="2696"/>
        <pc:sldMkLst>
          <pc:docMk/>
          <pc:sldMk cId="952082400" sldId="261"/>
        </pc:sldMkLst>
      </pc:sldChg>
      <pc:sldChg chg="del">
        <pc:chgData name="Lam Quang Phuc" userId="d608ebc6-5e65-443f-9aef-a02db88c7c06" providerId="ADAL" clId="{DBF614E1-FD84-41B8-A68F-057F02B5BDF9}" dt="2020-06-03T02:35:02.878" v="9" actId="2696"/>
        <pc:sldMkLst>
          <pc:docMk/>
          <pc:sldMk cId="2794165965" sldId="3311"/>
        </pc:sldMkLst>
      </pc:sldChg>
      <pc:sldChg chg="del">
        <pc:chgData name="Lam Quang Phuc" userId="d608ebc6-5e65-443f-9aef-a02db88c7c06" providerId="ADAL" clId="{DBF614E1-FD84-41B8-A68F-057F02B5BDF9}" dt="2020-06-03T02:35:02.896" v="10" actId="2696"/>
        <pc:sldMkLst>
          <pc:docMk/>
          <pc:sldMk cId="3059433409" sldId="3312"/>
        </pc:sldMkLst>
      </pc:sldChg>
      <pc:sldChg chg="del">
        <pc:chgData name="Lam Quang Phuc" userId="d608ebc6-5e65-443f-9aef-a02db88c7c06" providerId="ADAL" clId="{DBF614E1-FD84-41B8-A68F-057F02B5BDF9}" dt="2020-06-03T02:35:02.914" v="11" actId="2696"/>
        <pc:sldMkLst>
          <pc:docMk/>
          <pc:sldMk cId="1233828362" sldId="3313"/>
        </pc:sldMkLst>
      </pc:sldChg>
      <pc:sldChg chg="del">
        <pc:chgData name="Lam Quang Phuc" userId="d608ebc6-5e65-443f-9aef-a02db88c7c06" providerId="ADAL" clId="{DBF614E1-FD84-41B8-A68F-057F02B5BDF9}" dt="2020-06-03T02:35:02.933" v="12" actId="2696"/>
        <pc:sldMkLst>
          <pc:docMk/>
          <pc:sldMk cId="2353066288" sldId="3314"/>
        </pc:sldMkLst>
      </pc:sldChg>
      <pc:sldChg chg="del">
        <pc:chgData name="Lam Quang Phuc" userId="d608ebc6-5e65-443f-9aef-a02db88c7c06" providerId="ADAL" clId="{DBF614E1-FD84-41B8-A68F-057F02B5BDF9}" dt="2020-06-03T02:35:02.953" v="13" actId="2696"/>
        <pc:sldMkLst>
          <pc:docMk/>
          <pc:sldMk cId="2430425663" sldId="3315"/>
        </pc:sldMkLst>
      </pc:sldChg>
      <pc:sldChg chg="del">
        <pc:chgData name="Lam Quang Phuc" userId="d608ebc6-5e65-443f-9aef-a02db88c7c06" providerId="ADAL" clId="{DBF614E1-FD84-41B8-A68F-057F02B5BDF9}" dt="2020-06-03T02:35:02.972" v="14" actId="2696"/>
        <pc:sldMkLst>
          <pc:docMk/>
          <pc:sldMk cId="2604744090" sldId="3316"/>
        </pc:sldMkLst>
      </pc:sldChg>
      <pc:sldChg chg="del">
        <pc:chgData name="Lam Quang Phuc" userId="d608ebc6-5e65-443f-9aef-a02db88c7c06" providerId="ADAL" clId="{DBF614E1-FD84-41B8-A68F-057F02B5BDF9}" dt="2020-06-03T02:35:02.989" v="15" actId="2696"/>
        <pc:sldMkLst>
          <pc:docMk/>
          <pc:sldMk cId="1308786711" sldId="3317"/>
        </pc:sldMkLst>
      </pc:sldChg>
      <pc:sldChg chg="del">
        <pc:chgData name="Lam Quang Phuc" userId="d608ebc6-5e65-443f-9aef-a02db88c7c06" providerId="ADAL" clId="{DBF614E1-FD84-41B8-A68F-057F02B5BDF9}" dt="2020-06-03T02:35:03.006" v="16" actId="2696"/>
        <pc:sldMkLst>
          <pc:docMk/>
          <pc:sldMk cId="1492558877" sldId="3318"/>
        </pc:sldMkLst>
      </pc:sldChg>
      <pc:sldChg chg="del">
        <pc:chgData name="Lam Quang Phuc" userId="d608ebc6-5e65-443f-9aef-a02db88c7c06" providerId="ADAL" clId="{DBF614E1-FD84-41B8-A68F-057F02B5BDF9}" dt="2020-06-03T02:35:03.025" v="17" actId="2696"/>
        <pc:sldMkLst>
          <pc:docMk/>
          <pc:sldMk cId="2738068135" sldId="3320"/>
        </pc:sldMkLst>
      </pc:sldChg>
      <pc:sldChg chg="del">
        <pc:chgData name="Lam Quang Phuc" userId="d608ebc6-5e65-443f-9aef-a02db88c7c06" providerId="ADAL" clId="{DBF614E1-FD84-41B8-A68F-057F02B5BDF9}" dt="2020-06-03T02:35:03.042" v="18" actId="2696"/>
        <pc:sldMkLst>
          <pc:docMk/>
          <pc:sldMk cId="2562591525" sldId="3321"/>
        </pc:sldMkLst>
      </pc:sldChg>
      <pc:sldChg chg="del">
        <pc:chgData name="Lam Quang Phuc" userId="d608ebc6-5e65-443f-9aef-a02db88c7c06" providerId="ADAL" clId="{DBF614E1-FD84-41B8-A68F-057F02B5BDF9}" dt="2020-06-03T02:35:03.091" v="21" actId="2696"/>
        <pc:sldMkLst>
          <pc:docMk/>
          <pc:sldMk cId="2850998504" sldId="3322"/>
        </pc:sldMkLst>
      </pc:sldChg>
      <pc:sldChg chg="del">
        <pc:chgData name="Lam Quang Phuc" userId="d608ebc6-5e65-443f-9aef-a02db88c7c06" providerId="ADAL" clId="{DBF614E1-FD84-41B8-A68F-057F02B5BDF9}" dt="2020-06-03T02:35:03.076" v="20" actId="2696"/>
        <pc:sldMkLst>
          <pc:docMk/>
          <pc:sldMk cId="4004328094" sldId="3323"/>
        </pc:sldMkLst>
      </pc:sldChg>
      <pc:sldChg chg="del">
        <pc:chgData name="Lam Quang Phuc" userId="d608ebc6-5e65-443f-9aef-a02db88c7c06" providerId="ADAL" clId="{DBF614E1-FD84-41B8-A68F-057F02B5BDF9}" dt="2020-06-03T02:35:03.059" v="19" actId="2696"/>
        <pc:sldMkLst>
          <pc:docMk/>
          <pc:sldMk cId="659077771" sldId="3324"/>
        </pc:sldMkLst>
      </pc:sldChg>
      <pc:sldChg chg="del">
        <pc:chgData name="Lam Quang Phuc" userId="d608ebc6-5e65-443f-9aef-a02db88c7c06" providerId="ADAL" clId="{DBF614E1-FD84-41B8-A68F-057F02B5BDF9}" dt="2020-06-03T02:35:03.108" v="22" actId="2696"/>
        <pc:sldMkLst>
          <pc:docMk/>
          <pc:sldMk cId="4244587978" sldId="3325"/>
        </pc:sldMkLst>
      </pc:sldChg>
      <pc:sldChg chg="del">
        <pc:chgData name="Lam Quang Phuc" userId="d608ebc6-5e65-443f-9aef-a02db88c7c06" providerId="ADAL" clId="{DBF614E1-FD84-41B8-A68F-057F02B5BDF9}" dt="2020-06-03T02:35:03.149" v="23" actId="2696"/>
        <pc:sldMkLst>
          <pc:docMk/>
          <pc:sldMk cId="4187106524" sldId="3326"/>
        </pc:sldMkLst>
      </pc:sldChg>
      <pc:sldChg chg="del">
        <pc:chgData name="Lam Quang Phuc" userId="d608ebc6-5e65-443f-9aef-a02db88c7c06" providerId="ADAL" clId="{DBF614E1-FD84-41B8-A68F-057F02B5BDF9}" dt="2020-06-03T02:35:03.176" v="24" actId="2696"/>
        <pc:sldMkLst>
          <pc:docMk/>
          <pc:sldMk cId="2097031685" sldId="3327"/>
        </pc:sldMkLst>
      </pc:sldChg>
      <pc:sldChg chg="del">
        <pc:chgData name="Lam Quang Phuc" userId="d608ebc6-5e65-443f-9aef-a02db88c7c06" providerId="ADAL" clId="{DBF614E1-FD84-41B8-A68F-057F02B5BDF9}" dt="2020-06-03T02:35:03.251" v="25" actId="2696"/>
        <pc:sldMkLst>
          <pc:docMk/>
          <pc:sldMk cId="1759963199" sldId="3328"/>
        </pc:sldMkLst>
      </pc:sldChg>
      <pc:sldChg chg="del">
        <pc:chgData name="Lam Quang Phuc" userId="d608ebc6-5e65-443f-9aef-a02db88c7c06" providerId="ADAL" clId="{DBF614E1-FD84-41B8-A68F-057F02B5BDF9}" dt="2020-06-03T02:35:03.277" v="27" actId="2696"/>
        <pc:sldMkLst>
          <pc:docMk/>
          <pc:sldMk cId="2477479203" sldId="3329"/>
        </pc:sldMkLst>
      </pc:sldChg>
      <pc:sldChg chg="del">
        <pc:chgData name="Lam Quang Phuc" userId="d608ebc6-5e65-443f-9aef-a02db88c7c06" providerId="ADAL" clId="{DBF614E1-FD84-41B8-A68F-057F02B5BDF9}" dt="2020-06-03T02:35:03.349" v="28" actId="2696"/>
        <pc:sldMkLst>
          <pc:docMk/>
          <pc:sldMk cId="1534912895" sldId="3330"/>
        </pc:sldMkLst>
      </pc:sldChg>
      <pc:sldChg chg="addSp modSp add">
        <pc:chgData name="Lam Quang Phuc" userId="d608ebc6-5e65-443f-9aef-a02db88c7c06" providerId="ADAL" clId="{DBF614E1-FD84-41B8-A68F-057F02B5BDF9}" dt="2020-06-03T02:34:49.948" v="2"/>
        <pc:sldMkLst>
          <pc:docMk/>
          <pc:sldMk cId="2735888512" sldId="3331"/>
        </pc:sldMkLst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2" creationId="{E844BC97-871B-4D5F-AECB-61619A5E291C}"/>
          </ac:spMkLst>
        </pc:spChg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3" creationId="{A2D2CD87-66D0-479A-9B05-E713BF6485CD}"/>
          </ac:spMkLst>
        </pc:spChg>
      </pc:sldChg>
      <pc:sldMasterChg chg="delSldLayout">
        <pc:chgData name="Lam Quang Phuc" userId="d608ebc6-5e65-443f-9aef-a02db88c7c06" providerId="ADAL" clId="{DBF614E1-FD84-41B8-A68F-057F02B5BDF9}" dt="2020-06-03T02:35:03.272" v="26" actId="2696"/>
        <pc:sldMasterMkLst>
          <pc:docMk/>
          <pc:sldMasterMk cId="2667234145" sldId="2147484001"/>
        </pc:sldMasterMkLst>
        <pc:sldLayoutChg chg="del">
          <pc:chgData name="Lam Quang Phuc" userId="d608ebc6-5e65-443f-9aef-a02db88c7c06" providerId="ADAL" clId="{DBF614E1-FD84-41B8-A68F-057F02B5BDF9}" dt="2020-06-03T02:35:03.272" v="26" actId="2696"/>
          <pc:sldLayoutMkLst>
            <pc:docMk/>
            <pc:sldMasterMk cId="2667234145" sldId="2147484001"/>
            <pc:sldLayoutMk cId="1661358341" sldId="2147484008"/>
          </pc:sldLayoutMkLst>
        </pc:sldLayoutChg>
      </pc:sldMasterChg>
    </pc:docChg>
  </pc:docChgLst>
  <pc:docChgLst>
    <pc:chgData name="Lam Quang Phuc" userId="d608ebc6-5e65-443f-9aef-a02db88c7c06" providerId="ADAL" clId="{D4962157-43C1-420F-A093-89B2A83C2288}"/>
    <pc:docChg chg="modMainMaster">
      <pc:chgData name="Lam Quang Phuc" userId="d608ebc6-5e65-443f-9aef-a02db88c7c06" providerId="ADAL" clId="{D4962157-43C1-420F-A093-89B2A83C2288}" dt="2019-11-05T03:36:19.064" v="6" actId="207"/>
      <pc:docMkLst>
        <pc:docMk/>
      </pc:docMkLst>
    </pc:docChg>
  </pc:docChgLst>
  <pc:docChgLst>
    <pc:chgData name="Phuc Lam" userId="d608ebc6-5e65-443f-9aef-a02db88c7c06" providerId="ADAL" clId="{707B551D-0791-4E4D-BD94-4AE4168E3F3F}"/>
    <pc:docChg chg="custSel addSld modSld sldOrd">
      <pc:chgData name="Phuc Lam" userId="d608ebc6-5e65-443f-9aef-a02db88c7c06" providerId="ADAL" clId="{707B551D-0791-4E4D-BD94-4AE4168E3F3F}" dt="2020-04-07T10:21:45.948" v="44"/>
      <pc:docMkLst>
        <pc:docMk/>
      </pc:docMkLst>
      <pc:sldChg chg="modSp">
        <pc:chgData name="Phuc Lam" userId="d608ebc6-5e65-443f-9aef-a02db88c7c06" providerId="ADAL" clId="{707B551D-0791-4E4D-BD94-4AE4168E3F3F}" dt="2020-04-07T10:21:06.771" v="1" actId="12"/>
        <pc:sldMkLst>
          <pc:docMk/>
          <pc:sldMk cId="2352677496" sldId="257"/>
        </pc:sldMkLst>
        <pc:spChg chg="mod">
          <ac:chgData name="Phuc Lam" userId="d608ebc6-5e65-443f-9aef-a02db88c7c06" providerId="ADAL" clId="{707B551D-0791-4E4D-BD94-4AE4168E3F3F}" dt="2020-04-07T10:21:06.771" v="1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 add ord">
        <pc:chgData name="Phuc Lam" userId="d608ebc6-5e65-443f-9aef-a02db88c7c06" providerId="ADAL" clId="{707B551D-0791-4E4D-BD94-4AE4168E3F3F}" dt="2020-04-07T10:21:45.948" v="44"/>
        <pc:sldMkLst>
          <pc:docMk/>
          <pc:sldMk cId="2009990699" sldId="259"/>
        </pc:sldMkLst>
        <pc:spChg chg="mod">
          <ac:chgData name="Phuc Lam" userId="d608ebc6-5e65-443f-9aef-a02db88c7c06" providerId="ADAL" clId="{707B551D-0791-4E4D-BD94-4AE4168E3F3F}" dt="2020-04-07T10:21:39.529" v="43" actId="20577"/>
          <ac:spMkLst>
            <pc:docMk/>
            <pc:sldMk cId="2009990699" sldId="259"/>
            <ac:spMk id="3" creationId="{B2E881DF-BD04-4556-A1F4-852F920342AD}"/>
          </ac:spMkLst>
        </pc:spChg>
      </pc:sldChg>
    </pc:docChg>
  </pc:docChgLst>
  <pc:docChgLst>
    <pc:chgData name="Lam Quang Phuc" userId="d608ebc6-5e65-443f-9aef-a02db88c7c06" providerId="ADAL" clId="{91E192E7-FC66-452E-9D44-5F22846BCAD7}"/>
    <pc:docChg chg="undo custSel addSld delSld modSld sldOrd delMainMaster modMainMaster">
      <pc:chgData name="Lam Quang Phuc" userId="d608ebc6-5e65-443f-9aef-a02db88c7c06" providerId="ADAL" clId="{91E192E7-FC66-452E-9D44-5F22846BCAD7}" dt="2019-12-19T04:45:00.452" v="4443" actId="692"/>
      <pc:docMkLst>
        <pc:docMk/>
      </pc:docMkLst>
      <pc:sldMasterChg chg="modSldLayout">
        <pc:chgData name="Lam Quang Phuc" userId="d608ebc6-5e65-443f-9aef-a02db88c7c06" providerId="ADAL" clId="{91E192E7-FC66-452E-9D44-5F22846BCAD7}" dt="2019-12-19T04:41:23.296" v="4409"/>
        <pc:sldMasterMkLst>
          <pc:docMk/>
          <pc:sldMasterMk cId="2164932234" sldId="2147483982"/>
        </pc:sldMasterMkLst>
        <pc:sldLayoutChg chg="addSp delSp">
          <pc:chgData name="Lam Quang Phuc" userId="d608ebc6-5e65-443f-9aef-a02db88c7c06" providerId="ADAL" clId="{91E192E7-FC66-452E-9D44-5F22846BCAD7}" dt="2019-12-19T04:41:08.478" v="440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91E192E7-FC66-452E-9D44-5F22846BCAD7}" dt="2019-12-19T04:40:11.581" v="4402" actId="478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 del">
            <ac:chgData name="Lam Quang Phuc" userId="d608ebc6-5e65-443f-9aef-a02db88c7c06" providerId="ADAL" clId="{91E192E7-FC66-452E-9D44-5F22846BCAD7}" dt="2019-12-19T04:40:09.486" v="4401"/>
            <ac:spMkLst>
              <pc:docMk/>
              <pc:sldMasterMk cId="2164932234" sldId="2147483982"/>
              <pc:sldLayoutMk cId="366907329" sldId="2147483988"/>
              <ac:spMk id="6" creationId="{893124DB-7CEA-4093-B67F-CEEB76D8AC2B}"/>
            </ac:spMkLst>
          </pc:spChg>
          <pc:spChg chg="add 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8" creationId="{CC52B5AA-C09D-4B0A-A86E-C40B8D5B62E8}"/>
            </ac:spMkLst>
          </pc:spChg>
          <pc:spChg chg="add">
            <ac:chgData name="Lam Quang Phuc" userId="d608ebc6-5e65-443f-9aef-a02db88c7c06" providerId="ADAL" clId="{91E192E7-FC66-452E-9D44-5F22846BCAD7}" dt="2019-12-19T04:41:08.478" v="4408"/>
            <ac:spMkLst>
              <pc:docMk/>
              <pc:sldMasterMk cId="2164932234" sldId="2147483982"/>
              <pc:sldLayoutMk cId="366907329" sldId="2147483988"/>
              <ac:spMk id="10" creationId="{B7431336-F73F-4DF7-A333-B4BC8BE814E2}"/>
            </ac:spMkLst>
          </pc:spChg>
          <pc:cxnChg chg="add del">
            <ac:chgData name="Lam Quang Phuc" userId="d608ebc6-5e65-443f-9aef-a02db88c7c06" providerId="ADAL" clId="{91E192E7-FC66-452E-9D44-5F22846BCAD7}" dt="2019-12-19T04:40:09.486" v="4401"/>
            <ac:cxnSpMkLst>
              <pc:docMk/>
              <pc:sldMasterMk cId="2164932234" sldId="2147483982"/>
              <pc:sldLayoutMk cId="366907329" sldId="2147483988"/>
              <ac:cxnSpMk id="7" creationId="{ADF8FFA6-0399-41A6-8479-216F9800D3DF}"/>
            </ac:cxnSpMkLst>
          </pc:cxnChg>
          <pc:cxnChg chg="add del">
            <ac:chgData name="Lam Quang Phuc" userId="d608ebc6-5e65-443f-9aef-a02db88c7c06" providerId="ADAL" clId="{91E192E7-FC66-452E-9D44-5F22846BCAD7}" dt="2019-12-19T04:41:07.978" v="4407" actId="478"/>
            <ac:cxnSpMkLst>
              <pc:docMk/>
              <pc:sldMasterMk cId="2164932234" sldId="2147483982"/>
              <pc:sldLayoutMk cId="366907329" sldId="2147483988"/>
              <ac:cxnSpMk id="9" creationId="{1DAE94E6-C664-4CC7-9F24-6E6363A4EA85}"/>
            </ac:cxnSpMkLst>
          </pc:cxnChg>
          <pc:cxnChg chg="add">
            <ac:chgData name="Lam Quang Phuc" userId="d608ebc6-5e65-443f-9aef-a02db88c7c06" providerId="ADAL" clId="{91E192E7-FC66-452E-9D44-5F22846BCAD7}" dt="2019-12-19T04:41:08.478" v="4408"/>
            <ac:cxnSpMkLst>
              <pc:docMk/>
              <pc:sldMasterMk cId="2164932234" sldId="2147483982"/>
              <pc:sldLayoutMk cId="366907329" sldId="2147483988"/>
              <ac:cxnSpMk id="11" creationId="{B8CE9122-1487-40D6-935C-A692091EA1E9}"/>
            </ac:cxnSpMkLst>
          </pc:cxnChg>
        </pc:sldLayoutChg>
        <pc:sldLayoutChg chg="addSp delSp modSp">
          <pc:chgData name="Lam Quang Phuc" userId="d608ebc6-5e65-443f-9aef-a02db88c7c06" providerId="ADAL" clId="{91E192E7-FC66-452E-9D44-5F22846BCAD7}" dt="2019-12-19T04:40:53.965" v="4406" actId="1036"/>
          <pc:sldLayoutMkLst>
            <pc:docMk/>
            <pc:sldMasterMk cId="2164932234" sldId="2147483982"/>
            <pc:sldLayoutMk cId="1449637910" sldId="2147483992"/>
          </pc:sldLayoutMkLst>
          <pc:spChg chg="del">
            <ac:chgData name="Lam Quang Phuc" userId="d608ebc6-5e65-443f-9aef-a02db88c7c06" providerId="ADAL" clId="{91E192E7-FC66-452E-9D44-5F22846BCAD7}" dt="2019-12-19T04:40:15.867" v="4404" actId="478"/>
            <ac:spMkLst>
              <pc:docMk/>
              <pc:sldMasterMk cId="2164932234" sldId="2147483982"/>
              <pc:sldLayoutMk cId="1449637910" sldId="2147483992"/>
              <ac:spMk id="4" creationId="{25FAE5ED-F0F1-4070-8E0D-BFF7843CF924}"/>
            </ac:spMkLst>
          </pc:spChg>
          <pc:spChg chg="add mod">
            <ac:chgData name="Lam Quang Phuc" userId="d608ebc6-5e65-443f-9aef-a02db88c7c06" providerId="ADAL" clId="{91E192E7-FC66-452E-9D44-5F22846BCAD7}" dt="2019-12-19T04:40:53.965" v="4406" actId="1036"/>
            <ac:spMkLst>
              <pc:docMk/>
              <pc:sldMasterMk cId="2164932234" sldId="2147483982"/>
              <pc:sldLayoutMk cId="1449637910" sldId="2147483992"/>
              <ac:spMk id="7" creationId="{18B3B2FB-823D-48EA-BC80-DDA60869F754}"/>
            </ac:spMkLst>
          </pc:spChg>
          <pc:cxnChg chg="add">
            <ac:chgData name="Lam Quang Phuc" userId="d608ebc6-5e65-443f-9aef-a02db88c7c06" providerId="ADAL" clId="{91E192E7-FC66-452E-9D44-5F22846BCAD7}" dt="2019-12-19T04:40:16.716" v="4405"/>
            <ac:cxnSpMkLst>
              <pc:docMk/>
              <pc:sldMasterMk cId="2164932234" sldId="2147483982"/>
              <pc:sldLayoutMk cId="1449637910" sldId="2147483992"/>
              <ac:cxnSpMk id="8" creationId="{A9902949-0F0D-41B3-B059-D25C1A7FD5CE}"/>
            </ac:cxnSpMkLst>
          </pc:cxnChg>
        </pc:sldLayoutChg>
      </pc:sldMasterChg>
      <pc:sldMasterChg chg="addSp delSp modSp modSldLayout">
        <pc:chgData name="Lam Quang Phuc" userId="d608ebc6-5e65-443f-9aef-a02db88c7c06" providerId="ADAL" clId="{91E192E7-FC66-452E-9D44-5F22846BCAD7}" dt="2019-12-19T04:45:00.452" v="4443" actId="692"/>
        <pc:sldMasterMkLst>
          <pc:docMk/>
          <pc:sldMasterMk cId="2667234145" sldId="2147484001"/>
        </pc:sldMasterMkLst>
        <pc:spChg chg="del mod">
          <ac:chgData name="Lam Quang Phuc" userId="d608ebc6-5e65-443f-9aef-a02db88c7c06" providerId="ADAL" clId="{91E192E7-FC66-452E-9D44-5F22846BCAD7}" dt="2019-12-17T02:03:18.537" v="4344"/>
          <ac:spMkLst>
            <pc:docMk/>
            <pc:sldMasterMk cId="2667234145" sldId="2147484001"/>
            <ac:spMk id="4" creationId="{F4AFA0A0-434E-E340-A675-5E45B45DDFED}"/>
          </ac:spMkLst>
        </pc:spChg>
        <pc:spChg chg="add del">
          <ac:chgData name="Lam Quang Phuc" userId="d608ebc6-5e65-443f-9aef-a02db88c7c06" providerId="ADAL" clId="{91E192E7-FC66-452E-9D44-5F22846BCAD7}" dt="2019-12-17T02:03:20.005" v="4345" actId="478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Lam Quang Phuc" userId="d608ebc6-5e65-443f-9aef-a02db88c7c06" providerId="ADAL" clId="{91E192E7-FC66-452E-9D44-5F22846BCAD7}" dt="2019-12-19T04:41:39.535" v="4413" actId="478"/>
          <ac:spMkLst>
            <pc:docMk/>
            <pc:sldMasterMk cId="2667234145" sldId="2147484001"/>
            <ac:spMk id="6" creationId="{5BB5D78E-CB48-4CE8-A0C5-A13BA6485CA1}"/>
          </ac:spMkLst>
        </pc:spChg>
        <pc:spChg chg="add">
          <ac:chgData name="Lam Quang Phuc" userId="d608ebc6-5e65-443f-9aef-a02db88c7c06" providerId="ADAL" clId="{91E192E7-FC66-452E-9D44-5F22846BCAD7}" dt="2019-12-19T04:41:40.473" v="4414"/>
          <ac:spMkLst>
            <pc:docMk/>
            <pc:sldMasterMk cId="2667234145" sldId="2147484001"/>
            <ac:spMk id="12" creationId="{4603CDD5-F0AC-4D7B-AC13-0C64C3A65BFD}"/>
          </ac:spMkLst>
        </pc:spChg>
        <pc:spChg chg="add del mod">
          <ac:chgData name="Lam Quang Phuc" userId="d608ebc6-5e65-443f-9aef-a02db88c7c06" providerId="ADAL" clId="{91E192E7-FC66-452E-9D44-5F22846BCAD7}" dt="2019-12-17T02:06:03.963" v="4361" actId="478"/>
          <ac:spMkLst>
            <pc:docMk/>
            <pc:sldMasterMk cId="2667234145" sldId="2147484001"/>
            <ac:spMk id="12" creationId="{713454FE-01D8-40F4-B5C9-EAE9E0E11EB2}"/>
          </ac:spMkLst>
        </pc:spChg>
        <pc:spChg chg="add mod">
          <ac:chgData name="Lam Quang Phuc" userId="d608ebc6-5e65-443f-9aef-a02db88c7c06" providerId="ADAL" clId="{91E192E7-FC66-452E-9D44-5F22846BCAD7}" dt="2019-12-19T04:45:00.452" v="4443" actId="692"/>
          <ac:spMkLst>
            <pc:docMk/>
            <pc:sldMasterMk cId="2667234145" sldId="2147484001"/>
            <ac:spMk id="16" creationId="{1CFDD2AF-C134-445B-B15B-BDA4F31871D1}"/>
          </ac:spMkLst>
        </pc:spChg>
        <pc:cxnChg chg="add del mod">
          <ac:chgData name="Lam Quang Phuc" userId="d608ebc6-5e65-443f-9aef-a02db88c7c06" providerId="ADAL" clId="{91E192E7-FC66-452E-9D44-5F22846BCAD7}" dt="2019-12-19T04:41:39.535" v="4413" actId="478"/>
          <ac:cxnSpMkLst>
            <pc:docMk/>
            <pc:sldMasterMk cId="2667234145" sldId="2147484001"/>
            <ac:cxnSpMk id="8" creationId="{1F681A38-84EA-4484-884A-DE27A3FF1A42}"/>
          </ac:cxnSpMkLst>
        </pc:cxnChg>
        <pc:cxnChg chg="add">
          <ac:chgData name="Lam Quang Phuc" userId="d608ebc6-5e65-443f-9aef-a02db88c7c06" providerId="ADAL" clId="{91E192E7-FC66-452E-9D44-5F22846BCAD7}" dt="2019-12-19T04:41:40.473" v="4414"/>
          <ac:cxnSpMkLst>
            <pc:docMk/>
            <pc:sldMasterMk cId="2667234145" sldId="2147484001"/>
            <ac:cxnSpMk id="13" creationId="{8A1480C9-18D5-4FE0-88CC-ED47A2C5E5CF}"/>
          </ac:cxnSpMkLst>
        </pc:cxnChg>
        <pc:cxnChg chg="add del mod">
          <ac:chgData name="Lam Quang Phuc" userId="d608ebc6-5e65-443f-9aef-a02db88c7c06" providerId="ADAL" clId="{91E192E7-FC66-452E-9D44-5F22846BCAD7}" dt="2019-12-17T02:07:33.393" v="4388" actId="478"/>
          <ac:cxnSpMkLst>
            <pc:docMk/>
            <pc:sldMasterMk cId="2667234145" sldId="2147484001"/>
            <ac:cxnSpMk id="14" creationId="{D4201681-F001-499A-8463-C14A9E42BD99}"/>
          </ac:cxnSpMkLst>
        </pc:cxnChg>
        <pc:sldLayoutChg chg="addSp delSp modSp">
          <pc:chgData name="Lam Quang Phuc" userId="d608ebc6-5e65-443f-9aef-a02db88c7c06" providerId="ADAL" clId="{91E192E7-FC66-452E-9D44-5F22846BCAD7}" dt="2019-12-17T02:07:30.424" v="4380" actId="478"/>
          <pc:sldLayoutMkLst>
            <pc:docMk/>
            <pc:sldMasterMk cId="2667234145" sldId="2147484001"/>
            <pc:sldLayoutMk cId="1431236707" sldId="2147484003"/>
          </pc:sldLayoutMkLst>
          <pc:spChg chg="add del">
            <ac:chgData name="Lam Quang Phuc" userId="d608ebc6-5e65-443f-9aef-a02db88c7c06" providerId="ADAL" clId="{91E192E7-FC66-452E-9D44-5F22846BCAD7}" dt="2019-12-17T02:07:30.424" v="4380" actId="478"/>
            <ac:spMkLst>
              <pc:docMk/>
              <pc:sldMasterMk cId="2667234145" sldId="2147484001"/>
              <pc:sldLayoutMk cId="1431236707" sldId="2147484003"/>
              <ac:spMk id="2" creationId="{00000000-0000-0000-0000-000000000000}"/>
            </ac:spMkLst>
          </pc:spChg>
          <pc:spChg chg="del">
            <ac:chgData name="Lam Quang Phuc" userId="d608ebc6-5e65-443f-9aef-a02db88c7c06" providerId="ADAL" clId="{91E192E7-FC66-452E-9D44-5F22846BCAD7}" dt="2019-12-17T02:07:28.836" v="4379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  <pc:spChg chg="add del mod">
            <ac:chgData name="Lam Quang Phuc" userId="d608ebc6-5e65-443f-9aef-a02db88c7c06" providerId="ADAL" clId="{91E192E7-FC66-452E-9D44-5F22846BCAD7}" dt="2019-12-17T02:02:48.586" v="4333"/>
            <ac:spMkLst>
              <pc:docMk/>
              <pc:sldMasterMk cId="2667234145" sldId="2147484001"/>
              <pc:sldLayoutMk cId="1431236707" sldId="2147484003"/>
              <ac:spMk id="5" creationId="{1062D44C-C6A0-4A2A-8E57-D79B94389093}"/>
            </ac:spMkLst>
          </pc:spChg>
        </pc:sldLayoutChg>
      </pc:sldMasterChg>
    </pc:docChg>
  </pc:docChgLst>
  <pc:docChgLst>
    <pc:chgData name="Lam Quang Phuc" userId="d608ebc6-5e65-443f-9aef-a02db88c7c06" providerId="ADAL" clId="{1759BA28-0B35-4EF2-B12D-3FBCC54A3DDA}"/>
    <pc:docChg chg="undo redo custSel mod addSld delSld modSld sldOrd modMainMaster">
      <pc:chgData name="Lam Quang Phuc" userId="d608ebc6-5e65-443f-9aef-a02db88c7c06" providerId="ADAL" clId="{1759BA28-0B35-4EF2-B12D-3FBCC54A3DDA}" dt="2020-01-02T11:19:35.834" v="14592" actId="2696"/>
      <pc:docMkLst>
        <pc:docMk/>
      </pc:docMkLst>
      <pc:sldChg chg="modSp">
        <pc:chgData name="Lam Quang Phuc" userId="d608ebc6-5e65-443f-9aef-a02db88c7c06" providerId="ADAL" clId="{1759BA28-0B35-4EF2-B12D-3FBCC54A3DDA}" dt="2020-01-02T08:45:02.925" v="9820" actId="20577"/>
        <pc:sldMkLst>
          <pc:docMk/>
          <pc:sldMk cId="4245298095" sldId="368"/>
        </pc:sldMkLst>
        <pc:spChg chg="mod">
          <ac:chgData name="Lam Quang Phuc" userId="d608ebc6-5e65-443f-9aef-a02db88c7c06" providerId="ADAL" clId="{1759BA28-0B35-4EF2-B12D-3FBCC54A3DDA}" dt="2020-01-02T08:45:02.925" v="9820" actId="20577"/>
          <ac:spMkLst>
            <pc:docMk/>
            <pc:sldMk cId="4245298095" sldId="368"/>
            <ac:spMk id="6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5.505" v="6679"/>
          <ac:spMkLst>
            <pc:docMk/>
            <pc:sldMk cId="4245298095" sldId="368"/>
            <ac:spMk id="7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8.320" v="6683"/>
          <ac:spMkLst>
            <pc:docMk/>
            <pc:sldMk cId="4245298095" sldId="368"/>
            <ac:spMk id="8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3.904" v="6691"/>
          <ac:spMkLst>
            <pc:docMk/>
            <pc:sldMk cId="4245298095" sldId="368"/>
            <ac:spMk id="20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7.044" v="6695"/>
          <ac:spMkLst>
            <pc:docMk/>
            <pc:sldMk cId="4245298095" sldId="368"/>
            <ac:spMk id="21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31.625" v="6701"/>
          <ac:spMkLst>
            <pc:docMk/>
            <pc:sldMk cId="4245298095" sldId="368"/>
            <ac:spMk id="22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1.371" v="6687"/>
          <ac:spMkLst>
            <pc:docMk/>
            <pc:sldMk cId="4245298095" sldId="368"/>
            <ac:spMk id="34" creationId="{6CF3482C-7085-44C7-ADE6-5EB263B872B3}"/>
          </ac:spMkLst>
        </pc:spChg>
        <pc:spChg chg="mod">
          <ac:chgData name="Lam Quang Phuc" userId="d608ebc6-5e65-443f-9aef-a02db88c7c06" providerId="ADAL" clId="{1759BA28-0B35-4EF2-B12D-3FBCC54A3DDA}" dt="2019-12-31T09:59:34.292" v="6705"/>
          <ac:spMkLst>
            <pc:docMk/>
            <pc:sldMk cId="4245298095" sldId="368"/>
            <ac:spMk id="39" creationId="{07C46E00-3B97-4E2B-9B0D-9EF3A09D9FDA}"/>
          </ac:spMkLst>
        </pc:spChg>
        <pc:spChg chg="mod">
          <ac:chgData name="Lam Quang Phuc" userId="d608ebc6-5e65-443f-9aef-a02db88c7c06" providerId="ADAL" clId="{1759BA28-0B35-4EF2-B12D-3FBCC54A3DDA}" dt="2019-12-31T10:02:27.918" v="6781" actId="1076"/>
          <ac:spMkLst>
            <pc:docMk/>
            <pc:sldMk cId="4245298095" sldId="368"/>
            <ac:spMk id="42" creationId="{546CD9E8-D257-4B6B-8BBA-C28847FE6E11}"/>
          </ac:spMkLst>
        </pc:spChg>
      </pc:sldChg>
      <pc:sldChg chg="modSp add ord modAnim">
        <pc:chgData name="Lam Quang Phuc" userId="d608ebc6-5e65-443f-9aef-a02db88c7c06" providerId="ADAL" clId="{1759BA28-0B35-4EF2-B12D-3FBCC54A3DDA}" dt="2020-01-02T11:11:22.468" v="14496" actId="1036"/>
        <pc:sldMkLst>
          <pc:docMk/>
          <pc:sldMk cId="1659047631" sldId="3314"/>
        </pc:sldMkLst>
        <pc:spChg chg="mod">
          <ac:chgData name="Lam Quang Phuc" userId="d608ebc6-5e65-443f-9aef-a02db88c7c06" providerId="ADAL" clId="{1759BA28-0B35-4EF2-B12D-3FBCC54A3DDA}" dt="2019-12-31T06:30:41.149" v="1898" actId="12788"/>
          <ac:spMkLst>
            <pc:docMk/>
            <pc:sldMk cId="1659047631" sldId="3314"/>
            <ac:spMk id="5" creationId="{066F5064-5146-0D47-AD87-D668BB776976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7" creationId="{061424C6-5C07-6947-89EB-CB4C49E10879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8" creationId="{FAB6B366-4DAB-8747-9523-9AACBDEB0F2B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9" creationId="{C74DFF98-72E9-2945-BB53-2142BEA9088F}"/>
          </ac:spMkLst>
        </pc:spChg>
        <pc:spChg chg="mod">
          <ac:chgData name="Lam Quang Phuc" userId="d608ebc6-5e65-443f-9aef-a02db88c7c06" providerId="ADAL" clId="{1759BA28-0B35-4EF2-B12D-3FBCC54A3DDA}" dt="2020-01-02T11:11:22.468" v="14496" actId="1036"/>
          <ac:spMkLst>
            <pc:docMk/>
            <pc:sldMk cId="1659047631" sldId="3314"/>
            <ac:spMk id="10" creationId="{9FDC0121-B4A2-3440-875A-E49C7D757080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2" creationId="{ADE12A9A-2743-2549-BF75-A676A038825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3" creationId="{2C8EA664-333D-3E47-B2DE-7A590FAAE65D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4" creationId="{00B31986-96A1-0942-9A92-032626F78B7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5" creationId="{98B93A58-51F3-424D-913E-284E3A31E21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6" creationId="{CA64AA0C-8E4A-C746-B373-464296B727EF}"/>
          </ac:spMkLst>
        </pc:spChg>
        <pc:spChg chg="mod">
          <ac:chgData name="Lam Quang Phuc" userId="d608ebc6-5e65-443f-9aef-a02db88c7c06" providerId="ADAL" clId="{1759BA28-0B35-4EF2-B12D-3FBCC54A3DDA}" dt="2019-12-31T06:23:37.042" v="1432" actId="12788"/>
          <ac:spMkLst>
            <pc:docMk/>
            <pc:sldMk cId="1659047631" sldId="3314"/>
            <ac:spMk id="17" creationId="{F312A8FF-F4E3-1B4E-8F5D-87AEAA692187}"/>
          </ac:spMkLst>
        </pc:spChg>
        <pc:spChg chg="mod">
          <ac:chgData name="Lam Quang Phuc" userId="d608ebc6-5e65-443f-9aef-a02db88c7c06" providerId="ADAL" clId="{1759BA28-0B35-4EF2-B12D-3FBCC54A3DDA}" dt="2019-12-31T06:26:43.356" v="1690" actId="14100"/>
          <ac:spMkLst>
            <pc:docMk/>
            <pc:sldMk cId="1659047631" sldId="3314"/>
            <ac:spMk id="18" creationId="{EDF42D56-72EF-1942-B2C0-2D7D4BE3B595}"/>
          </ac:spMkLst>
        </pc:spChg>
        <pc:spChg chg="mod">
          <ac:chgData name="Lam Quang Phuc" userId="d608ebc6-5e65-443f-9aef-a02db88c7c06" providerId="ADAL" clId="{1759BA28-0B35-4EF2-B12D-3FBCC54A3DDA}" dt="2019-12-31T06:23:54.615" v="1439" actId="1076"/>
          <ac:spMkLst>
            <pc:docMk/>
            <pc:sldMk cId="1659047631" sldId="3314"/>
            <ac:spMk id="19" creationId="{94C47058-7D31-AD40-B3D5-077265DCC75B}"/>
          </ac:spMkLst>
        </pc:spChg>
        <pc:spChg chg="mod">
          <ac:chgData name="Lam Quang Phuc" userId="d608ebc6-5e65-443f-9aef-a02db88c7c06" providerId="ADAL" clId="{1759BA28-0B35-4EF2-B12D-3FBCC54A3DDA}" dt="2019-12-31T06:23:22.193" v="1420" actId="20577"/>
          <ac:spMkLst>
            <pc:docMk/>
            <pc:sldMk cId="1659047631" sldId="3314"/>
            <ac:spMk id="20" creationId="{7F5631D5-DA08-2F4F-82B0-F77376258521}"/>
          </ac:spMkLst>
        </pc:spChg>
        <pc:spChg chg="mod">
          <ac:chgData name="Lam Quang Phuc" userId="d608ebc6-5e65-443f-9aef-a02db88c7c06" providerId="ADAL" clId="{1759BA28-0B35-4EF2-B12D-3FBCC54A3DDA}" dt="2019-12-31T06:23:24.901" v="1423" actId="20577"/>
          <ac:spMkLst>
            <pc:docMk/>
            <pc:sldMk cId="1659047631" sldId="3314"/>
            <ac:spMk id="21" creationId="{02BAE96B-CFB3-CE45-A670-92C5A7E066B7}"/>
          </ac:spMkLst>
        </pc:spChg>
      </pc:sldChg>
      <pc:sldChg chg="addSp delSp modSp add ord modTransition modAnim modNotesTx">
        <pc:chgData name="Lam Quang Phuc" userId="d608ebc6-5e65-443f-9aef-a02db88c7c06" providerId="ADAL" clId="{1759BA28-0B35-4EF2-B12D-3FBCC54A3DDA}" dt="2020-01-02T09:42:50.418" v="11334"/>
        <pc:sldMkLst>
          <pc:docMk/>
          <pc:sldMk cId="170202808" sldId="3315"/>
        </pc:sldMkLst>
        <pc:spChg chg="mod">
          <ac:chgData name="Lam Quang Phuc" userId="d608ebc6-5e65-443f-9aef-a02db88c7c06" providerId="ADAL" clId="{1759BA28-0B35-4EF2-B12D-3FBCC54A3DDA}" dt="2019-12-31T06:35:08.146" v="2078" actId="20577"/>
          <ac:spMkLst>
            <pc:docMk/>
            <pc:sldMk cId="170202808" sldId="3315"/>
            <ac:spMk id="5" creationId="{C9F3C8FD-6AAC-F24A-98B9-9C57D89D4CF1}"/>
          </ac:spMkLst>
        </pc:spChg>
        <pc:spChg chg="del mod">
          <ac:chgData name="Lam Quang Phuc" userId="d608ebc6-5e65-443f-9aef-a02db88c7c06" providerId="ADAL" clId="{1759BA28-0B35-4EF2-B12D-3FBCC54A3DDA}" dt="2019-12-31T06:34:56.981" v="2021" actId="478"/>
          <ac:spMkLst>
            <pc:docMk/>
            <pc:sldMk cId="170202808" sldId="3315"/>
            <ac:spMk id="6" creationId="{4C291861-9670-1D41-A11C-0B7417E9EFF1}"/>
          </ac:spMkLst>
        </pc:spChg>
        <pc:spChg chg="mod">
          <ac:chgData name="Lam Quang Phuc" userId="d608ebc6-5e65-443f-9aef-a02db88c7c06" providerId="ADAL" clId="{1759BA28-0B35-4EF2-B12D-3FBCC54A3DDA}" dt="2019-12-31T10:15:46.294" v="6835" actId="12788"/>
          <ac:spMkLst>
            <pc:docMk/>
            <pc:sldMk cId="170202808" sldId="3315"/>
            <ac:spMk id="7" creationId="{5417AB27-732B-D54B-82DB-C8821702E384}"/>
          </ac:spMkLst>
        </pc:spChg>
        <pc:spChg chg="mod">
          <ac:chgData name="Lam Quang Phuc" userId="d608ebc6-5e65-443f-9aef-a02db88c7c06" providerId="ADAL" clId="{1759BA28-0B35-4EF2-B12D-3FBCC54A3DDA}" dt="2019-12-31T10:15:53.301" v="6836" actId="12788"/>
          <ac:spMkLst>
            <pc:docMk/>
            <pc:sldMk cId="170202808" sldId="3315"/>
            <ac:spMk id="8" creationId="{3129524D-DC9A-B443-80B5-2C38CA9BB295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9" creationId="{56D00B71-1F09-C24C-A2F6-70963775C688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10" creationId="{A8C78ECF-EFC6-984E-B93D-C8D85A09EA6C}"/>
          </ac:spMkLst>
        </pc:spChg>
        <pc:spChg chg="mod">
          <ac:chgData name="Lam Quang Phuc" userId="d608ebc6-5e65-443f-9aef-a02db88c7c06" providerId="ADAL" clId="{1759BA28-0B35-4EF2-B12D-3FBCC54A3DDA}" dt="2019-12-31T06:35:32.110" v="2082" actId="14100"/>
          <ac:spMkLst>
            <pc:docMk/>
            <pc:sldMk cId="170202808" sldId="3315"/>
            <ac:spMk id="11" creationId="{B82E1902-7290-CD49-A4EE-A60E93F73F99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4" creationId="{B13CB219-36A9-D64C-8326-B05FE6C8081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5" creationId="{25CB8D30-6C9C-944F-8F94-04E7B81588DE}"/>
          </ac:spMkLst>
        </pc:spChg>
        <pc:spChg chg="mod">
          <ac:chgData name="Lam Quang Phuc" userId="d608ebc6-5e65-443f-9aef-a02db88c7c06" providerId="ADAL" clId="{1759BA28-0B35-4EF2-B12D-3FBCC54A3DDA}" dt="2019-12-31T06:47:41.950" v="2452" actId="14100"/>
          <ac:spMkLst>
            <pc:docMk/>
            <pc:sldMk cId="170202808" sldId="3315"/>
            <ac:spMk id="16" creationId="{C9A351D7-9C6E-954B-BA38-714A8BC5CEDC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7" creationId="{C4D5FCFD-7A2F-B448-8608-C773B222BCCE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8" creationId="{16C6C442-D2AB-5E46-9083-605859B9EC27}"/>
          </ac:spMkLst>
        </pc:spChg>
        <pc:spChg chg="mod">
          <ac:chgData name="Lam Quang Phuc" userId="d608ebc6-5e65-443f-9aef-a02db88c7c06" providerId="ADAL" clId="{1759BA28-0B35-4EF2-B12D-3FBCC54A3DDA}" dt="2019-12-31T06:47:45.324" v="2453" actId="14100"/>
          <ac:spMkLst>
            <pc:docMk/>
            <pc:sldMk cId="170202808" sldId="3315"/>
            <ac:spMk id="19" creationId="{A6FCAA9F-E2E6-D04E-B9EE-E5F8F7D158C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0" creationId="{FDCB3591-765C-B749-861B-BA1B7F9C845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1" creationId="{2218900E-9838-B34A-A284-EC48314FF078}"/>
          </ac:spMkLst>
        </pc:spChg>
        <pc:spChg chg="mod">
          <ac:chgData name="Lam Quang Phuc" userId="d608ebc6-5e65-443f-9aef-a02db88c7c06" providerId="ADAL" clId="{1759BA28-0B35-4EF2-B12D-3FBCC54A3DDA}" dt="2019-12-31T06:47:49.263" v="2454" actId="14100"/>
          <ac:spMkLst>
            <pc:docMk/>
            <pc:sldMk cId="170202808" sldId="3315"/>
            <ac:spMk id="22" creationId="{694FAE93-0E8D-FD43-903E-D13BBCAEA18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3" creationId="{D95AD475-7DB5-6A41-A134-CC2608DCD032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4" creationId="{5AA64CE6-35C0-894C-9A8D-6AAA9A3ABECE}"/>
          </ac:spMkLst>
        </pc:spChg>
        <pc:spChg chg="mod">
          <ac:chgData name="Lam Quang Phuc" userId="d608ebc6-5e65-443f-9aef-a02db88c7c06" providerId="ADAL" clId="{1759BA28-0B35-4EF2-B12D-3FBCC54A3DDA}" dt="2020-01-02T08:44:39.239" v="9801"/>
          <ac:spMkLst>
            <pc:docMk/>
            <pc:sldMk cId="170202808" sldId="3315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1.549" v="9804" actId="20577"/>
          <ac:spMkLst>
            <pc:docMk/>
            <pc:sldMk cId="170202808" sldId="3315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43.198" v="9807" actId="20577"/>
          <ac:spMkLst>
            <pc:docMk/>
            <pc:sldMk cId="170202808" sldId="3315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44.540" v="9809" actId="20577"/>
          <ac:spMkLst>
            <pc:docMk/>
            <pc:sldMk cId="170202808" sldId="3315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29" creationId="{52E5DA4D-81BA-1F46-80AD-D50A7925EE6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0" creationId="{3CD3EB1C-8120-F84A-96A5-52A0A8FA5E27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1" creationId="{D9A388ED-F6CB-BC43-A9D1-BCD7BE768AB8}"/>
          </ac:spMkLst>
        </pc:spChg>
        <pc:spChg chg="add del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32" creationId="{5C201B7D-306E-7A4D-8F30-7FBC8046DDA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3" creationId="{04074181-6969-6247-9E24-663E0C3595D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4" creationId="{2127280A-3E0C-0C4A-97C4-29E7D9A0E1DE}"/>
          </ac:spMkLst>
        </pc:spChg>
        <pc:spChg chg="del mod">
          <ac:chgData name="Lam Quang Phuc" userId="d608ebc6-5e65-443f-9aef-a02db88c7c06" providerId="ADAL" clId="{1759BA28-0B35-4EF2-B12D-3FBCC54A3DDA}" dt="2019-12-31T06:54:25.368" v="3085" actId="478"/>
          <ac:spMkLst>
            <pc:docMk/>
            <pc:sldMk cId="170202808" sldId="3315"/>
            <ac:spMk id="35" creationId="{0EA37DCA-3A8F-D044-85EA-2E6323C0BF3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6" creationId="{30A14834-3F6D-AA45-B634-D482CD0D0CC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7" creationId="{3974F37C-FE7D-954A-ADB2-F0CC571A042C}"/>
          </ac:spMkLst>
        </pc:spChg>
        <pc:spChg chg="del mod">
          <ac:chgData name="Lam Quang Phuc" userId="d608ebc6-5e65-443f-9aef-a02db88c7c06" providerId="ADAL" clId="{1759BA28-0B35-4EF2-B12D-3FBCC54A3DDA}" dt="2019-12-31T06:58:04.121" v="3599" actId="478"/>
          <ac:spMkLst>
            <pc:docMk/>
            <pc:sldMk cId="170202808" sldId="3315"/>
            <ac:spMk id="38" creationId="{48BB3847-F103-D04A-A0D7-617AD7FB2DF6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9" creationId="{433065C6-E52A-2742-BB90-6C8C6113CBA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40" creationId="{73E9750A-E71E-EB4C-9879-745967D519AE}"/>
          </ac:spMkLst>
        </pc:spChg>
        <pc:spChg chg="add del">
          <ac:chgData name="Lam Quang Phuc" userId="d608ebc6-5e65-443f-9aef-a02db88c7c06" providerId="ADAL" clId="{1759BA28-0B35-4EF2-B12D-3FBCC54A3DDA}" dt="2019-12-31T06:49:53.641" v="2458"/>
          <ac:spMkLst>
            <pc:docMk/>
            <pc:sldMk cId="170202808" sldId="3315"/>
            <ac:spMk id="41" creationId="{1C9DE065-6510-4B12-802D-3376D3AF921D}"/>
          </ac:spMkLst>
        </pc:spChg>
        <pc:spChg chg="add mod">
          <ac:chgData name="Lam Quang Phuc" userId="d608ebc6-5e65-443f-9aef-a02db88c7c06" providerId="ADAL" clId="{1759BA28-0B35-4EF2-B12D-3FBCC54A3DDA}" dt="2019-12-31T07:23:10.013" v="5213" actId="20577"/>
          <ac:spMkLst>
            <pc:docMk/>
            <pc:sldMk cId="170202808" sldId="3315"/>
            <ac:spMk id="42" creationId="{F5D60530-0CF1-4113-993A-C0175D6C4A4C}"/>
          </ac:spMkLst>
        </pc:spChg>
        <pc:spChg chg="add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43" creationId="{FE390752-158E-492E-ABD1-4409545994E8}"/>
          </ac:spMkLst>
        </pc:spChg>
        <pc:spChg chg="add del">
          <ac:chgData name="Lam Quang Phuc" userId="d608ebc6-5e65-443f-9aef-a02db88c7c06" providerId="ADAL" clId="{1759BA28-0B35-4EF2-B12D-3FBCC54A3DDA}" dt="2019-12-31T06:59:50.233" v="3746"/>
          <ac:spMkLst>
            <pc:docMk/>
            <pc:sldMk cId="170202808" sldId="3315"/>
            <ac:spMk id="44" creationId="{1072BB75-6A9E-44CE-B312-6DFED07C2957}"/>
          </ac:spMkLst>
        </pc:spChg>
      </pc:sldChg>
      <pc:sldChg chg="modSp modAnim">
        <pc:chgData name="Lam Quang Phuc" userId="d608ebc6-5e65-443f-9aef-a02db88c7c06" providerId="ADAL" clId="{1759BA28-0B35-4EF2-B12D-3FBCC54A3DDA}" dt="2020-01-02T02:18:47.867" v="7481"/>
        <pc:sldMkLst>
          <pc:docMk/>
          <pc:sldMk cId="3366092596" sldId="3351"/>
        </pc:sldMkLst>
        <pc:spChg chg="mod">
          <ac:chgData name="Lam Quang Phuc" userId="d608ebc6-5e65-443f-9aef-a02db88c7c06" providerId="ADAL" clId="{1759BA28-0B35-4EF2-B12D-3FBCC54A3DDA}" dt="2019-12-31T06:33:12.170" v="1938" actId="20577"/>
          <ac:spMkLst>
            <pc:docMk/>
            <pc:sldMk cId="3366092596" sldId="3351"/>
            <ac:spMk id="10" creationId="{BF16647A-6B3F-634A-B383-EB49EBB232B6}"/>
          </ac:spMkLst>
        </pc:spChg>
      </pc:sldChg>
      <pc:sldChg chg="delSp modSp add">
        <pc:chgData name="Lam Quang Phuc" userId="d608ebc6-5e65-443f-9aef-a02db88c7c06" providerId="ADAL" clId="{1759BA28-0B35-4EF2-B12D-3FBCC54A3DDA}" dt="2020-01-02T10:09:50.796" v="12976" actId="20577"/>
        <pc:sldMkLst>
          <pc:docMk/>
          <pc:sldMk cId="3010930615" sldId="3354"/>
        </pc:sldMkLst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5" creationId="{05E6BD02-ADAF-634B-8F36-58770B3B1D5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6" creationId="{D75AB539-68A9-3C4B-B57C-4B023BAA9F3A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0" creationId="{BFCE72D1-9595-B548-9B7A-3AB6307C5326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1" creationId="{6A05D8C9-5455-EA48-8E04-21E0F5A2CAF0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2" creationId="{4EA92EBE-3574-CF4B-A0BC-50832EA98EB8}"/>
          </ac:spMkLst>
        </pc:spChg>
        <pc:spChg chg="mod">
          <ac:chgData name="Lam Quang Phuc" userId="d608ebc6-5e65-443f-9aef-a02db88c7c06" providerId="ADAL" clId="{1759BA28-0B35-4EF2-B12D-3FBCC54A3DDA}" dt="2020-01-02T10:08:01.589" v="12559" actId="1076"/>
          <ac:spMkLst>
            <pc:docMk/>
            <pc:sldMk cId="3010930615" sldId="3354"/>
            <ac:spMk id="13" creationId="{99CE8E20-ACA3-3A44-B5A3-DBF3E541B2B9}"/>
          </ac:spMkLst>
        </pc:spChg>
        <pc:spChg chg="del mod">
          <ac:chgData name="Lam Quang Phuc" userId="d608ebc6-5e65-443f-9aef-a02db88c7c06" providerId="ADAL" clId="{1759BA28-0B35-4EF2-B12D-3FBCC54A3DDA}" dt="2020-01-02T10:07:58.728" v="12558" actId="478"/>
          <ac:spMkLst>
            <pc:docMk/>
            <pc:sldMk cId="3010930615" sldId="3354"/>
            <ac:spMk id="14" creationId="{C566928F-8193-7B43-A48E-C058B397FEC5}"/>
          </ac:spMkLst>
        </pc:spChg>
        <pc:spChg chg="mod">
          <ac:chgData name="Lam Quang Phuc" userId="d608ebc6-5e65-443f-9aef-a02db88c7c06" providerId="ADAL" clId="{1759BA28-0B35-4EF2-B12D-3FBCC54A3DDA}" dt="2020-01-02T10:07:06.640" v="12544" actId="20577"/>
          <ac:spMkLst>
            <pc:docMk/>
            <pc:sldMk cId="3010930615" sldId="3354"/>
            <ac:spMk id="15" creationId="{683459D4-4AF6-6F47-8BB4-1CA1BBA68B26}"/>
          </ac:spMkLst>
        </pc:spChg>
        <pc:spChg chg="mod">
          <ac:chgData name="Lam Quang Phuc" userId="d608ebc6-5e65-443f-9aef-a02db88c7c06" providerId="ADAL" clId="{1759BA28-0B35-4EF2-B12D-3FBCC54A3DDA}" dt="2020-01-02T10:08:50.089" v="12668" actId="6549"/>
          <ac:spMkLst>
            <pc:docMk/>
            <pc:sldMk cId="3010930615" sldId="3354"/>
            <ac:spMk id="16" creationId="{57A9006D-9130-1E4E-9BCB-9B466D13EEEE}"/>
          </ac:spMkLst>
        </pc:spChg>
        <pc:spChg chg="mod">
          <ac:chgData name="Lam Quang Phuc" userId="d608ebc6-5e65-443f-9aef-a02db88c7c06" providerId="ADAL" clId="{1759BA28-0B35-4EF2-B12D-3FBCC54A3DDA}" dt="2020-01-02T10:08:59.209" v="12687" actId="20577"/>
          <ac:spMkLst>
            <pc:docMk/>
            <pc:sldMk cId="3010930615" sldId="3354"/>
            <ac:spMk id="18" creationId="{B91323FD-D35D-8B4C-A558-83041901AC81}"/>
          </ac:spMkLst>
        </pc:spChg>
        <pc:spChg chg="mod">
          <ac:chgData name="Lam Quang Phuc" userId="d608ebc6-5e65-443f-9aef-a02db88c7c06" providerId="ADAL" clId="{1759BA28-0B35-4EF2-B12D-3FBCC54A3DDA}" dt="2020-01-02T10:09:38.261" v="12902" actId="20577"/>
          <ac:spMkLst>
            <pc:docMk/>
            <pc:sldMk cId="3010930615" sldId="3354"/>
            <ac:spMk id="19" creationId="{5DCFD89A-6769-9844-BEB1-765488F6BD29}"/>
          </ac:spMkLst>
        </pc:spChg>
        <pc:spChg chg="mod">
          <ac:chgData name="Lam Quang Phuc" userId="d608ebc6-5e65-443f-9aef-a02db88c7c06" providerId="ADAL" clId="{1759BA28-0B35-4EF2-B12D-3FBCC54A3DDA}" dt="2020-01-02T10:09:01.999" v="12690" actId="20577"/>
          <ac:spMkLst>
            <pc:docMk/>
            <pc:sldMk cId="3010930615" sldId="3354"/>
            <ac:spMk id="21" creationId="{51B73627-1A60-2045-A632-2803AA27F966}"/>
          </ac:spMkLst>
        </pc:spChg>
        <pc:spChg chg="mod">
          <ac:chgData name="Lam Quang Phuc" userId="d608ebc6-5e65-443f-9aef-a02db88c7c06" providerId="ADAL" clId="{1759BA28-0B35-4EF2-B12D-3FBCC54A3DDA}" dt="2020-01-02T10:09:50.796" v="12976" actId="20577"/>
          <ac:spMkLst>
            <pc:docMk/>
            <pc:sldMk cId="3010930615" sldId="3354"/>
            <ac:spMk id="22" creationId="{5F49052D-848B-994C-896A-1E934C97EB86}"/>
          </ac:spMkLst>
        </pc:spChg>
        <pc:spChg chg="mod">
          <ac:chgData name="Lam Quang Phuc" userId="d608ebc6-5e65-443f-9aef-a02db88c7c06" providerId="ADAL" clId="{1759BA28-0B35-4EF2-B12D-3FBCC54A3DDA}" dt="2020-01-02T10:09:07.163" v="12725" actId="20577"/>
          <ac:spMkLst>
            <pc:docMk/>
            <pc:sldMk cId="3010930615" sldId="3354"/>
            <ac:spMk id="24" creationId="{190AF846-2830-6844-9427-F751719FEB92}"/>
          </ac:spMkLst>
        </pc:spChg>
        <pc:spChg chg="mod">
          <ac:chgData name="Lam Quang Phuc" userId="d608ebc6-5e65-443f-9aef-a02db88c7c06" providerId="ADAL" clId="{1759BA28-0B35-4EF2-B12D-3FBCC54A3DDA}" dt="2020-01-02T10:09:28.791" v="12841" actId="20577"/>
          <ac:spMkLst>
            <pc:docMk/>
            <pc:sldMk cId="3010930615" sldId="3354"/>
            <ac:spMk id="25" creationId="{DDD24781-0F52-4B44-BE07-602F7E243425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6" creationId="{8B171435-CE3B-DA48-ABAF-76E18E9E7D1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7" creationId="{D2EDFA74-273E-6741-9B19-FEDEFBFA1B5C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8" creationId="{1792AAC7-9301-134C-88BB-2FEEB9D9B9C1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9" creationId="{B7ACDA49-4331-6540-A832-1EA4CFC38BA8}"/>
          </ac:spMkLst>
        </pc:spChg>
      </pc:sldChg>
      <pc:sldChg chg="addSp delSp modSp add ord delAnim modAnim">
        <pc:chgData name="Lam Quang Phuc" userId="d608ebc6-5e65-443f-9aef-a02db88c7c06" providerId="ADAL" clId="{1759BA28-0B35-4EF2-B12D-3FBCC54A3DDA}" dt="2020-01-02T09:41:02.263" v="11292"/>
        <pc:sldMkLst>
          <pc:docMk/>
          <pc:sldMk cId="1968741089" sldId="3383"/>
        </pc:sldMkLst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" creationId="{5C7DA41C-D601-9E4A-A75E-4914165CB911}"/>
          </ac:spMkLst>
        </pc:spChg>
        <pc:spChg chg="del">
          <ac:chgData name="Lam Quang Phuc" userId="d608ebc6-5e65-443f-9aef-a02db88c7c06" providerId="ADAL" clId="{1759BA28-0B35-4EF2-B12D-3FBCC54A3DDA}" dt="2020-01-02T08:46:27.655" v="9853" actId="478"/>
          <ac:spMkLst>
            <pc:docMk/>
            <pc:sldMk cId="1968741089" sldId="3383"/>
            <ac:spMk id="3" creationId="{B78D303F-3A92-4C40-BCF0-55AAD131D26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4" creationId="{50C90E58-E5B5-8349-9318-F29876A3F028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" creationId="{5AB6B1BA-B737-EF4F-A787-B187755AAF9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6" creationId="{613EDF77-8563-8C46-A378-CEB927DD986F}"/>
          </ac:spMkLst>
        </pc:spChg>
        <pc:spChg chg="del mod">
          <ac:chgData name="Lam Quang Phuc" userId="d608ebc6-5e65-443f-9aef-a02db88c7c06" providerId="ADAL" clId="{1759BA28-0B35-4EF2-B12D-3FBCC54A3DDA}" dt="2020-01-02T09:03:22.470" v="10527" actId="478"/>
          <ac:spMkLst>
            <pc:docMk/>
            <pc:sldMk cId="1968741089" sldId="3383"/>
            <ac:spMk id="7" creationId="{5BE48E78-A28A-0545-B9F2-3C1253FF7EC1}"/>
          </ac:spMkLst>
        </pc:spChg>
        <pc:spChg chg="mod or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" creationId="{43CBFB6A-3324-7748-968B-C5DE0291B3C1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" creationId="{089ECFCF-4979-1345-B756-8C14B3CBC59F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0" creationId="{096D48B8-D0A1-D740-A36E-94FC0FA06EC7}"/>
          </ac:spMkLst>
        </pc:spChg>
        <pc:spChg chg="del mod">
          <ac:chgData name="Lam Quang Phuc" userId="d608ebc6-5e65-443f-9aef-a02db88c7c06" providerId="ADAL" clId="{1759BA28-0B35-4EF2-B12D-3FBCC54A3DDA}" dt="2020-01-02T09:03:20.580" v="10525" actId="478"/>
          <ac:spMkLst>
            <pc:docMk/>
            <pc:sldMk cId="1968741089" sldId="3383"/>
            <ac:spMk id="11" creationId="{76E3D931-015D-B149-B9F6-1E94B1DF88C1}"/>
          </ac:spMkLst>
        </pc:spChg>
        <pc:spChg chg="del mod">
          <ac:chgData name="Lam Quang Phuc" userId="d608ebc6-5e65-443f-9aef-a02db88c7c06" providerId="ADAL" clId="{1759BA28-0B35-4EF2-B12D-3FBCC54A3DDA}" dt="2020-01-02T08:54:09.303" v="10207" actId="478"/>
          <ac:spMkLst>
            <pc:docMk/>
            <pc:sldMk cId="1968741089" sldId="3383"/>
            <ac:spMk id="12" creationId="{79E38DC1-EA83-1840-A6DF-E2D8CE77119B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3" creationId="{842671BD-E8B0-7B4A-88E5-64CED3C9A2EA}"/>
          </ac:spMkLst>
        </pc:spChg>
        <pc:spChg chg="del mod">
          <ac:chgData name="Lam Quang Phuc" userId="d608ebc6-5e65-443f-9aef-a02db88c7c06" providerId="ADAL" clId="{1759BA28-0B35-4EF2-B12D-3FBCC54A3DDA}" dt="2020-01-02T08:54:04.789" v="10203" actId="478"/>
          <ac:spMkLst>
            <pc:docMk/>
            <pc:sldMk cId="1968741089" sldId="3383"/>
            <ac:spMk id="14" creationId="{9DDADE66-4956-BF45-8415-66106091129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5" creationId="{B4AD959D-D980-C84B-A7D2-DDE0DC07350B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" creationId="{80CB3C78-C3B6-3D45-9D32-CAF0E0CA71F7}"/>
          </ac:spMkLst>
        </pc:spChg>
        <pc:spChg chg="del mod">
          <ac:chgData name="Lam Quang Phuc" userId="d608ebc6-5e65-443f-9aef-a02db88c7c06" providerId="ADAL" clId="{1759BA28-0B35-4EF2-B12D-3FBCC54A3DDA}" dt="2020-01-02T09:05:14.672" v="10573" actId="478"/>
          <ac:spMkLst>
            <pc:docMk/>
            <pc:sldMk cId="1968741089" sldId="3383"/>
            <ac:spMk id="17" creationId="{45325791-0382-D24E-B921-67D208ACF2F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9" creationId="{E67052EC-A561-FF4D-A175-5E5932F16F75}"/>
          </ac:spMkLst>
        </pc:spChg>
        <pc:spChg chg="del mod">
          <ac:chgData name="Lam Quang Phuc" userId="d608ebc6-5e65-443f-9aef-a02db88c7c06" providerId="ADAL" clId="{1759BA28-0B35-4EF2-B12D-3FBCC54A3DDA}" dt="2020-01-02T08:51:52.167" v="10143" actId="478"/>
          <ac:spMkLst>
            <pc:docMk/>
            <pc:sldMk cId="1968741089" sldId="3383"/>
            <ac:spMk id="20" creationId="{99A575A4-EA1C-F94A-A312-14D73666CBD3}"/>
          </ac:spMkLst>
        </pc:spChg>
        <pc:spChg chg="del mod">
          <ac:chgData name="Lam Quang Phuc" userId="d608ebc6-5e65-443f-9aef-a02db88c7c06" providerId="ADAL" clId="{1759BA28-0B35-4EF2-B12D-3FBCC54A3DDA}" dt="2020-01-02T08:53:34.899" v="10198" actId="478"/>
          <ac:spMkLst>
            <pc:docMk/>
            <pc:sldMk cId="1968741089" sldId="3383"/>
            <ac:spMk id="21" creationId="{F0D7A2B6-CF99-E340-9D11-7E9670AD0D8B}"/>
          </ac:spMkLst>
        </pc:spChg>
        <pc:spChg chg="del mod">
          <ac:chgData name="Lam Quang Phuc" userId="d608ebc6-5e65-443f-9aef-a02db88c7c06" providerId="ADAL" clId="{1759BA28-0B35-4EF2-B12D-3FBCC54A3DDA}" dt="2020-01-02T08:53:31.106" v="10195" actId="478"/>
          <ac:spMkLst>
            <pc:docMk/>
            <pc:sldMk cId="1968741089" sldId="3383"/>
            <ac:spMk id="22" creationId="{7F56E713-8383-164F-A2B5-32B8FAE6C136}"/>
          </ac:spMkLst>
        </pc:spChg>
        <pc:spChg chg="del mod">
          <ac:chgData name="Lam Quang Phuc" userId="d608ebc6-5e65-443f-9aef-a02db88c7c06" providerId="ADAL" clId="{1759BA28-0B35-4EF2-B12D-3FBCC54A3DDA}" dt="2020-01-02T09:03:23.805" v="10528" actId="478"/>
          <ac:spMkLst>
            <pc:docMk/>
            <pc:sldMk cId="1968741089" sldId="3383"/>
            <ac:spMk id="23" creationId="{BA3A2973-EEEF-9340-AF3C-5E81B21D4746}"/>
          </ac:spMkLst>
        </pc:spChg>
        <pc:spChg chg="del mod">
          <ac:chgData name="Lam Quang Phuc" userId="d608ebc6-5e65-443f-9aef-a02db88c7c06" providerId="ADAL" clId="{1759BA28-0B35-4EF2-B12D-3FBCC54A3DDA}" dt="2020-01-02T09:03:25.009" v="10529" actId="478"/>
          <ac:spMkLst>
            <pc:docMk/>
            <pc:sldMk cId="1968741089" sldId="3383"/>
            <ac:spMk id="24" creationId="{F8945D7F-B3A8-5D4B-AC3C-2714FF8C261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8" creationId="{11498BBF-99DB-4336-98EF-296556B0BA1F}"/>
          </ac:spMkLst>
        </pc:spChg>
        <pc:spChg chg="del mod">
          <ac:chgData name="Lam Quang Phuc" userId="d608ebc6-5e65-443f-9aef-a02db88c7c06" providerId="ADAL" clId="{1759BA28-0B35-4EF2-B12D-3FBCC54A3DDA}" dt="2020-01-02T08:47:32.169" v="9898" actId="478"/>
          <ac:spMkLst>
            <pc:docMk/>
            <pc:sldMk cId="1968741089" sldId="3383"/>
            <ac:spMk id="60" creationId="{D097AEB6-5071-7A42-B738-E16AC6676E5A}"/>
          </ac:spMkLst>
        </pc:spChg>
        <pc:spChg chg="del mod">
          <ac:chgData name="Lam Quang Phuc" userId="d608ebc6-5e65-443f-9aef-a02db88c7c06" providerId="ADAL" clId="{1759BA28-0B35-4EF2-B12D-3FBCC54A3DDA}" dt="2020-01-02T08:47:34.626" v="9899" actId="478"/>
          <ac:spMkLst>
            <pc:docMk/>
            <pc:sldMk cId="1968741089" sldId="3383"/>
            <ac:spMk id="61" creationId="{B83A1349-13D3-C347-B0D5-F6D73D3E80C5}"/>
          </ac:spMkLst>
        </pc:spChg>
        <pc:spChg chg="del mod">
          <ac:chgData name="Lam Quang Phuc" userId="d608ebc6-5e65-443f-9aef-a02db88c7c06" providerId="ADAL" clId="{1759BA28-0B35-4EF2-B12D-3FBCC54A3DDA}" dt="2020-01-02T08:47:38.181" v="9900" actId="478"/>
          <ac:spMkLst>
            <pc:docMk/>
            <pc:sldMk cId="1968741089" sldId="3383"/>
            <ac:spMk id="62" creationId="{C714F534-E83D-5744-A917-6E39BD5F893E}"/>
          </ac:spMkLst>
        </pc:spChg>
        <pc:spChg chg="del mod">
          <ac:chgData name="Lam Quang Phuc" userId="d608ebc6-5e65-443f-9aef-a02db88c7c06" providerId="ADAL" clId="{1759BA28-0B35-4EF2-B12D-3FBCC54A3DDA}" dt="2020-01-02T08:47:39.844" v="9901" actId="478"/>
          <ac:spMkLst>
            <pc:docMk/>
            <pc:sldMk cId="1968741089" sldId="3383"/>
            <ac:spMk id="63" creationId="{CC0A8F51-9194-D44C-9FA0-D2F6A9182F40}"/>
          </ac:spMkLst>
        </pc:spChg>
        <pc:spChg chg="del mod">
          <ac:chgData name="Lam Quang Phuc" userId="d608ebc6-5e65-443f-9aef-a02db88c7c06" providerId="ADAL" clId="{1759BA28-0B35-4EF2-B12D-3FBCC54A3DDA}" dt="2020-01-02T08:47:47.256" v="9902" actId="478"/>
          <ac:spMkLst>
            <pc:docMk/>
            <pc:sldMk cId="1968741089" sldId="3383"/>
            <ac:spMk id="64" creationId="{BE6478BE-A038-FD4D-B2D6-ECE66C492B10}"/>
          </ac:spMkLst>
        </pc:spChg>
        <pc:spChg chg="del mod">
          <ac:chgData name="Lam Quang Phuc" userId="d608ebc6-5e65-443f-9aef-a02db88c7c06" providerId="ADAL" clId="{1759BA28-0B35-4EF2-B12D-3FBCC54A3DDA}" dt="2020-01-02T08:47:49.542" v="9903" actId="478"/>
          <ac:spMkLst>
            <pc:docMk/>
            <pc:sldMk cId="1968741089" sldId="3383"/>
            <ac:spMk id="65" creationId="{2BF9CC4F-B737-F545-856B-F271648E140C}"/>
          </ac:spMkLst>
        </pc:spChg>
        <pc:spChg chg="del mod">
          <ac:chgData name="Lam Quang Phuc" userId="d608ebc6-5e65-443f-9aef-a02db88c7c06" providerId="ADAL" clId="{1759BA28-0B35-4EF2-B12D-3FBCC54A3DDA}" dt="2020-01-02T08:47:50.995" v="9904" actId="478"/>
          <ac:spMkLst>
            <pc:docMk/>
            <pc:sldMk cId="1968741089" sldId="3383"/>
            <ac:spMk id="66" creationId="{539890A0-5465-124E-93DA-8E0DC128E043}"/>
          </ac:spMkLst>
        </pc:spChg>
        <pc:spChg chg="del mod">
          <ac:chgData name="Lam Quang Phuc" userId="d608ebc6-5e65-443f-9aef-a02db88c7c06" providerId="ADAL" clId="{1759BA28-0B35-4EF2-B12D-3FBCC54A3DDA}" dt="2020-01-02T08:47:56.495" v="9907" actId="478"/>
          <ac:spMkLst>
            <pc:docMk/>
            <pc:sldMk cId="1968741089" sldId="3383"/>
            <ac:spMk id="67" creationId="{CEE68E20-7057-DB41-A23E-25B993632B73}"/>
          </ac:spMkLst>
        </pc:spChg>
        <pc:spChg chg="del mod">
          <ac:chgData name="Lam Quang Phuc" userId="d608ebc6-5e65-443f-9aef-a02db88c7c06" providerId="ADAL" clId="{1759BA28-0B35-4EF2-B12D-3FBCC54A3DDA}" dt="2020-01-02T08:47:59.200" v="9909" actId="478"/>
          <ac:spMkLst>
            <pc:docMk/>
            <pc:sldMk cId="1968741089" sldId="3383"/>
            <ac:spMk id="68" creationId="{79D74838-1BC4-9C41-BBBB-492A03C3B81A}"/>
          </ac:spMkLst>
        </pc:spChg>
        <pc:spChg chg="del mod">
          <ac:chgData name="Lam Quang Phuc" userId="d608ebc6-5e65-443f-9aef-a02db88c7c06" providerId="ADAL" clId="{1759BA28-0B35-4EF2-B12D-3FBCC54A3DDA}" dt="2020-01-02T08:48:06.590" v="9913" actId="478"/>
          <ac:spMkLst>
            <pc:docMk/>
            <pc:sldMk cId="1968741089" sldId="3383"/>
            <ac:spMk id="69" creationId="{68D6C303-336C-A247-93B7-92FC9E27FAFF}"/>
          </ac:spMkLst>
        </pc:spChg>
        <pc:spChg chg="del mod">
          <ac:chgData name="Lam Quang Phuc" userId="d608ebc6-5e65-443f-9aef-a02db88c7c06" providerId="ADAL" clId="{1759BA28-0B35-4EF2-B12D-3FBCC54A3DDA}" dt="2020-01-02T08:47:55.075" v="9906" actId="478"/>
          <ac:spMkLst>
            <pc:docMk/>
            <pc:sldMk cId="1968741089" sldId="3383"/>
            <ac:spMk id="70" creationId="{B47E304E-D221-BD40-8C77-A6D4BA71042F}"/>
          </ac:spMkLst>
        </pc:spChg>
        <pc:spChg chg="del mod">
          <ac:chgData name="Lam Quang Phuc" userId="d608ebc6-5e65-443f-9aef-a02db88c7c06" providerId="ADAL" clId="{1759BA28-0B35-4EF2-B12D-3FBCC54A3DDA}" dt="2020-01-02T08:48:00.610" v="9910" actId="478"/>
          <ac:spMkLst>
            <pc:docMk/>
            <pc:sldMk cId="1968741089" sldId="3383"/>
            <ac:spMk id="71" creationId="{5DA46ADC-5A9C-0944-94FB-9546BB49FADA}"/>
          </ac:spMkLst>
        </pc:spChg>
        <pc:spChg chg="del mod">
          <ac:chgData name="Lam Quang Phuc" userId="d608ebc6-5e65-443f-9aef-a02db88c7c06" providerId="ADAL" clId="{1759BA28-0B35-4EF2-B12D-3FBCC54A3DDA}" dt="2020-01-02T08:48:04.393" v="9912" actId="478"/>
          <ac:spMkLst>
            <pc:docMk/>
            <pc:sldMk cId="1968741089" sldId="3383"/>
            <ac:spMk id="72" creationId="{7ADF6FF5-29D9-9A44-93B8-8FECFD3FD4CF}"/>
          </ac:spMkLst>
        </pc:spChg>
        <pc:spChg chg="del mod">
          <ac:chgData name="Lam Quang Phuc" userId="d608ebc6-5e65-443f-9aef-a02db88c7c06" providerId="ADAL" clId="{1759BA28-0B35-4EF2-B12D-3FBCC54A3DDA}" dt="2020-01-02T08:48:01.803" v="9911" actId="478"/>
          <ac:spMkLst>
            <pc:docMk/>
            <pc:sldMk cId="1968741089" sldId="3383"/>
            <ac:spMk id="73" creationId="{FEA59EF0-703C-6B41-8A73-FE5728384BA2}"/>
          </ac:spMkLst>
        </pc:spChg>
        <pc:spChg chg="del mod">
          <ac:chgData name="Lam Quang Phuc" userId="d608ebc6-5e65-443f-9aef-a02db88c7c06" providerId="ADAL" clId="{1759BA28-0B35-4EF2-B12D-3FBCC54A3DDA}" dt="2020-01-02T08:47:52.604" v="9905" actId="478"/>
          <ac:spMkLst>
            <pc:docMk/>
            <pc:sldMk cId="1968741089" sldId="3383"/>
            <ac:spMk id="74" creationId="{6229E913-BEB9-7B48-9350-AE3DAF173E69}"/>
          </ac:spMkLst>
        </pc:spChg>
        <pc:spChg chg="del mod">
          <ac:chgData name="Lam Quang Phuc" userId="d608ebc6-5e65-443f-9aef-a02db88c7c06" providerId="ADAL" clId="{1759BA28-0B35-4EF2-B12D-3FBCC54A3DDA}" dt="2020-01-02T08:47:58.086" v="9908" actId="478"/>
          <ac:spMkLst>
            <pc:docMk/>
            <pc:sldMk cId="1968741089" sldId="3383"/>
            <ac:spMk id="75" creationId="{A1CD2A69-E2A8-9941-B77E-73D4201DB942}"/>
          </ac:spMkLst>
        </pc:spChg>
        <pc:spChg chg="del mod">
          <ac:chgData name="Lam Quang Phuc" userId="d608ebc6-5e65-443f-9aef-a02db88c7c06" providerId="ADAL" clId="{1759BA28-0B35-4EF2-B12D-3FBCC54A3DDA}" dt="2020-01-02T08:48:08.757" v="9914" actId="478"/>
          <ac:spMkLst>
            <pc:docMk/>
            <pc:sldMk cId="1968741089" sldId="3383"/>
            <ac:spMk id="76" creationId="{B59E87B2-58F5-AF46-BEF2-552E22AA912F}"/>
          </ac:spMkLst>
        </pc:spChg>
        <pc:spChg chg="add mod">
          <ac:chgData name="Lam Quang Phuc" userId="d608ebc6-5e65-443f-9aef-a02db88c7c06" providerId="ADAL" clId="{1759BA28-0B35-4EF2-B12D-3FBCC54A3DDA}" dt="2020-01-02T09:35:57.815" v="11253" actId="14100"/>
          <ac:spMkLst>
            <pc:docMk/>
            <pc:sldMk cId="1968741089" sldId="3383"/>
            <ac:spMk id="78" creationId="{5D84C7BB-1FD5-4E1C-9C29-D9A2270A5E66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79" creationId="{8005FC5C-876D-41F5-B256-7323965BD9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0" creationId="{5E7C59CE-6EE9-49F6-85D3-F911057AF3A9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2" creationId="{E85ABB58-097C-4143-9B23-3B0F1254B85B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6" creationId="{9E56597D-6B44-4521-B039-E083904B8401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7" creationId="{8203B528-F542-458D-9649-8652E3F8C66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8" creationId="{FCD9FBD8-0ADA-47E2-AB93-6F380505F89E}"/>
          </ac:spMkLst>
        </pc:spChg>
        <pc:spChg chg="add del mod">
          <ac:chgData name="Lam Quang Phuc" userId="d608ebc6-5e65-443f-9aef-a02db88c7c06" providerId="ADAL" clId="{1759BA28-0B35-4EF2-B12D-3FBCC54A3DDA}" dt="2020-01-02T09:15:23.900" v="10780" actId="478"/>
          <ac:spMkLst>
            <pc:docMk/>
            <pc:sldMk cId="1968741089" sldId="3383"/>
            <ac:spMk id="154" creationId="{46D2AEA4-FE62-4BB4-A507-EAC3B55CDEF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6" creationId="{A9749110-B8E5-40A7-862B-E7699D6C6CD2}"/>
          </ac:spMkLst>
        </pc:spChg>
        <pc:spChg chg="add mod">
          <ac:chgData name="Lam Quang Phuc" userId="d608ebc6-5e65-443f-9aef-a02db88c7c06" providerId="ADAL" clId="{1759BA28-0B35-4EF2-B12D-3FBCC54A3DDA}" dt="2020-01-02T09:37:37.099" v="11271" actId="14100"/>
          <ac:spMkLst>
            <pc:docMk/>
            <pc:sldMk cId="1968741089" sldId="3383"/>
            <ac:spMk id="167" creationId="{F668FC7F-D29F-47F6-86A6-60D4A5F089A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0" creationId="{B283A79D-4BAD-4CDF-B685-679FF2256DE0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4" creationId="{4D238FEE-6D27-4A09-981B-CB6F2D4BFAB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8" creationId="{39CC3F5E-17F4-4788-A7AC-B972F8C6D6F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8" creationId="{BC91E1AE-776C-4B3B-8D71-E5C9C75B1C7E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58" creationId="{9C4C610B-10C4-49C8-B45F-5DB3958D00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66" creationId="{6FE70620-BB18-46B6-B17E-55D63376FDB4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74" creationId="{2463DBF7-2B10-4F3B-AA28-F00CBEB32A5E}"/>
          </ac:spMkLst>
        </pc:sp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" creationId="{B1640261-A22C-5D4B-A920-312EF83A71E6}"/>
          </ac:cxnSpMkLst>
        </pc:cxnChg>
        <pc:cxnChg chg="del mod">
          <ac:chgData name="Lam Quang Phuc" userId="d608ebc6-5e65-443f-9aef-a02db88c7c06" providerId="ADAL" clId="{1759BA28-0B35-4EF2-B12D-3FBCC54A3DDA}" dt="2020-01-02T08:54:10.738" v="10208" actId="478"/>
          <ac:cxnSpMkLst>
            <pc:docMk/>
            <pc:sldMk cId="1968741089" sldId="3383"/>
            <ac:cxnSpMk id="28" creationId="{A85B0F6C-9A5D-9548-A935-7A3B85B21935}"/>
          </ac:cxnSpMkLst>
        </pc:cxnChg>
        <pc:cxnChg chg="del mod">
          <ac:chgData name="Lam Quang Phuc" userId="d608ebc6-5e65-443f-9aef-a02db88c7c06" providerId="ADAL" clId="{1759BA28-0B35-4EF2-B12D-3FBCC54A3DDA}" dt="2020-01-02T08:54:11.710" v="10209" actId="478"/>
          <ac:cxnSpMkLst>
            <pc:docMk/>
            <pc:sldMk cId="1968741089" sldId="3383"/>
            <ac:cxnSpMk id="30" creationId="{AA68627B-3EA6-0448-B56E-BEC8B0F2D146}"/>
          </ac:cxnSpMkLst>
        </pc:cxnChg>
        <pc:cxnChg chg="del mod">
          <ac:chgData name="Lam Quang Phuc" userId="d608ebc6-5e65-443f-9aef-a02db88c7c06" providerId="ADAL" clId="{1759BA28-0B35-4EF2-B12D-3FBCC54A3DDA}" dt="2020-01-02T08:54:48.571" v="10253" actId="478"/>
          <ac:cxnSpMkLst>
            <pc:docMk/>
            <pc:sldMk cId="1968741089" sldId="3383"/>
            <ac:cxnSpMk id="33" creationId="{C92DC011-F1F0-D846-8A07-EB655486435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5" creationId="{2E6C1066-84B7-7B4E-A21F-D3763B8BB8BB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8" creationId="{1B5AF11C-491D-EB41-994D-FC6803B2C7DA}"/>
          </ac:cxnSpMkLst>
        </pc:cxnChg>
        <pc:cxnChg chg="mod">
          <ac:chgData name="Lam Quang Phuc" userId="d608ebc6-5e65-443f-9aef-a02db88c7c06" providerId="ADAL" clId="{1759BA28-0B35-4EF2-B12D-3FBCC54A3DDA}" dt="2020-01-02T09:36:39.524" v="11259" actId="14100"/>
          <ac:cxnSpMkLst>
            <pc:docMk/>
            <pc:sldMk cId="1968741089" sldId="3383"/>
            <ac:cxnSpMk id="40" creationId="{70D5A462-07CA-1F4C-9273-0F98CDBD5101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2" creationId="{84C10A85-FE84-FF42-8576-CDB2999624BA}"/>
          </ac:cxnSpMkLst>
        </pc:cxnChg>
        <pc:cxnChg chg="del mod">
          <ac:chgData name="Lam Quang Phuc" userId="d608ebc6-5e65-443f-9aef-a02db88c7c06" providerId="ADAL" clId="{1759BA28-0B35-4EF2-B12D-3FBCC54A3DDA}" dt="2020-01-02T08:54:08.501" v="10206" actId="478"/>
          <ac:cxnSpMkLst>
            <pc:docMk/>
            <pc:sldMk cId="1968741089" sldId="3383"/>
            <ac:cxnSpMk id="45" creationId="{1D55B3E4-D80E-F248-B94C-0ADED4CC0A9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8" creationId="{AB5027D9-2E24-0146-A275-952688EDBEE4}"/>
          </ac:cxnSpMkLst>
        </pc:cxnChg>
        <pc:cxnChg chg="del mod">
          <ac:chgData name="Lam Quang Phuc" userId="d608ebc6-5e65-443f-9aef-a02db88c7c06" providerId="ADAL" clId="{1759BA28-0B35-4EF2-B12D-3FBCC54A3DDA}" dt="2020-01-02T09:03:27.392" v="10532" actId="478"/>
          <ac:cxnSpMkLst>
            <pc:docMk/>
            <pc:sldMk cId="1968741089" sldId="3383"/>
            <ac:cxnSpMk id="50" creationId="{449C13DC-652B-1248-B9D9-19F3B7BAA5E4}"/>
          </ac:cxnSpMkLst>
        </pc:cxnChg>
        <pc:cxnChg chg="del mod">
          <ac:chgData name="Lam Quang Phuc" userId="d608ebc6-5e65-443f-9aef-a02db88c7c06" providerId="ADAL" clId="{1759BA28-0B35-4EF2-B12D-3FBCC54A3DDA}" dt="2020-01-02T09:03:26.728" v="10531" actId="478"/>
          <ac:cxnSpMkLst>
            <pc:docMk/>
            <pc:sldMk cId="1968741089" sldId="3383"/>
            <ac:cxnSpMk id="52" creationId="{FF585646-8E6C-FB46-9E2C-49DC4F4F6B96}"/>
          </ac:cxnSpMkLst>
        </pc:cxnChg>
        <pc:cxnChg chg="del mod">
          <ac:chgData name="Lam Quang Phuc" userId="d608ebc6-5e65-443f-9aef-a02db88c7c06" providerId="ADAL" clId="{1759BA28-0B35-4EF2-B12D-3FBCC54A3DDA}" dt="2020-01-02T09:01:08.922" v="10414" actId="478"/>
          <ac:cxnSpMkLst>
            <pc:docMk/>
            <pc:sldMk cId="1968741089" sldId="3383"/>
            <ac:cxnSpMk id="54" creationId="{A4B131C4-627A-9A40-A62C-ECC7717ECFAA}"/>
          </ac:cxnSpMkLst>
        </pc:cxnChg>
        <pc:cxnChg chg="del mod">
          <ac:chgData name="Lam Quang Phuc" userId="d608ebc6-5e65-443f-9aef-a02db88c7c06" providerId="ADAL" clId="{1759BA28-0B35-4EF2-B12D-3FBCC54A3DDA}" dt="2020-01-02T09:03:28.450" v="10533" actId="478"/>
          <ac:cxnSpMkLst>
            <pc:docMk/>
            <pc:sldMk cId="1968741089" sldId="3383"/>
            <ac:cxnSpMk id="56" creationId="{B1CD4FFA-4A71-E14C-A2DB-B2F7F666E4EE}"/>
          </ac:cxnSpMkLst>
        </pc:cxnChg>
        <pc:cxnChg chg="del mod">
          <ac:chgData name="Lam Quang Phuc" userId="d608ebc6-5e65-443f-9aef-a02db88c7c06" providerId="ADAL" clId="{1759BA28-0B35-4EF2-B12D-3FBCC54A3DDA}" dt="2020-01-02T09:03:25.861" v="10530" actId="478"/>
          <ac:cxnSpMkLst>
            <pc:docMk/>
            <pc:sldMk cId="1968741089" sldId="3383"/>
            <ac:cxnSpMk id="59" creationId="{6E1F2EC5-7C2D-3844-A8C0-1F344BE1B82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77" creationId="{6F4F0D78-A47C-4BD8-BE86-37BA6426826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81" creationId="{DCE97754-471A-4150-A248-8B82B8D0EF5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95" creationId="{8F5274DF-DE82-463B-8E0E-B6BB40640F44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8" creationId="{D2B3F7F1-5C1E-4B9D-BFCE-643739ED2A67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9" creationId="{149A2B50-FCCC-4DF5-A72A-EDE71259D9F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47" creationId="{8D2B0098-E336-4C8A-A103-78A92C1108B3}"/>
          </ac:cxnSpMkLst>
        </pc:cxnChg>
        <pc:cxnChg chg="add del">
          <ac:chgData name="Lam Quang Phuc" userId="d608ebc6-5e65-443f-9aef-a02db88c7c06" providerId="ADAL" clId="{1759BA28-0B35-4EF2-B12D-3FBCC54A3DDA}" dt="2020-01-02T09:08:48.248" v="10705"/>
          <ac:cxnSpMkLst>
            <pc:docMk/>
            <pc:sldMk cId="1968741089" sldId="3383"/>
            <ac:cxnSpMk id="155" creationId="{F0CBF51E-F953-4631-BFBB-E5725C93F40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56" creationId="{EBE39F0C-E7A6-46D4-A84D-D2D5527DE665}"/>
          </ac:cxnSpMkLst>
        </pc:cxnChg>
        <pc:cxnChg chg="add del mod">
          <ac:chgData name="Lam Quang Phuc" userId="d608ebc6-5e65-443f-9aef-a02db88c7c06" providerId="ADAL" clId="{1759BA28-0B35-4EF2-B12D-3FBCC54A3DDA}" dt="2020-01-02T09:15:27.860" v="10781" actId="478"/>
          <ac:cxnSpMkLst>
            <pc:docMk/>
            <pc:sldMk cId="1968741089" sldId="3383"/>
            <ac:cxnSpMk id="160" creationId="{5B3E1E87-E100-4169-9CDD-F26D5E809201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71" creationId="{13AB518A-342F-46FB-9270-2FD548107DA7}"/>
          </ac:cxnSpMkLst>
        </pc:cxnChg>
        <pc:cxnChg chg="add del mod">
          <ac:chgData name="Lam Quang Phuc" userId="d608ebc6-5e65-443f-9aef-a02db88c7c06" providerId="ADAL" clId="{1759BA28-0B35-4EF2-B12D-3FBCC54A3DDA}" dt="2020-01-02T09:22:41.435" v="10976" actId="11529"/>
          <ac:cxnSpMkLst>
            <pc:docMk/>
            <pc:sldMk cId="1968741089" sldId="3383"/>
            <ac:cxnSpMk id="223" creationId="{C0FBFF85-624D-42F5-AF55-18C055001F5F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5" creationId="{5A385711-9640-4413-93D4-629C4CB812D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8" creationId="{ED2275BA-6538-4E39-B854-65AF3CD9830B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46" creationId="{B4C145F6-6B75-4C9E-9757-92875D8BB3DA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8" creationId="{15E74650-DDD5-49A3-9F7F-49E4C5FA1AB1}"/>
          </ac:cxnSpMkLst>
        </pc:cxnChg>
      </pc:sldChg>
      <pc:sldChg chg="addSp modSp ord modAnim">
        <pc:chgData name="Lam Quang Phuc" userId="d608ebc6-5e65-443f-9aef-a02db88c7c06" providerId="ADAL" clId="{1759BA28-0B35-4EF2-B12D-3FBCC54A3DDA}" dt="2019-12-31T06:28:41.054" v="1838" actId="20577"/>
        <pc:sldMkLst>
          <pc:docMk/>
          <pc:sldMk cId="442839507" sldId="3384"/>
        </pc:sldMkLst>
        <pc:spChg chg="add mod">
          <ac:chgData name="Lam Quang Phuc" userId="d608ebc6-5e65-443f-9aef-a02db88c7c06" providerId="ADAL" clId="{1759BA28-0B35-4EF2-B12D-3FBCC54A3DDA}" dt="2019-12-31T06:25:14.796" v="1510" actId="14100"/>
          <ac:spMkLst>
            <pc:docMk/>
            <pc:sldMk cId="442839507" sldId="3384"/>
            <ac:spMk id="15" creationId="{85655EC2-51FF-44EE-A716-FA43286F77E0}"/>
          </ac:spMkLst>
        </pc:spChg>
        <pc:spChg chg="add mod">
          <ac:chgData name="Lam Quang Phuc" userId="d608ebc6-5e65-443f-9aef-a02db88c7c06" providerId="ADAL" clId="{1759BA28-0B35-4EF2-B12D-3FBCC54A3DDA}" dt="2019-12-31T06:25:56.769" v="1604" actId="20577"/>
          <ac:spMkLst>
            <pc:docMk/>
            <pc:sldMk cId="442839507" sldId="3384"/>
            <ac:spMk id="16" creationId="{4C91EDA6-4ADB-4B0B-ABBF-798687F26383}"/>
          </ac:spMkLst>
        </pc:spChg>
        <pc:spChg chg="add mod">
          <ac:chgData name="Lam Quang Phuc" userId="d608ebc6-5e65-443f-9aef-a02db88c7c06" providerId="ADAL" clId="{1759BA28-0B35-4EF2-B12D-3FBCC54A3DDA}" dt="2019-12-31T06:28:41.054" v="1838" actId="20577"/>
          <ac:spMkLst>
            <pc:docMk/>
            <pc:sldMk cId="442839507" sldId="3384"/>
            <ac:spMk id="17" creationId="{8F011063-4058-48DB-B783-036FDC40C3F3}"/>
          </ac:spMkLst>
        </pc:spChg>
        <pc:spChg chg="mod">
          <ac:chgData name="Lam Quang Phuc" userId="d608ebc6-5e65-443f-9aef-a02db88c7c06" providerId="ADAL" clId="{1759BA28-0B35-4EF2-B12D-3FBCC54A3DDA}" dt="2019-12-31T06:25:27.575" v="1513" actId="1076"/>
          <ac:spMkLst>
            <pc:docMk/>
            <pc:sldMk cId="442839507" sldId="3384"/>
            <ac:spMk id="45" creationId="{D4D80FA1-E83D-DD49-8323-22099FC41B7C}"/>
          </ac:spMkLst>
        </pc:spChg>
        <pc:spChg chg="mod">
          <ac:chgData name="Lam Quang Phuc" userId="d608ebc6-5e65-443f-9aef-a02db88c7c06" providerId="ADAL" clId="{1759BA28-0B35-4EF2-B12D-3FBCC54A3DDA}" dt="2019-12-31T06:27:08.004" v="1816" actId="1076"/>
          <ac:spMkLst>
            <pc:docMk/>
            <pc:sldMk cId="442839507" sldId="3384"/>
            <ac:spMk id="47" creationId="{02308F89-FA6A-C44F-84A0-306010E79F69}"/>
          </ac:spMkLst>
        </pc:spChg>
        <pc:spChg chg="mod">
          <ac:chgData name="Lam Quang Phuc" userId="d608ebc6-5e65-443f-9aef-a02db88c7c06" providerId="ADAL" clId="{1759BA28-0B35-4EF2-B12D-3FBCC54A3DDA}" dt="2019-12-31T01:37:09.613" v="8" actId="20577"/>
          <ac:spMkLst>
            <pc:docMk/>
            <pc:sldMk cId="442839507" sldId="3384"/>
            <ac:spMk id="49" creationId="{14A2FE99-3D60-D04D-B1C2-FAB33756D673}"/>
          </ac:spMkLst>
        </pc:spChg>
      </pc:sldChg>
      <pc:sldChg chg="addSp delSp modSp add modAnim">
        <pc:chgData name="Lam Quang Phuc" userId="d608ebc6-5e65-443f-9aef-a02db88c7c06" providerId="ADAL" clId="{1759BA28-0B35-4EF2-B12D-3FBCC54A3DDA}" dt="2020-01-02T10:49:21.739" v="14383" actId="1036"/>
        <pc:sldMkLst>
          <pc:docMk/>
          <pc:sldMk cId="886640294" sldId="3386"/>
        </pc:sldMkLst>
        <pc:spChg chg="mod">
          <ac:chgData name="Lam Quang Phuc" userId="d608ebc6-5e65-443f-9aef-a02db88c7c06" providerId="ADAL" clId="{1759BA28-0B35-4EF2-B12D-3FBCC54A3DDA}" dt="2020-01-02T08:47:10.591" v="9857" actId="113"/>
          <ac:spMkLst>
            <pc:docMk/>
            <pc:sldMk cId="886640294" sldId="3386"/>
            <ac:spMk id="2" creationId="{DB3AFE3A-68FA-D942-A32A-1F9099FE99CA}"/>
          </ac:spMkLst>
        </pc:spChg>
        <pc:spChg chg="del">
          <ac:chgData name="Lam Quang Phuc" userId="d608ebc6-5e65-443f-9aef-a02db88c7c06" providerId="ADAL" clId="{1759BA28-0B35-4EF2-B12D-3FBCC54A3DDA}" dt="2020-01-02T08:28:12.660" v="9455" actId="478"/>
          <ac:spMkLst>
            <pc:docMk/>
            <pc:sldMk cId="886640294" sldId="3386"/>
            <ac:spMk id="3" creationId="{9B1CC08A-F58D-604F-917E-388A9D0DA833}"/>
          </ac:spMkLst>
        </pc:spChg>
        <pc:spChg chg="add del 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6" creationId="{1246D6F6-D954-B44C-A3C1-473CCAE7AECA}"/>
          </ac:spMkLst>
        </pc:spChg>
        <pc:spChg chg="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7" creationId="{4923946E-7D5A-3A45-9E00-7396F3C22FC6}"/>
          </ac:spMkLst>
        </pc:spChg>
        <pc:spChg chg="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8" creationId="{773A8627-DCD7-594F-A015-32BC57EBF8AB}"/>
          </ac:spMkLst>
        </pc:spChg>
        <pc:spChg chg="add del 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9" creationId="{E78EB38F-8A2B-754B-A7B7-5C2525CBE941}"/>
          </ac:spMkLst>
        </pc:spChg>
        <pc:spChg chg="del mod">
          <ac:chgData name="Lam Quang Phuc" userId="d608ebc6-5e65-443f-9aef-a02db88c7c06" providerId="ADAL" clId="{1759BA28-0B35-4EF2-B12D-3FBCC54A3DDA}" dt="2020-01-02T08:15:10.818" v="8769" actId="478"/>
          <ac:spMkLst>
            <pc:docMk/>
            <pc:sldMk cId="886640294" sldId="3386"/>
            <ac:spMk id="11" creationId="{AE25F14E-BAFC-574B-AD3C-9C2F37D896E2}"/>
          </ac:spMkLst>
        </pc:spChg>
        <pc:spChg chg="del mod">
          <ac:chgData name="Lam Quang Phuc" userId="d608ebc6-5e65-443f-9aef-a02db88c7c06" providerId="ADAL" clId="{1759BA28-0B35-4EF2-B12D-3FBCC54A3DDA}" dt="2020-01-02T08:15:07.871" v="8768" actId="478"/>
          <ac:spMkLst>
            <pc:docMk/>
            <pc:sldMk cId="886640294" sldId="3386"/>
            <ac:spMk id="12" creationId="{23066A96-F0DB-5040-846A-7419EAFE8665}"/>
          </ac:spMkLst>
        </pc:spChg>
        <pc:spChg chg="del">
          <ac:chgData name="Lam Quang Phuc" userId="d608ebc6-5e65-443f-9aef-a02db88c7c06" providerId="ADAL" clId="{1759BA28-0B35-4EF2-B12D-3FBCC54A3DDA}" dt="2020-01-02T08:15:34.748" v="8807" actId="478"/>
          <ac:spMkLst>
            <pc:docMk/>
            <pc:sldMk cId="886640294" sldId="3386"/>
            <ac:spMk id="13" creationId="{8FCCD579-48AE-394F-8CBB-1380F38A6558}"/>
          </ac:spMkLst>
        </pc:spChg>
        <pc:spChg chg="del mod">
          <ac:chgData name="Lam Quang Phuc" userId="d608ebc6-5e65-443f-9aef-a02db88c7c06" providerId="ADAL" clId="{1759BA28-0B35-4EF2-B12D-3FBCC54A3DDA}" dt="2020-01-02T08:06:50.570" v="8503" actId="478"/>
          <ac:spMkLst>
            <pc:docMk/>
            <pc:sldMk cId="886640294" sldId="3386"/>
            <ac:spMk id="20" creationId="{BDBB81DC-7AD8-624F-8C28-E8964F226D67}"/>
          </ac:spMkLst>
        </pc:spChg>
        <pc:spChg chg="del mod">
          <ac:chgData name="Lam Quang Phuc" userId="d608ebc6-5e65-443f-9aef-a02db88c7c06" providerId="ADAL" clId="{1759BA28-0B35-4EF2-B12D-3FBCC54A3DDA}" dt="2020-01-02T08:09:34.831" v="8590" actId="478"/>
          <ac:spMkLst>
            <pc:docMk/>
            <pc:sldMk cId="886640294" sldId="3386"/>
            <ac:spMk id="21" creationId="{08B8A228-4D42-D842-9340-751FD6E23CFE}"/>
          </ac:spMkLst>
        </pc:spChg>
        <pc:spChg chg="del mod">
          <ac:chgData name="Lam Quang Phuc" userId="d608ebc6-5e65-443f-9aef-a02db88c7c06" providerId="ADAL" clId="{1759BA28-0B35-4EF2-B12D-3FBCC54A3DDA}" dt="2020-01-02T08:06:52.464" v="8504" actId="478"/>
          <ac:spMkLst>
            <pc:docMk/>
            <pc:sldMk cId="886640294" sldId="3386"/>
            <ac:spMk id="26" creationId="{F4060955-E88A-9F41-AD7E-46E342FE9936}"/>
          </ac:spMkLst>
        </pc:spChg>
        <pc:spChg chg="del mod">
          <ac:chgData name="Lam Quang Phuc" userId="d608ebc6-5e65-443f-9aef-a02db88c7c06" providerId="ADAL" clId="{1759BA28-0B35-4EF2-B12D-3FBCC54A3DDA}" dt="2020-01-02T08:07:09.286" v="8508" actId="478"/>
          <ac:spMkLst>
            <pc:docMk/>
            <pc:sldMk cId="886640294" sldId="3386"/>
            <ac:spMk id="28" creationId="{07902D3D-67CA-2A44-94E6-0F848F729474}"/>
          </ac:spMkLst>
        </pc:spChg>
        <pc:spChg chg="del">
          <ac:chgData name="Lam Quang Phuc" userId="d608ebc6-5e65-443f-9aef-a02db88c7c06" providerId="ADAL" clId="{1759BA28-0B35-4EF2-B12D-3FBCC54A3DDA}" dt="2020-01-02T08:19:21.389" v="9101" actId="478"/>
          <ac:spMkLst>
            <pc:docMk/>
            <pc:sldMk cId="886640294" sldId="3386"/>
            <ac:spMk id="29" creationId="{CC376C46-4A76-3A49-AFB1-3E88D1C122FE}"/>
          </ac:spMkLst>
        </pc:spChg>
        <pc:spChg chg="del mod">
          <ac:chgData name="Lam Quang Phuc" userId="d608ebc6-5e65-443f-9aef-a02db88c7c06" providerId="ADAL" clId="{1759BA28-0B35-4EF2-B12D-3FBCC54A3DDA}" dt="2020-01-02T08:19:20.565" v="9100" actId="478"/>
          <ac:spMkLst>
            <pc:docMk/>
            <pc:sldMk cId="886640294" sldId="3386"/>
            <ac:spMk id="38" creationId="{E7C45794-B239-EA4B-904E-AFD7E1811A2E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44" creationId="{ACE1E2F4-4356-7B4B-8BDB-D9216B0A1F19}"/>
          </ac:spMkLst>
        </pc:spChg>
        <pc:spChg chg="del mod">
          <ac:chgData name="Lam Quang Phuc" userId="d608ebc6-5e65-443f-9aef-a02db88c7c06" providerId="ADAL" clId="{1759BA28-0B35-4EF2-B12D-3FBCC54A3DDA}" dt="2020-01-02T08:16:23.508" v="8971" actId="478"/>
          <ac:spMkLst>
            <pc:docMk/>
            <pc:sldMk cId="886640294" sldId="3386"/>
            <ac:spMk id="45" creationId="{9F9AC229-2975-3449-B357-A54E7F125F10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51" creationId="{A237C970-7A31-7F40-99AA-9DD6EC0AB8BA}"/>
          </ac:spMkLst>
        </pc:spChg>
        <pc:spChg chg="del mod">
          <ac:chgData name="Lam Quang Phuc" userId="d608ebc6-5e65-443f-9aef-a02db88c7c06" providerId="ADAL" clId="{1759BA28-0B35-4EF2-B12D-3FBCC54A3DDA}" dt="2020-01-02T08:06:23.859" v="8483" actId="478"/>
          <ac:spMkLst>
            <pc:docMk/>
            <pc:sldMk cId="886640294" sldId="3386"/>
            <ac:spMk id="52" creationId="{6EB0B5FB-CDCA-3F4F-B9B4-638430414BBE}"/>
          </ac:spMkLst>
        </pc:spChg>
        <pc:spChg chg="del">
          <ac:chgData name="Lam Quang Phuc" userId="d608ebc6-5e65-443f-9aef-a02db88c7c06" providerId="ADAL" clId="{1759BA28-0B35-4EF2-B12D-3FBCC54A3DDA}" dt="2020-01-02T08:19:36" v="9119" actId="478"/>
          <ac:spMkLst>
            <pc:docMk/>
            <pc:sldMk cId="886640294" sldId="3386"/>
            <ac:spMk id="54" creationId="{BCB7F82D-99C4-FC45-8FC9-8832CA5A06EC}"/>
          </ac:spMkLst>
        </pc:spChg>
        <pc:spChg chg="del mod">
          <ac:chgData name="Lam Quang Phuc" userId="d608ebc6-5e65-443f-9aef-a02db88c7c06" providerId="ADAL" clId="{1759BA28-0B35-4EF2-B12D-3FBCC54A3DDA}" dt="2020-01-02T08:19:30.387" v="9116" actId="478"/>
          <ac:spMkLst>
            <pc:docMk/>
            <pc:sldMk cId="886640294" sldId="3386"/>
            <ac:spMk id="55" creationId="{764138BA-75A1-D94D-A276-B6240CDD2BAA}"/>
          </ac:spMkLst>
        </pc:spChg>
        <pc:spChg chg="add mod">
          <ac:chgData name="Lam Quang Phuc" userId="d608ebc6-5e65-443f-9aef-a02db88c7c06" providerId="ADAL" clId="{1759BA28-0B35-4EF2-B12D-3FBCC54A3DDA}" dt="2020-01-02T09:35:46.314" v="11251" actId="14100"/>
          <ac:spMkLst>
            <pc:docMk/>
            <pc:sldMk cId="886640294" sldId="3386"/>
            <ac:spMk id="56" creationId="{BAE93898-41EE-412A-882E-FAB541985C25}"/>
          </ac:spMkLst>
        </pc:spChg>
        <pc:spChg chg="add del mod">
          <ac:chgData name="Lam Quang Phuc" userId="d608ebc6-5e65-443f-9aef-a02db88c7c06" providerId="ADAL" clId="{1759BA28-0B35-4EF2-B12D-3FBCC54A3DDA}" dt="2020-01-02T08:05:47.396" v="8441" actId="478"/>
          <ac:spMkLst>
            <pc:docMk/>
            <pc:sldMk cId="886640294" sldId="3386"/>
            <ac:spMk id="57" creationId="{8FD56AA9-B6F4-4487-BAAE-2AD9A96CD53D}"/>
          </ac:spMkLst>
        </pc:spChg>
        <pc:spChg chg="add del mod">
          <ac:chgData name="Lam Quang Phuc" userId="d608ebc6-5e65-443f-9aef-a02db88c7c06" providerId="ADAL" clId="{1759BA28-0B35-4EF2-B12D-3FBCC54A3DDA}" dt="2020-01-02T08:05:50.822" v="8442" actId="478"/>
          <ac:spMkLst>
            <pc:docMk/>
            <pc:sldMk cId="886640294" sldId="3386"/>
            <ac:spMk id="58" creationId="{0FDBFCE6-9C3D-4E44-99B3-F4BD8AABD5A3}"/>
          </ac:spMkLst>
        </pc:spChg>
        <pc:spChg chg="add del mod">
          <ac:chgData name="Lam Quang Phuc" userId="d608ebc6-5e65-443f-9aef-a02db88c7c06" providerId="ADAL" clId="{1759BA28-0B35-4EF2-B12D-3FBCC54A3DDA}" dt="2020-01-02T08:12:20.071" v="8726" actId="11529"/>
          <ac:spMkLst>
            <pc:docMk/>
            <pc:sldMk cId="886640294" sldId="3386"/>
            <ac:spMk id="62" creationId="{F20D1B82-2252-4973-ABD6-278F79174D9C}"/>
          </ac:spMkLst>
        </pc:spChg>
        <pc:spChg chg="del">
          <ac:chgData name="Lam Quang Phuc" userId="d608ebc6-5e65-443f-9aef-a02db88c7c06" providerId="ADAL" clId="{1759BA28-0B35-4EF2-B12D-3FBCC54A3DDA}" dt="2020-01-02T08:22:31.903" v="9287" actId="478"/>
          <ac:spMkLst>
            <pc:docMk/>
            <pc:sldMk cId="886640294" sldId="3386"/>
            <ac:spMk id="73" creationId="{70A6F1A4-6368-0F48-AACC-4970FD6CB409}"/>
          </ac:spMkLst>
        </pc:spChg>
        <pc:spChg chg="del">
          <ac:chgData name="Lam Quang Phuc" userId="d608ebc6-5e65-443f-9aef-a02db88c7c06" providerId="ADAL" clId="{1759BA28-0B35-4EF2-B12D-3FBCC54A3DDA}" dt="2020-01-02T08:22:33.520" v="9288" actId="478"/>
          <ac:spMkLst>
            <pc:docMk/>
            <pc:sldMk cId="886640294" sldId="3386"/>
            <ac:spMk id="74" creationId="{EC3B7656-0DBC-964C-AE7D-8EBBD925CD28}"/>
          </ac:spMkLst>
        </pc:spChg>
        <pc:spChg chg="mod topLvl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75" creationId="{1DB4903B-8CF1-4183-9C65-E61B6461512E}"/>
          </ac:spMkLst>
        </pc:spChg>
        <pc:spChg chg="del mod topLvl">
          <ac:chgData name="Lam Quang Phuc" userId="d608ebc6-5e65-443f-9aef-a02db88c7c06" providerId="ADAL" clId="{1759BA28-0B35-4EF2-B12D-3FBCC54A3DDA}" dt="2020-01-02T08:09:43.071" v="8594" actId="478"/>
          <ac:spMkLst>
            <pc:docMk/>
            <pc:sldMk cId="886640294" sldId="3386"/>
            <ac:spMk id="76" creationId="{E1B3D3DF-B072-4205-80DB-0887412CBEC1}"/>
          </ac:spMkLst>
        </pc:spChg>
        <pc:spChg chg="add mod">
          <ac:chgData name="Lam Quang Phuc" userId="d608ebc6-5e65-443f-9aef-a02db88c7c06" providerId="ADAL" clId="{1759BA28-0B35-4EF2-B12D-3FBCC54A3DDA}" dt="2020-01-02T09:35:37.186" v="11250" actId="14100"/>
          <ac:spMkLst>
            <pc:docMk/>
            <pc:sldMk cId="886640294" sldId="3386"/>
            <ac:spMk id="77" creationId="{55D15180-6F91-4424-9E10-F459C1D135D4}"/>
          </ac:spMkLst>
        </pc:spChg>
        <pc:spChg chg="del topLvl">
          <ac:chgData name="Lam Quang Phuc" userId="d608ebc6-5e65-443f-9aef-a02db88c7c06" providerId="ADAL" clId="{1759BA28-0B35-4EF2-B12D-3FBCC54A3DDA}" dt="2020-01-02T08:19:18.578" v="9098" actId="478"/>
          <ac:spMkLst>
            <pc:docMk/>
            <pc:sldMk cId="886640294" sldId="3386"/>
            <ac:spMk id="83" creationId="{923D5ECD-40F4-B349-9DD3-76FE6853B3D8}"/>
          </ac:spMkLst>
        </pc:spChg>
        <pc:spChg chg="del mod topLvl">
          <ac:chgData name="Lam Quang Phuc" userId="d608ebc6-5e65-443f-9aef-a02db88c7c06" providerId="ADAL" clId="{1759BA28-0B35-4EF2-B12D-3FBCC54A3DDA}" dt="2020-01-02T08:19:17.938" v="9097" actId="478"/>
          <ac:spMkLst>
            <pc:docMk/>
            <pc:sldMk cId="886640294" sldId="3386"/>
            <ac:spMk id="84" creationId="{47550546-A0E5-4B40-B9B1-5D741151BAA7}"/>
          </ac:spMkLst>
        </pc:spChg>
        <pc:spChg chg="del">
          <ac:chgData name="Lam Quang Phuc" userId="d608ebc6-5e65-443f-9aef-a02db88c7c06" providerId="ADAL" clId="{1759BA28-0B35-4EF2-B12D-3FBCC54A3DDA}" dt="2020-01-02T08:01:48.673" v="8304" actId="478"/>
          <ac:spMkLst>
            <pc:docMk/>
            <pc:sldMk cId="886640294" sldId="3386"/>
            <ac:spMk id="85" creationId="{4B4C1BBC-A627-6741-A45C-CD27C26C2A2E}"/>
          </ac:spMkLst>
        </pc:spChg>
        <pc:spChg chg="del">
          <ac:chgData name="Lam Quang Phuc" userId="d608ebc6-5e65-443f-9aef-a02db88c7c06" providerId="ADAL" clId="{1759BA28-0B35-4EF2-B12D-3FBCC54A3DDA}" dt="2020-01-02T08:01:46.609" v="8303" actId="478"/>
          <ac:spMkLst>
            <pc:docMk/>
            <pc:sldMk cId="886640294" sldId="3386"/>
            <ac:spMk id="86" creationId="{FD766E77-C1B4-694C-BF9D-AE8AD806F443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89" creationId="{0D7B6E16-F0A9-47FC-95DE-31506A3045A6}"/>
          </ac:spMkLst>
        </pc:spChg>
        <pc:spChg chg="add del mod">
          <ac:chgData name="Lam Quang Phuc" userId="d608ebc6-5e65-443f-9aef-a02db88c7c06" providerId="ADAL" clId="{1759BA28-0B35-4EF2-B12D-3FBCC54A3DDA}" dt="2020-01-02T08:26:57.772" v="9430" actId="478"/>
          <ac:spMkLst>
            <pc:docMk/>
            <pc:sldMk cId="886640294" sldId="3386"/>
            <ac:spMk id="91" creationId="{AB6CF99D-4122-4790-B0E3-72DC9AA28645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93" creationId="{055C5A88-57C1-47A9-BECC-79A93A989496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7" creationId="{3AAA62A3-2C81-45FC-A41E-ABE929D23D4B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8" creationId="{5ADCCC0E-129D-4A0B-A2A8-6FC243336298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8" creationId="{F2D12C5D-3836-4E72-96E9-A0ED69098993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9" creationId="{BCDEB4D8-0F97-40A0-8F0B-B2C74974389F}"/>
          </ac:spMkLst>
        </pc:spChg>
        <pc:spChg chg="add mod">
          <ac:chgData name="Lam Quang Phuc" userId="d608ebc6-5e65-443f-9aef-a02db88c7c06" providerId="ADAL" clId="{1759BA28-0B35-4EF2-B12D-3FBCC54A3DDA}" dt="2020-01-02T09:12:46.526" v="10778"/>
          <ac:spMkLst>
            <pc:docMk/>
            <pc:sldMk cId="886640294" sldId="3386"/>
            <ac:spMk id="125" creationId="{2DC20C36-5A64-422C-A594-5958E5AA8B85}"/>
          </ac:spMkLst>
        </pc:spChg>
        <pc:spChg chg="add mod">
          <ac:chgData name="Lam Quang Phuc" userId="d608ebc6-5e65-443f-9aef-a02db88c7c06" providerId="ADAL" clId="{1759BA28-0B35-4EF2-B12D-3FBCC54A3DDA}" dt="2020-01-02T09:15:04.763" v="10779" actId="1076"/>
          <ac:spMkLst>
            <pc:docMk/>
            <pc:sldMk cId="886640294" sldId="3386"/>
            <ac:spMk id="224" creationId="{33CFCBA1-FAF1-40DE-9B9F-9B8824EDE40F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225" creationId="{9F013D67-0704-40A2-9915-27DE7ABBF871}"/>
          </ac:spMkLst>
        </pc:spChg>
        <pc:grpChg chg="add del mod">
          <ac:chgData name="Lam Quang Phuc" userId="d608ebc6-5e65-443f-9aef-a02db88c7c06" providerId="ADAL" clId="{1759BA28-0B35-4EF2-B12D-3FBCC54A3DDA}" dt="2020-01-02T08:09:43.071" v="8594" actId="478"/>
          <ac:grpSpMkLst>
            <pc:docMk/>
            <pc:sldMk cId="886640294" sldId="3386"/>
            <ac:grpSpMk id="72" creationId="{8294E953-8B20-4A15-AB84-5A2BCC26B42B}"/>
          </ac:grpSpMkLst>
        </pc:grpChg>
        <pc:grpChg chg="del">
          <ac:chgData name="Lam Quang Phuc" userId="d608ebc6-5e65-443f-9aef-a02db88c7c06" providerId="ADAL" clId="{1759BA28-0B35-4EF2-B12D-3FBCC54A3DDA}" dt="2020-01-02T08:19:10.288" v="9091" actId="478"/>
          <ac:grpSpMkLst>
            <pc:docMk/>
            <pc:sldMk cId="886640294" sldId="3386"/>
            <ac:grpSpMk id="81" creationId="{2A21B1D4-D22A-4F47-8EF6-C0E1B89C8D71}"/>
          </ac:grpSpMkLst>
        </pc:grpChg>
        <pc:grpChg chg="del">
          <ac:chgData name="Lam Quang Phuc" userId="d608ebc6-5e65-443f-9aef-a02db88c7c06" providerId="ADAL" clId="{1759BA28-0B35-4EF2-B12D-3FBCC54A3DDA}" dt="2020-01-02T08:19:17.938" v="9097" actId="478"/>
          <ac:grpSpMkLst>
            <pc:docMk/>
            <pc:sldMk cId="886640294" sldId="3386"/>
            <ac:grpSpMk id="82" creationId="{CBE506E7-547B-C544-A9F5-9717F046817B}"/>
          </ac:grpSpMkLst>
        </pc:grpChg>
        <pc:grpChg chg="del">
          <ac:chgData name="Lam Quang Phuc" userId="d608ebc6-5e65-443f-9aef-a02db88c7c06" providerId="ADAL" clId="{1759BA28-0B35-4EF2-B12D-3FBCC54A3DDA}" dt="2020-01-02T08:19:11.270" v="9092" actId="478"/>
          <ac:grpSpMkLst>
            <pc:docMk/>
            <pc:sldMk cId="886640294" sldId="3386"/>
            <ac:grpSpMk id="88" creationId="{DD8316B3-02B5-5B4F-9055-4D7B9A686BBD}"/>
          </ac:grpSpMkLst>
        </pc:grpChg>
        <pc:cxnChg chg="del mod">
          <ac:chgData name="Lam Quang Phuc" userId="d608ebc6-5e65-443f-9aef-a02db88c7c06" providerId="ADAL" clId="{1759BA28-0B35-4EF2-B12D-3FBCC54A3DDA}" dt="2020-01-02T08:06:49.699" v="8502" actId="478"/>
          <ac:cxnSpMkLst>
            <pc:docMk/>
            <pc:sldMk cId="886640294" sldId="3386"/>
            <ac:cxnSpMk id="23" creationId="{EDAC69B8-80A8-5242-819F-9DD5CD72AED5}"/>
          </ac:cxnSpMkLst>
        </pc:cxnChg>
        <pc:cxnChg chg="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24" creationId="{C3C810B4-A537-F34A-A436-3C1C8F4ADB4B}"/>
          </ac:cxnSpMkLst>
        </pc:cxnChg>
        <pc:cxnChg chg="add mod">
          <ac:chgData name="Lam Quang Phuc" userId="d608ebc6-5e65-443f-9aef-a02db88c7c06" providerId="ADAL" clId="{1759BA28-0B35-4EF2-B12D-3FBCC54A3DDA}" dt="2020-01-02T09:35:46.314" v="11251" actId="14100"/>
          <ac:cxnSpMkLst>
            <pc:docMk/>
            <pc:sldMk cId="886640294" sldId="3386"/>
            <ac:cxnSpMk id="59" creationId="{0CD86A7D-4FF7-4D18-AD04-91F3AE5101B0}"/>
          </ac:cxnSpMkLst>
        </pc:cxnChg>
        <pc:cxnChg chg="add 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78" creationId="{13756FA3-CB3A-41B2-8027-0627130D61C1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90" creationId="{BE6664D4-9C35-6744-AB10-2AB5F3A212C7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92" creationId="{4D7A40F3-DBAF-5842-848D-32BF53902206}"/>
          </ac:cxnSpMkLst>
        </pc:cxnChg>
        <pc:cxnChg chg="add 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94" creationId="{DE22DECE-47E3-4E8B-A6F0-E2B4F4C423B8}"/>
          </ac:cxnSpMkLst>
        </pc:cxnChg>
        <pc:cxnChg chg="del mod">
          <ac:chgData name="Lam Quang Phuc" userId="d608ebc6-5e65-443f-9aef-a02db88c7c06" providerId="ADAL" clId="{1759BA28-0B35-4EF2-B12D-3FBCC54A3DDA}" dt="2020-01-02T08:04:56.610" v="8427" actId="478"/>
          <ac:cxnSpMkLst>
            <pc:docMk/>
            <pc:sldMk cId="886640294" sldId="3386"/>
            <ac:cxnSpMk id="96" creationId="{F77BBCF2-4A62-3D46-B232-4067DDC7EA55}"/>
          </ac:cxnSpMkLst>
        </pc:cxnChg>
        <pc:cxnChg chg="del mod">
          <ac:chgData name="Lam Quang Phuc" userId="d608ebc6-5e65-443f-9aef-a02db88c7c06" providerId="ADAL" clId="{1759BA28-0B35-4EF2-B12D-3FBCC54A3DDA}" dt="2020-01-02T08:19:12.123" v="9093" actId="478"/>
          <ac:cxnSpMkLst>
            <pc:docMk/>
            <pc:sldMk cId="886640294" sldId="3386"/>
            <ac:cxnSpMk id="98" creationId="{8BDD177D-55A3-274F-960A-4F08ED498A6E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00" creationId="{F43E4298-7592-1943-B56A-A4C97F12F5DE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103" creationId="{DD592F3B-ACFF-0445-9899-9130E0C67B2D}"/>
          </ac:cxnSpMkLst>
        </pc:cxnChg>
        <pc:cxnChg chg="del mod">
          <ac:chgData name="Lam Quang Phuc" userId="d608ebc6-5e65-443f-9aef-a02db88c7c06" providerId="ADAL" clId="{1759BA28-0B35-4EF2-B12D-3FBCC54A3DDA}" dt="2020-01-02T08:19:23.731" v="9102" actId="478"/>
          <ac:cxnSpMkLst>
            <pc:docMk/>
            <pc:sldMk cId="886640294" sldId="3386"/>
            <ac:cxnSpMk id="106" creationId="{388FCD53-989E-844C-9832-3383EFC5AEDA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14" creationId="{EFE053CF-0D5D-4157-8E39-A0BE3248BFF3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26" creationId="{26DC6BE6-3A25-41BC-9C10-5D8F804CDC89}"/>
          </ac:cxnSpMkLst>
        </pc:cxnChg>
        <pc:cxnChg chg="add mod">
          <ac:chgData name="Lam Quang Phuc" userId="d608ebc6-5e65-443f-9aef-a02db88c7c06" providerId="ADAL" clId="{1759BA28-0B35-4EF2-B12D-3FBCC54A3DDA}" dt="2020-01-02T09:21:42.510" v="10964" actId="14100"/>
          <ac:cxnSpMkLst>
            <pc:docMk/>
            <pc:sldMk cId="886640294" sldId="3386"/>
            <ac:cxnSpMk id="136" creationId="{D9505964-35B4-4474-BB13-F05114E3490C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217" creationId="{D4E0F79C-73FF-479D-8E6A-491CC7DF300B}"/>
          </ac:cxnSpMkLst>
        </pc:cxnChg>
      </pc:sldChg>
      <pc:sldChg chg="addSp delSp modSp mod setBg">
        <pc:chgData name="Lam Quang Phuc" userId="d608ebc6-5e65-443f-9aef-a02db88c7c06" providerId="ADAL" clId="{1759BA28-0B35-4EF2-B12D-3FBCC54A3DDA}" dt="2020-01-02T11:03:33.546" v="14428" actId="26606"/>
        <pc:sldMkLst>
          <pc:docMk/>
          <pc:sldMk cId="3328516718" sldId="3421"/>
        </pc:sldMkLst>
        <pc:spChg chg="del mod">
          <ac:chgData name="Lam Quang Phuc" userId="d608ebc6-5e65-443f-9aef-a02db88c7c06" providerId="ADAL" clId="{1759BA28-0B35-4EF2-B12D-3FBCC54A3DDA}" dt="2020-01-02T04:37:17.199" v="8013" actId="478"/>
          <ac:spMkLst>
            <pc:docMk/>
            <pc:sldMk cId="3328516718" sldId="3421"/>
            <ac:spMk id="2" creationId="{6F45510D-6A47-450E-B1CC-18121A251646}"/>
          </ac:spMkLst>
        </pc:spChg>
        <pc:spChg chg="del mod">
          <ac:chgData name="Lam Quang Phuc" userId="d608ebc6-5e65-443f-9aef-a02db88c7c06" providerId="ADAL" clId="{1759BA28-0B35-4EF2-B12D-3FBCC54A3DDA}" dt="2020-01-02T04:37:18.942" v="8014" actId="478"/>
          <ac:spMkLst>
            <pc:docMk/>
            <pc:sldMk cId="3328516718" sldId="3421"/>
            <ac:spMk id="5" creationId="{7A4AECC4-3688-45C2-8AD3-5E1EAB3AB97C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9" creationId="{57E42631-9205-4847-BCC4-50DF3890CB9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0" creationId="{569BBA9B-8F4E-4D2B-BEFA-41A475443377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11" creationId="{8DA6E00F-ACA6-4B33-B627-DC4573339CC5}"/>
          </ac:spMkLst>
        </pc:spChg>
        <pc:spChg chg="add del mod">
          <ac:chgData name="Lam Quang Phuc" userId="d608ebc6-5e65-443f-9aef-a02db88c7c06" providerId="ADAL" clId="{1759BA28-0B35-4EF2-B12D-3FBCC54A3DDA}" dt="2020-01-02T10:10:23.871" v="12978" actId="478"/>
          <ac:spMkLst>
            <pc:docMk/>
            <pc:sldMk cId="3328516718" sldId="3421"/>
            <ac:spMk id="12" creationId="{C1AF3F84-6C25-4715-BE21-C08B957F41B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4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8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3:33.536" v="14427" actId="26606"/>
          <ac:spMkLst>
            <pc:docMk/>
            <pc:sldMk cId="3328516718" sldId="3421"/>
            <ac:spMk id="20" creationId="{940F20C4-574D-4AD1-A244-96E69925EC90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4" creationId="{569BBA9B-8F4E-4D2B-BEFA-41A475443377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5" creationId="{851012D1-8033-40B1-9EC0-91390FFC7403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6" creationId="{2E80C965-DB6D-4F81-9E9E-B027384D0BD6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7" creationId="{D291F021-C45C-4D44-A2B8-A789E386CC42}"/>
          </ac:spMkLst>
        </pc:spChg>
        <pc:grpChg chg="add del">
          <ac:chgData name="Lam Quang Phuc" userId="d608ebc6-5e65-443f-9aef-a02db88c7c06" providerId="ADAL" clId="{1759BA28-0B35-4EF2-B12D-3FBCC54A3DDA}" dt="2020-01-02T11:03:33.536" v="14427" actId="26606"/>
          <ac:grpSpMkLst>
            <pc:docMk/>
            <pc:sldMk cId="3328516718" sldId="3421"/>
            <ac:grpSpMk id="21" creationId="{9A7CC453-6F47-4427-B67D-37E65A92C553}"/>
          </ac:grpSpMkLst>
        </pc:grpChg>
        <pc:picChg chg="add del mod">
          <ac:chgData name="Lam Quang Phuc" userId="d608ebc6-5e65-443f-9aef-a02db88c7c06" providerId="ADAL" clId="{1759BA28-0B35-4EF2-B12D-3FBCC54A3DDA}" dt="2020-01-02T04:34:03.279" v="7922" actId="478"/>
          <ac:picMkLst>
            <pc:docMk/>
            <pc:sldMk cId="3328516718" sldId="3421"/>
            <ac:picMk id="4" creationId="{D71DC18D-12F3-4834-BC00-355BC53AC98F}"/>
          </ac:picMkLst>
        </pc:picChg>
        <pc:picChg chg="add del mod ord">
          <ac:chgData name="Lam Quang Phuc" userId="d608ebc6-5e65-443f-9aef-a02db88c7c06" providerId="ADAL" clId="{1759BA28-0B35-4EF2-B12D-3FBCC54A3DDA}" dt="2020-01-02T11:03:33.546" v="14428" actId="26606"/>
          <ac:picMkLst>
            <pc:docMk/>
            <pc:sldMk cId="3328516718" sldId="3421"/>
            <ac:picMk id="7" creationId="{629AE217-395D-4662-BA4B-F2C3E99197E7}"/>
          </ac:picMkLst>
        </pc:picChg>
      </pc:sldChg>
      <pc:sldChg chg="modSp del">
        <pc:chgData name="Lam Quang Phuc" userId="d608ebc6-5e65-443f-9aef-a02db88c7c06" providerId="ADAL" clId="{1759BA28-0B35-4EF2-B12D-3FBCC54A3DDA}" dt="2020-01-02T10:10:02.179" v="12977" actId="2696"/>
        <pc:sldMkLst>
          <pc:docMk/>
          <pc:sldMk cId="2396871049" sldId="3422"/>
        </pc:sldMkLst>
        <pc:spChg chg="mod">
          <ac:chgData name="Lam Quang Phuc" userId="d608ebc6-5e65-443f-9aef-a02db88c7c06" providerId="ADAL" clId="{1759BA28-0B35-4EF2-B12D-3FBCC54A3DDA}" dt="2020-01-02T09:34:02.608" v="11248" actId="27636"/>
          <ac:spMkLst>
            <pc:docMk/>
            <pc:sldMk cId="2396871049" sldId="3422"/>
            <ac:spMk id="2" creationId="{C2FEEE9B-C624-4939-B863-3AF945217395}"/>
          </ac:spMkLst>
        </pc:spChg>
        <pc:spChg chg="mod">
          <ac:chgData name="Lam Quang Phuc" userId="d608ebc6-5e65-443f-9aef-a02db88c7c06" providerId="ADAL" clId="{1759BA28-0B35-4EF2-B12D-3FBCC54A3DDA}" dt="2020-01-02T09:58:08.075" v="12048" actId="20577"/>
          <ac:spMkLst>
            <pc:docMk/>
            <pc:sldMk cId="2396871049" sldId="3422"/>
            <ac:spMk id="3" creationId="{35901395-6D5D-48DE-8352-D936DB8D8EB5}"/>
          </ac:spMkLst>
        </pc:spChg>
      </pc:sldChg>
      <pc:sldChg chg="addSp delSp modSp add ord modTransition modAnim">
        <pc:chgData name="Lam Quang Phuc" userId="d608ebc6-5e65-443f-9aef-a02db88c7c06" providerId="ADAL" clId="{1759BA28-0B35-4EF2-B12D-3FBCC54A3DDA}" dt="2019-12-31T03:20:34.413" v="707" actId="1076"/>
        <pc:sldMkLst>
          <pc:docMk/>
          <pc:sldMk cId="2898712099" sldId="3423"/>
        </pc:sldMkLst>
        <pc:spChg chg="del">
          <ac:chgData name="Lam Quang Phuc" userId="d608ebc6-5e65-443f-9aef-a02db88c7c06" providerId="ADAL" clId="{1759BA28-0B35-4EF2-B12D-3FBCC54A3DDA}" dt="2019-12-31T01:39:31.756" v="12"/>
          <ac:spMkLst>
            <pc:docMk/>
            <pc:sldMk cId="2898712099" sldId="3423"/>
            <ac:spMk id="2" creationId="{4B82224F-50CD-4205-9853-1E202AAF153E}"/>
          </ac:spMkLst>
        </pc:spChg>
        <pc:spChg chg="add mod">
          <ac:chgData name="Lam Quang Phuc" userId="d608ebc6-5e65-443f-9aef-a02db88c7c06" providerId="ADAL" clId="{1759BA28-0B35-4EF2-B12D-3FBCC54A3DDA}" dt="2019-12-31T01:39:43.987" v="45" actId="20577"/>
          <ac:spMkLst>
            <pc:docMk/>
            <pc:sldMk cId="2898712099" sldId="3423"/>
            <ac:spMk id="3" creationId="{A83F741C-1C4F-45A3-90A3-AE34EFD1813D}"/>
          </ac:spMkLst>
        </pc:spChg>
        <pc:spChg chg="add mod">
          <ac:chgData name="Lam Quang Phuc" userId="d608ebc6-5e65-443f-9aef-a02db88c7c06" providerId="ADAL" clId="{1759BA28-0B35-4EF2-B12D-3FBCC54A3DDA}" dt="2019-12-31T01:42:29.179" v="155" actId="20577"/>
          <ac:spMkLst>
            <pc:docMk/>
            <pc:sldMk cId="2898712099" sldId="3423"/>
            <ac:spMk id="4" creationId="{DFCDC7FD-E261-438B-969F-7F8D575B2DE7}"/>
          </ac:spMkLst>
        </pc:spChg>
        <pc:spChg chg="add mod">
          <ac:chgData name="Lam Quang Phuc" userId="d608ebc6-5e65-443f-9aef-a02db88c7c06" providerId="ADAL" clId="{1759BA28-0B35-4EF2-B12D-3FBCC54A3DDA}" dt="2019-12-31T03:20:34.413" v="707" actId="1076"/>
          <ac:spMkLst>
            <pc:docMk/>
            <pc:sldMk cId="2898712099" sldId="3423"/>
            <ac:spMk id="5" creationId="{8479C131-D897-4818-98BB-328301C68BF6}"/>
          </ac:spMkLst>
        </pc:spChg>
      </pc:sldChg>
      <pc:sldChg chg="addSp delSp modSp add del ord delAnim modAnim">
        <pc:chgData name="Lam Quang Phuc" userId="d608ebc6-5e65-443f-9aef-a02db88c7c06" providerId="ADAL" clId="{1759BA28-0B35-4EF2-B12D-3FBCC54A3DDA}" dt="2020-01-02T04:30:29.282" v="7565" actId="2696"/>
        <pc:sldMkLst>
          <pc:docMk/>
          <pc:sldMk cId="3497313091" sldId="3425"/>
        </pc:sldMkLst>
        <pc:spChg chg="add mod">
          <ac:chgData name="Lam Quang Phuc" userId="d608ebc6-5e65-443f-9aef-a02db88c7c06" providerId="ADAL" clId="{1759BA28-0B35-4EF2-B12D-3FBCC54A3DDA}" dt="2019-12-31T02:25:00.268" v="698" actId="1076"/>
          <ac:spMkLst>
            <pc:docMk/>
            <pc:sldMk cId="3497313091" sldId="3425"/>
            <ac:spMk id="3" creationId="{BE396ECB-3EF3-4F60-AC92-70394A7954BC}"/>
          </ac:spMkLst>
        </pc:spChg>
        <pc:spChg chg="add del mod">
          <ac:chgData name="Lam Quang Phuc" userId="d608ebc6-5e65-443f-9aef-a02db88c7c06" providerId="ADAL" clId="{1759BA28-0B35-4EF2-B12D-3FBCC54A3DDA}" dt="2019-12-31T03:20:58.164" v="712" actId="478"/>
          <ac:spMkLst>
            <pc:docMk/>
            <pc:sldMk cId="3497313091" sldId="3425"/>
            <ac:spMk id="4" creationId="{54863BF1-EFD9-48CA-A35F-AB067D498797}"/>
          </ac:spMkLst>
        </pc:spChg>
        <pc:picChg chg="add del mod">
          <ac:chgData name="Lam Quang Phuc" userId="d608ebc6-5e65-443f-9aef-a02db88c7c06" providerId="ADAL" clId="{1759BA28-0B35-4EF2-B12D-3FBCC54A3DDA}" dt="2019-12-31T04:13:23.520" v="713" actId="478"/>
          <ac:picMkLst>
            <pc:docMk/>
            <pc:sldMk cId="3497313091" sldId="3425"/>
            <ac:picMk id="2" creationId="{7734D44E-4BCD-466A-98A7-603594721960}"/>
          </ac:picMkLst>
        </pc:picChg>
        <pc:picChg chg="add del mod">
          <ac:chgData name="Lam Quang Phuc" userId="d608ebc6-5e65-443f-9aef-a02db88c7c06" providerId="ADAL" clId="{1759BA28-0B35-4EF2-B12D-3FBCC54A3DDA}" dt="2019-12-31T04:25:08.078" v="730" actId="478"/>
          <ac:picMkLst>
            <pc:docMk/>
            <pc:sldMk cId="3497313091" sldId="3425"/>
            <ac:picMk id="5" creationId="{96026EFC-48CB-4E57-AE2A-EFFA5BDE4E3B}"/>
          </ac:picMkLst>
        </pc:picChg>
        <pc:picChg chg="add del mod">
          <ac:chgData name="Lam Quang Phuc" userId="d608ebc6-5e65-443f-9aef-a02db88c7c06" providerId="ADAL" clId="{1759BA28-0B35-4EF2-B12D-3FBCC54A3DDA}" dt="2019-12-31T04:39:01.203" v="750" actId="478"/>
          <ac:picMkLst>
            <pc:docMk/>
            <pc:sldMk cId="3497313091" sldId="3425"/>
            <ac:picMk id="6" creationId="{CAD0206D-2FD0-4818-A276-BD962B682476}"/>
          </ac:picMkLst>
        </pc:picChg>
        <pc:picChg chg="add mod">
          <ac:chgData name="Lam Quang Phuc" userId="d608ebc6-5e65-443f-9aef-a02db88c7c06" providerId="ADAL" clId="{1759BA28-0B35-4EF2-B12D-3FBCC54A3DDA}" dt="2019-12-31T04:39:17.119" v="758" actId="12788"/>
          <ac:picMkLst>
            <pc:docMk/>
            <pc:sldMk cId="3497313091" sldId="3425"/>
            <ac:picMk id="7" creationId="{6A2B939E-464D-4EAB-A8FE-F9DEC51D2C23}"/>
          </ac:picMkLst>
        </pc:picChg>
      </pc:sldChg>
      <pc:sldChg chg="addSp delSp modSp add del ord">
        <pc:chgData name="Lam Quang Phuc" userId="d608ebc6-5e65-443f-9aef-a02db88c7c06" providerId="ADAL" clId="{1759BA28-0B35-4EF2-B12D-3FBCC54A3DDA}" dt="2020-01-02T04:30:32.822" v="7566" actId="2696"/>
        <pc:sldMkLst>
          <pc:docMk/>
          <pc:sldMk cId="3466842864" sldId="3426"/>
        </pc:sldMkLst>
        <pc:spChg chg="add mod">
          <ac:chgData name="Lam Quang Phuc" userId="d608ebc6-5e65-443f-9aef-a02db88c7c06" providerId="ADAL" clId="{1759BA28-0B35-4EF2-B12D-3FBCC54A3DDA}" dt="2019-12-31T02:25:06.953" v="704" actId="20577"/>
          <ac:spMkLst>
            <pc:docMk/>
            <pc:sldMk cId="3466842864" sldId="3426"/>
            <ac:spMk id="3" creationId="{6637793B-033F-442F-91FD-C7BA55862D90}"/>
          </ac:spMkLst>
        </pc:spChg>
        <pc:picChg chg="add del mod">
          <ac:chgData name="Lam Quang Phuc" userId="d608ebc6-5e65-443f-9aef-a02db88c7c06" providerId="ADAL" clId="{1759BA28-0B35-4EF2-B12D-3FBCC54A3DDA}" dt="2019-12-31T04:21:02.119" v="715" actId="478"/>
          <ac:picMkLst>
            <pc:docMk/>
            <pc:sldMk cId="3466842864" sldId="3426"/>
            <ac:picMk id="2" creationId="{C55A0732-595D-42A7-80BD-D34BA620CFBB}"/>
          </ac:picMkLst>
        </pc:picChg>
        <pc:picChg chg="add del mod">
          <ac:chgData name="Lam Quang Phuc" userId="d608ebc6-5e65-443f-9aef-a02db88c7c06" providerId="ADAL" clId="{1759BA28-0B35-4EF2-B12D-3FBCC54A3DDA}" dt="2019-12-31T04:25:32.249" v="739" actId="478"/>
          <ac:picMkLst>
            <pc:docMk/>
            <pc:sldMk cId="3466842864" sldId="3426"/>
            <ac:picMk id="4" creationId="{38676909-36E3-455D-90A8-C314234ED30B}"/>
          </ac:picMkLst>
        </pc:picChg>
        <pc:picChg chg="add del mod">
          <ac:chgData name="Lam Quang Phuc" userId="d608ebc6-5e65-443f-9aef-a02db88c7c06" providerId="ADAL" clId="{1759BA28-0B35-4EF2-B12D-3FBCC54A3DDA}" dt="2019-12-31T04:26:57.836" v="745" actId="478"/>
          <ac:picMkLst>
            <pc:docMk/>
            <pc:sldMk cId="3466842864" sldId="3426"/>
            <ac:picMk id="5" creationId="{9A20AE01-CF87-4F3C-9DAC-A84FBBF13F83}"/>
          </ac:picMkLst>
        </pc:picChg>
        <pc:picChg chg="add mod">
          <ac:chgData name="Lam Quang Phuc" userId="d608ebc6-5e65-443f-9aef-a02db88c7c06" providerId="ADAL" clId="{1759BA28-0B35-4EF2-B12D-3FBCC54A3DDA}" dt="2019-12-31T04:27:06.117" v="749" actId="12788"/>
          <ac:picMkLst>
            <pc:docMk/>
            <pc:sldMk cId="3466842864" sldId="3426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2100266" sldId="3429"/>
        </pc:sldMkLst>
        <pc:spChg chg="del">
          <ac:chgData name="Lam Quang Phuc" userId="d608ebc6-5e65-443f-9aef-a02db88c7c06" providerId="ADAL" clId="{1759BA28-0B35-4EF2-B12D-3FBCC54A3DDA}" dt="2019-12-31T07:10:01.343" v="4350" actId="478"/>
          <ac:spMkLst>
            <pc:docMk/>
            <pc:sldMk cId="12100266" sldId="3429"/>
            <ac:spMk id="3" creationId="{6637793B-033F-442F-91FD-C7BA55862D90}"/>
          </ac:spMkLst>
        </pc:spChg>
        <pc:spChg chg="add mod">
          <ac:chgData name="Lam Quang Phuc" userId="d608ebc6-5e65-443f-9aef-a02db88c7c06" providerId="ADAL" clId="{1759BA28-0B35-4EF2-B12D-3FBCC54A3DDA}" dt="2020-01-02T04:54:28.653" v="8044" actId="14100"/>
          <ac:spMkLst>
            <pc:docMk/>
            <pc:sldMk cId="12100266" sldId="3429"/>
            <ac:spMk id="4" creationId="{71453DBB-5F21-44AB-83A7-BA8178BD0C63}"/>
          </ac:spMkLst>
        </pc:spChg>
        <pc:spChg chg="add mod">
          <ac:chgData name="Lam Quang Phuc" userId="d608ebc6-5e65-443f-9aef-a02db88c7c06" providerId="ADAL" clId="{1759BA28-0B35-4EF2-B12D-3FBCC54A3DDA}" dt="2019-12-31T07:47:29.024" v="5549" actId="20577"/>
          <ac:spMkLst>
            <pc:docMk/>
            <pc:sldMk cId="12100266" sldId="3429"/>
            <ac:spMk id="5" creationId="{87782EEE-7BBA-4160-B4A1-C5D830FE6CF7}"/>
          </ac:spMkLst>
        </pc:spChg>
        <pc:spChg chg="add mod">
          <ac:chgData name="Lam Quang Phuc" userId="d608ebc6-5e65-443f-9aef-a02db88c7c06" providerId="ADAL" clId="{1759BA28-0B35-4EF2-B12D-3FBCC54A3DDA}" dt="2020-01-02T04:54:36.101" v="8046" actId="14100"/>
          <ac:spMkLst>
            <pc:docMk/>
            <pc:sldMk cId="12100266" sldId="3429"/>
            <ac:spMk id="7" creationId="{CE35A459-6820-473C-A8C1-811D63E86CD6}"/>
          </ac:spMkLst>
        </pc:spChg>
        <pc:spChg chg="add mod">
          <ac:chgData name="Lam Quang Phuc" userId="d608ebc6-5e65-443f-9aef-a02db88c7c06" providerId="ADAL" clId="{1759BA28-0B35-4EF2-B12D-3FBCC54A3DDA}" dt="2020-01-02T04:54:25.312" v="8043" actId="1076"/>
          <ac:spMkLst>
            <pc:docMk/>
            <pc:sldMk cId="12100266" sldId="3429"/>
            <ac:spMk id="8" creationId="{93835B21-D3EF-422A-A462-E943140334E4}"/>
          </ac:spMkLst>
        </pc:spChg>
        <pc:picChg chg="del">
          <ac:chgData name="Lam Quang Phuc" userId="d608ebc6-5e65-443f-9aef-a02db88c7c06" providerId="ADAL" clId="{1759BA28-0B35-4EF2-B12D-3FBCC54A3DDA}" dt="2020-01-02T04:54:02.441" v="8035" actId="478"/>
          <ac:picMkLst>
            <pc:docMk/>
            <pc:sldMk cId="12100266" sldId="3429"/>
            <ac:picMk id="6" creationId="{903140CC-8ED9-4CA9-AD2F-5876F07FDC1C}"/>
          </ac:picMkLst>
        </pc:picChg>
        <pc:picChg chg="add mod ord">
          <ac:chgData name="Lam Quang Phuc" userId="d608ebc6-5e65-443f-9aef-a02db88c7c06" providerId="ADAL" clId="{1759BA28-0B35-4EF2-B12D-3FBCC54A3DDA}" dt="2020-01-02T04:54:13.512" v="8041" actId="368"/>
          <ac:picMkLst>
            <pc:docMk/>
            <pc:sldMk cId="12100266" sldId="3429"/>
            <ac:picMk id="9" creationId="{D16D0FB6-71AF-4A05-821A-7895B71D0163}"/>
          </ac:picMkLst>
        </pc:picChg>
      </pc:sldChg>
      <pc:sldChg chg="addSp modSp add ord modTransition modAnim">
        <pc:chgData name="Lam Quang Phuc" userId="d608ebc6-5e65-443f-9aef-a02db88c7c06" providerId="ADAL" clId="{1759BA28-0B35-4EF2-B12D-3FBCC54A3DDA}" dt="2020-01-02T09:42:50.418" v="11334"/>
        <pc:sldMkLst>
          <pc:docMk/>
          <pc:sldMk cId="1744697622" sldId="3430"/>
        </pc:sldMkLst>
        <pc:spChg chg="mod">
          <ac:chgData name="Lam Quang Phuc" userId="d608ebc6-5e65-443f-9aef-a02db88c7c06" providerId="ADAL" clId="{1759BA28-0B35-4EF2-B12D-3FBCC54A3DDA}" dt="2019-12-31T07:14:11.027" v="4513" actId="20577"/>
          <ac:spMkLst>
            <pc:docMk/>
            <pc:sldMk cId="1744697622" sldId="3430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19-12-31T10:03:23.076" v="6815" actId="14100"/>
          <ac:spMkLst>
            <pc:docMk/>
            <pc:sldMk cId="1744697622" sldId="3430"/>
            <ac:spMk id="10" creationId="{A8C78ECF-EFC6-984E-B93D-C8D85A09EA6C}"/>
          </ac:spMkLst>
        </pc:spChg>
        <pc:spChg chg="add mod">
          <ac:chgData name="Lam Quang Phuc" userId="d608ebc6-5e65-443f-9aef-a02db88c7c06" providerId="ADAL" clId="{1759BA28-0B35-4EF2-B12D-3FBCC54A3DDA}" dt="2019-12-31T10:05:18.930" v="6834" actId="14100"/>
          <ac:spMkLst>
            <pc:docMk/>
            <pc:sldMk cId="1744697622" sldId="3430"/>
            <ac:spMk id="20" creationId="{E5B7B405-8401-4C40-968D-DD24E74C940A}"/>
          </ac:spMkLst>
        </pc:spChg>
        <pc:spChg chg="mod">
          <ac:chgData name="Lam Quang Phuc" userId="d608ebc6-5e65-443f-9aef-a02db88c7c06" providerId="ADAL" clId="{1759BA28-0B35-4EF2-B12D-3FBCC54A3DDA}" dt="2019-12-31T10:03:20.082" v="6814" actId="1076"/>
          <ac:spMkLst>
            <pc:docMk/>
            <pc:sldMk cId="1744697622" sldId="3430"/>
            <ac:spMk id="22" creationId="{694FAE93-0E8D-FD43-903E-D13BBCAEA184}"/>
          </ac:spMkLst>
        </pc:spChg>
        <pc:spChg chg="mod">
          <ac:chgData name="Lam Quang Phuc" userId="d608ebc6-5e65-443f-9aef-a02db88c7c06" providerId="ADAL" clId="{1759BA28-0B35-4EF2-B12D-3FBCC54A3DDA}" dt="2020-01-02T08:44:47.360" v="9811" actId="20577"/>
          <ac:spMkLst>
            <pc:docMk/>
            <pc:sldMk cId="1744697622" sldId="3430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9.383" v="9813" actId="20577"/>
          <ac:spMkLst>
            <pc:docMk/>
            <pc:sldMk cId="1744697622" sldId="3430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50.990" v="9815" actId="20577"/>
          <ac:spMkLst>
            <pc:docMk/>
            <pc:sldMk cId="1744697622" sldId="3430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52.926" v="9818" actId="20577"/>
          <ac:spMkLst>
            <pc:docMk/>
            <pc:sldMk cId="1744697622" sldId="3430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29" creationId="{52E5DA4D-81BA-1F46-80AD-D50A7925EE6B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32" creationId="{5C201B7D-306E-7A4D-8F30-7FBC8046DDA5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2" creationId="{F5D60530-0CF1-4113-993A-C0175D6C4A4C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3" creationId="{FE390752-158E-492E-ABD1-4409545994E8}"/>
          </ac:spMkLst>
        </pc:sp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496083925" sldId="3431"/>
        </pc:sldMkLst>
        <pc:spChg chg="mod">
          <ac:chgData name="Lam Quang Phuc" userId="d608ebc6-5e65-443f-9aef-a02db88c7c06" providerId="ADAL" clId="{1759BA28-0B35-4EF2-B12D-3FBCC54A3DDA}" dt="2020-01-02T04:54:46.742" v="8048" actId="14100"/>
          <ac:spMkLst>
            <pc:docMk/>
            <pc:sldMk cId="1496083925" sldId="3431"/>
            <ac:spMk id="4" creationId="{71453DBB-5F21-44AB-83A7-BA8178BD0C63}"/>
          </ac:spMkLst>
        </pc:spChg>
        <pc:spChg chg="mod">
          <ac:chgData name="Lam Quang Phuc" userId="d608ebc6-5e65-443f-9aef-a02db88c7c06" providerId="ADAL" clId="{1759BA28-0B35-4EF2-B12D-3FBCC54A3DDA}" dt="2019-12-31T07:47:35.841" v="5550"/>
          <ac:spMkLst>
            <pc:docMk/>
            <pc:sldMk cId="1496083925" sldId="3431"/>
            <ac:spMk id="5" creationId="{87782EEE-7BBA-4160-B4A1-C5D830FE6CF7}"/>
          </ac:spMkLst>
        </pc:spChg>
        <pc:spChg chg="mod">
          <ac:chgData name="Lam Quang Phuc" userId="d608ebc6-5e65-443f-9aef-a02db88c7c06" providerId="ADAL" clId="{1759BA28-0B35-4EF2-B12D-3FBCC54A3DDA}" dt="2020-01-02T04:54:58.567" v="8051" actId="14100"/>
          <ac:spMkLst>
            <pc:docMk/>
            <pc:sldMk cId="1496083925" sldId="3431"/>
            <ac:spMk id="7" creationId="{CE35A459-6820-473C-A8C1-811D63E86CD6}"/>
          </ac:spMkLst>
        </pc:spChg>
        <pc:picChg chg="add mod ord">
          <ac:chgData name="Lam Quang Phuc" userId="d608ebc6-5e65-443f-9aef-a02db88c7c06" providerId="ADAL" clId="{1759BA28-0B35-4EF2-B12D-3FBCC54A3DDA}" dt="2020-01-02T04:53:55.169" v="8034" actId="12788"/>
          <ac:picMkLst>
            <pc:docMk/>
            <pc:sldMk cId="1496083925" sldId="3431"/>
            <ac:picMk id="2" creationId="{47C60AC4-BFB8-4F9B-B13E-38C5ADE0EB21}"/>
          </ac:picMkLst>
        </pc:picChg>
        <pc:picChg chg="del mod">
          <ac:chgData name="Lam Quang Phuc" userId="d608ebc6-5e65-443f-9aef-a02db88c7c06" providerId="ADAL" clId="{1759BA28-0B35-4EF2-B12D-3FBCC54A3DDA}" dt="2020-01-02T04:53:15.580" v="8026" actId="478"/>
          <ac:picMkLst>
            <pc:docMk/>
            <pc:sldMk cId="1496083925" sldId="3431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9:45:23.286" v="11369" actId="20577"/>
        <pc:sldMkLst>
          <pc:docMk/>
          <pc:sldMk cId="4060107715" sldId="3432"/>
        </pc:sldMkLst>
        <pc:spChg chg="mod">
          <ac:chgData name="Lam Quang Phuc" userId="d608ebc6-5e65-443f-9aef-a02db88c7c06" providerId="ADAL" clId="{1759BA28-0B35-4EF2-B12D-3FBCC54A3DDA}" dt="2020-01-02T09:45:23.286" v="11369" actId="20577"/>
          <ac:spMkLst>
            <pc:docMk/>
            <pc:sldMk cId="4060107715" sldId="3432"/>
            <ac:spMk id="3" creationId="{BE396ECB-3EF3-4F60-AC92-70394A7954BC}"/>
          </ac:spMkLst>
        </pc:spChg>
        <pc:spChg chg="add mod">
          <ac:chgData name="Lam Quang Phuc" userId="d608ebc6-5e65-443f-9aef-a02db88c7c06" providerId="ADAL" clId="{1759BA28-0B35-4EF2-B12D-3FBCC54A3DDA}" dt="2020-01-02T04:57:45.774" v="8097" actId="1036"/>
          <ac:spMkLst>
            <pc:docMk/>
            <pc:sldMk cId="4060107715" sldId="3432"/>
            <ac:spMk id="5" creationId="{9A352F1F-5260-4409-8FD7-9212818805B1}"/>
          </ac:spMkLst>
        </pc:spChg>
        <pc:picChg chg="add mod">
          <ac:chgData name="Lam Quang Phuc" userId="d608ebc6-5e65-443f-9aef-a02db88c7c06" providerId="ADAL" clId="{1759BA28-0B35-4EF2-B12D-3FBCC54A3DDA}" dt="2020-01-02T03:35:10.818" v="7495" actId="12788"/>
          <ac:picMkLst>
            <pc:docMk/>
            <pc:sldMk cId="4060107715" sldId="3432"/>
            <ac:picMk id="2" creationId="{2C16231F-C5EE-4FE4-A101-AB90DF71E9AC}"/>
          </ac:picMkLst>
        </pc:picChg>
        <pc:picChg chg="del">
          <ac:chgData name="Lam Quang Phuc" userId="d608ebc6-5e65-443f-9aef-a02db88c7c06" providerId="ADAL" clId="{1759BA28-0B35-4EF2-B12D-3FBCC54A3DDA}" dt="2020-01-02T03:34:57.777" v="7490" actId="478"/>
          <ac:picMkLst>
            <pc:docMk/>
            <pc:sldMk cId="4060107715" sldId="3432"/>
            <ac:picMk id="7" creationId="{6A2B939E-464D-4EAB-A8FE-F9DEC51D2C23}"/>
          </ac:picMkLst>
        </pc:picChg>
      </pc:sldChg>
      <pc:sldChg chg="modSp add del">
        <pc:chgData name="Lam Quang Phuc" userId="d608ebc6-5e65-443f-9aef-a02db88c7c06" providerId="ADAL" clId="{1759BA28-0B35-4EF2-B12D-3FBCC54A3DDA}" dt="2020-01-02T09:42:03.662" v="11293" actId="2696"/>
        <pc:sldMkLst>
          <pc:docMk/>
          <pc:sldMk cId="4015010225" sldId="3433"/>
        </pc:sldMkLst>
        <pc:spChg chg="mod">
          <ac:chgData name="Lam Quang Phuc" userId="d608ebc6-5e65-443f-9aef-a02db88c7c06" providerId="ADAL" clId="{1759BA28-0B35-4EF2-B12D-3FBCC54A3DDA}" dt="2020-01-02T02:23:36.992" v="7489" actId="20577"/>
          <ac:spMkLst>
            <pc:docMk/>
            <pc:sldMk cId="4015010225" sldId="3433"/>
            <ac:spMk id="5" creationId="{C9F3C8FD-6AAC-F24A-98B9-9C57D89D4CF1}"/>
          </ac:spMkLst>
        </pc:spChg>
      </pc:sldChg>
      <pc:sldChg chg="add del">
        <pc:chgData name="Lam Quang Phuc" userId="d608ebc6-5e65-443f-9aef-a02db88c7c06" providerId="ADAL" clId="{1759BA28-0B35-4EF2-B12D-3FBCC54A3DDA}" dt="2020-01-02T09:42:03.692" v="11294" actId="2696"/>
        <pc:sldMkLst>
          <pc:docMk/>
          <pc:sldMk cId="1359401462" sldId="3434"/>
        </pc:sldMkLst>
      </pc:sldChg>
      <pc:sldChg chg="addSp delSp modSp add ord modAnim">
        <pc:chgData name="Lam Quang Phuc" userId="d608ebc6-5e65-443f-9aef-a02db88c7c06" providerId="ADAL" clId="{1759BA28-0B35-4EF2-B12D-3FBCC54A3DDA}" dt="2020-01-02T08:44:04.733" v="9796"/>
        <pc:sldMkLst>
          <pc:docMk/>
          <pc:sldMk cId="3005368288" sldId="3435"/>
        </pc:sldMkLst>
        <pc:spChg chg="add mod">
          <ac:chgData name="Lam Quang Phuc" userId="d608ebc6-5e65-443f-9aef-a02db88c7c06" providerId="ADAL" clId="{1759BA28-0B35-4EF2-B12D-3FBCC54A3DDA}" dt="2020-01-02T04:55:18.461" v="8070" actId="20577"/>
          <ac:spMkLst>
            <pc:docMk/>
            <pc:sldMk cId="3005368288" sldId="3435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48.591" v="8089" actId="14100"/>
          <ac:spMkLst>
            <pc:docMk/>
            <pc:sldMk cId="3005368288" sldId="3435"/>
            <ac:spMk id="6" creationId="{41BF36A5-A01D-4EA3-8DA9-2B1E14711463}"/>
          </ac:spMkLst>
        </pc:spChg>
        <pc:spChg chg="add mod">
          <ac:chgData name="Lam Quang Phuc" userId="d608ebc6-5e65-443f-9aef-a02db88c7c06" providerId="ADAL" clId="{1759BA28-0B35-4EF2-B12D-3FBCC54A3DDA}" dt="2020-01-02T04:56:01.107" v="8081" actId="14100"/>
          <ac:spMkLst>
            <pc:docMk/>
            <pc:sldMk cId="3005368288" sldId="3435"/>
            <ac:spMk id="7" creationId="{408357B2-EB02-408A-A7D2-EAC0256FECB9}"/>
          </ac:spMkLst>
        </pc:spChg>
        <pc:picChg chg="add del">
          <ac:chgData name="Lam Quang Phuc" userId="d608ebc6-5e65-443f-9aef-a02db88c7c06" providerId="ADAL" clId="{1759BA28-0B35-4EF2-B12D-3FBCC54A3DDA}" dt="2020-01-02T04:28:41.825" v="7498"/>
          <ac:picMkLst>
            <pc:docMk/>
            <pc:sldMk cId="3005368288" sldId="3435"/>
            <ac:picMk id="2" creationId="{4834A7DB-40D9-425E-9224-F8A38B040F90}"/>
          </ac:picMkLst>
        </pc:picChg>
        <pc:picChg chg="add del">
          <ac:chgData name="Lam Quang Phuc" userId="d608ebc6-5e65-443f-9aef-a02db88c7c06" providerId="ADAL" clId="{1759BA28-0B35-4EF2-B12D-3FBCC54A3DDA}" dt="2020-01-02T04:52:39.884" v="8021" actId="478"/>
          <ac:picMkLst>
            <pc:docMk/>
            <pc:sldMk cId="3005368288" sldId="3435"/>
            <ac:picMk id="3" creationId="{AAB4066B-501B-452D-9E40-716679FF0533}"/>
          </ac:picMkLst>
        </pc:picChg>
        <pc:picChg chg="add mod">
          <ac:chgData name="Lam Quang Phuc" userId="d608ebc6-5e65-443f-9aef-a02db88c7c06" providerId="ADAL" clId="{1759BA28-0B35-4EF2-B12D-3FBCC54A3DDA}" dt="2020-01-02T04:55:10.810" v="8055" actId="12788"/>
          <ac:picMkLst>
            <pc:docMk/>
            <pc:sldMk cId="3005368288" sldId="3435"/>
            <ac:picMk id="5" creationId="{50BB677F-D3EA-4192-B77B-0B9CA61B3DF6}"/>
          </ac:picMkLst>
        </pc:picChg>
      </pc:sldChg>
      <pc:sldChg chg="modSp add del">
        <pc:chgData name="Lam Quang Phuc" userId="d608ebc6-5e65-443f-9aef-a02db88c7c06" providerId="ADAL" clId="{1759BA28-0B35-4EF2-B12D-3FBCC54A3DDA}" dt="2020-01-02T09:34:12.286" v="11249" actId="2696"/>
        <pc:sldMkLst>
          <pc:docMk/>
          <pc:sldMk cId="653476985" sldId="3436"/>
        </pc:sldMkLst>
        <pc:spChg chg="mod">
          <ac:chgData name="Lam Quang Phuc" userId="d608ebc6-5e65-443f-9aef-a02db88c7c06" providerId="ADAL" clId="{1759BA28-0B35-4EF2-B12D-3FBCC54A3DDA}" dt="2020-01-02T04:30:50.701" v="7620" actId="20577"/>
          <ac:spMkLst>
            <pc:docMk/>
            <pc:sldMk cId="653476985" sldId="3436"/>
            <ac:spMk id="3" creationId="{BE396ECB-3EF3-4F60-AC92-70394A7954BC}"/>
          </ac:spMkLst>
        </pc:spChg>
      </pc:sldChg>
      <pc:sldChg chg="add del">
        <pc:chgData name="Lam Quang Phuc" userId="d608ebc6-5e65-443f-9aef-a02db88c7c06" providerId="ADAL" clId="{1759BA28-0B35-4EF2-B12D-3FBCC54A3DDA}" dt="2020-01-02T04:28:54.572" v="7502"/>
        <pc:sldMkLst>
          <pc:docMk/>
          <pc:sldMk cId="792119096" sldId="3436"/>
        </pc:sldMkLst>
      </pc:sldChg>
      <pc:sldChg chg="add del">
        <pc:chgData name="Lam Quang Phuc" userId="d608ebc6-5e65-443f-9aef-a02db88c7c06" providerId="ADAL" clId="{1759BA28-0B35-4EF2-B12D-3FBCC54A3DDA}" dt="2020-01-02T04:28:49.339" v="7500" actId="2696"/>
        <pc:sldMkLst>
          <pc:docMk/>
          <pc:sldMk cId="3135982094" sldId="3436"/>
        </pc:sldMkLst>
      </pc:sldChg>
      <pc:sldChg chg="addSp delSp modSp add">
        <pc:chgData name="Lam Quang Phuc" userId="d608ebc6-5e65-443f-9aef-a02db88c7c06" providerId="ADAL" clId="{1759BA28-0B35-4EF2-B12D-3FBCC54A3DDA}" dt="2020-01-02T11:09:02.933" v="14465" actId="6549"/>
        <pc:sldMkLst>
          <pc:docMk/>
          <pc:sldMk cId="841069681" sldId="3437"/>
        </pc:sldMkLst>
        <pc:spChg chg="add mod">
          <ac:chgData name="Lam Quang Phuc" userId="d608ebc6-5e65-443f-9aef-a02db88c7c06" providerId="ADAL" clId="{1759BA28-0B35-4EF2-B12D-3FBCC54A3DDA}" dt="2020-01-02T11:09:02.933" v="14465" actId="6549"/>
          <ac:spMkLst>
            <pc:docMk/>
            <pc:sldMk cId="841069681" sldId="3437"/>
            <ac:spMk id="2" creationId="{A4CC9614-2E33-4772-9B10-41A0D20BD6C0}"/>
          </ac:spMkLst>
        </pc:spChg>
        <pc:spChg chg="add mod">
          <ac:chgData name="Lam Quang Phuc" userId="d608ebc6-5e65-443f-9aef-a02db88c7c06" providerId="ADAL" clId="{1759BA28-0B35-4EF2-B12D-3FBCC54A3DDA}" dt="2020-01-02T09:45:36.111" v="11372" actId="20577"/>
          <ac:spMkLst>
            <pc:docMk/>
            <pc:sldMk cId="841069681" sldId="3437"/>
            <ac:spMk id="3" creationId="{821591AA-96FC-45BF-9484-170026CCB56C}"/>
          </ac:spMkLst>
        </pc:spChg>
        <pc:spChg chg="add del mod">
          <ac:chgData name="Lam Quang Phuc" userId="d608ebc6-5e65-443f-9aef-a02db88c7c06" providerId="ADAL" clId="{1759BA28-0B35-4EF2-B12D-3FBCC54A3DDA}" dt="2020-01-02T10:02:00.626" v="12416"/>
          <ac:spMkLst>
            <pc:docMk/>
            <pc:sldMk cId="841069681" sldId="3437"/>
            <ac:spMk id="4" creationId="{A97A24E7-2937-4312-B068-46669A6240A3}"/>
          </ac:spMkLst>
        </pc:spChg>
      </pc:sldChg>
      <pc:sldChg chg="addSp modSp add ord modAnim">
        <pc:chgData name="Lam Quang Phuc" userId="d608ebc6-5e65-443f-9aef-a02db88c7c06" providerId="ADAL" clId="{1759BA28-0B35-4EF2-B12D-3FBCC54A3DDA}" dt="2020-01-02T09:42:33.057" v="11331" actId="6549"/>
        <pc:sldMkLst>
          <pc:docMk/>
          <pc:sldMk cId="2196332493" sldId="3438"/>
        </pc:sldMkLst>
        <pc:spChg chg="mod">
          <ac:chgData name="Lam Quang Phuc" userId="d608ebc6-5e65-443f-9aef-a02db88c7c06" providerId="ADAL" clId="{1759BA28-0B35-4EF2-B12D-3FBCC54A3DDA}" dt="2020-01-02T09:42:33.057" v="11331" actId="6549"/>
          <ac:spMkLst>
            <pc:docMk/>
            <pc:sldMk cId="2196332493" sldId="3438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18.485" v="8084" actId="14100"/>
          <ac:spMkLst>
            <pc:docMk/>
            <pc:sldMk cId="2196332493" sldId="3438"/>
            <ac:spMk id="6" creationId="{D05E80B6-2282-460E-B23F-89E53F606C22}"/>
          </ac:spMkLst>
        </pc:spChg>
        <pc:spChg chg="add mod">
          <ac:chgData name="Lam Quang Phuc" userId="d608ebc6-5e65-443f-9aef-a02db88c7c06" providerId="ADAL" clId="{1759BA28-0B35-4EF2-B12D-3FBCC54A3DDA}" dt="2020-01-02T04:56:39.908" v="8088" actId="14100"/>
          <ac:spMkLst>
            <pc:docMk/>
            <pc:sldMk cId="2196332493" sldId="3438"/>
            <ac:spMk id="7" creationId="{574C1426-1B03-4900-A58A-18FDE06574E1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42:42.107" v="11332" actId="2696"/>
        <pc:sldMkLst>
          <pc:docMk/>
          <pc:sldMk cId="1598389746" sldId="3439"/>
        </pc:sldMkLst>
        <pc:spChg chg="mod">
          <ac:chgData name="Lam Quang Phuc" userId="d608ebc6-5e65-443f-9aef-a02db88c7c06" providerId="ADAL" clId="{1759BA28-0B35-4EF2-B12D-3FBCC54A3DDA}" dt="2020-01-02T04:58:59.467" v="8102" actId="20577"/>
          <ac:spMkLst>
            <pc:docMk/>
            <pc:sldMk cId="1598389746" sldId="3439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20-01-02T05:04:11.384" v="8299" actId="207"/>
          <ac:spMkLst>
            <pc:docMk/>
            <pc:sldMk cId="1598389746" sldId="3439"/>
            <ac:spMk id="29" creationId="{52E5DA4D-81BA-1F46-80AD-D50A7925EE6B}"/>
          </ac:spMkLst>
        </pc:spChg>
      </pc:sldChg>
      <pc:sldChg chg="addSp delSp modSp add ord">
        <pc:chgData name="Lam Quang Phuc" userId="d608ebc6-5e65-443f-9aef-a02db88c7c06" providerId="ADAL" clId="{1759BA28-0B35-4EF2-B12D-3FBCC54A3DDA}" dt="2020-01-02T09:45:14.569" v="11356" actId="20577"/>
        <pc:sldMkLst>
          <pc:docMk/>
          <pc:sldMk cId="3127198250" sldId="3439"/>
        </pc:sldMkLst>
        <pc:spChg chg="mod">
          <ac:chgData name="Lam Quang Phuc" userId="d608ebc6-5e65-443f-9aef-a02db88c7c06" providerId="ADAL" clId="{1759BA28-0B35-4EF2-B12D-3FBCC54A3DDA}" dt="2020-01-02T09:45:14.569" v="11356" actId="20577"/>
          <ac:spMkLst>
            <pc:docMk/>
            <pc:sldMk cId="3127198250" sldId="3439"/>
            <ac:spMk id="3" creationId="{BE396ECB-3EF3-4F60-AC92-70394A7954BC}"/>
          </ac:spMkLst>
        </pc:spChg>
        <pc:spChg chg="mod">
          <ac:chgData name="Lam Quang Phuc" userId="d608ebc6-5e65-443f-9aef-a02db88c7c06" providerId="ADAL" clId="{1759BA28-0B35-4EF2-B12D-3FBCC54A3DDA}" dt="2020-01-02T09:45:03.473" v="11345" actId="14100"/>
          <ac:spMkLst>
            <pc:docMk/>
            <pc:sldMk cId="3127198250" sldId="3439"/>
            <ac:spMk id="5" creationId="{9A352F1F-5260-4409-8FD7-9212818805B1}"/>
          </ac:spMkLst>
        </pc:spChg>
        <pc:picChg chg="del">
          <ac:chgData name="Lam Quang Phuc" userId="d608ebc6-5e65-443f-9aef-a02db88c7c06" providerId="ADAL" clId="{1759BA28-0B35-4EF2-B12D-3FBCC54A3DDA}" dt="2020-01-02T09:44:26.304" v="11336" actId="478"/>
          <ac:picMkLst>
            <pc:docMk/>
            <pc:sldMk cId="3127198250" sldId="3439"/>
            <ac:picMk id="2" creationId="{2C16231F-C5EE-4FE4-A101-AB90DF71E9AC}"/>
          </ac:picMkLst>
        </pc:picChg>
        <pc:picChg chg="add del">
          <ac:chgData name="Lam Quang Phuc" userId="d608ebc6-5e65-443f-9aef-a02db88c7c06" providerId="ADAL" clId="{1759BA28-0B35-4EF2-B12D-3FBCC54A3DDA}" dt="2020-01-02T09:44:43.040" v="11338" actId="478"/>
          <ac:picMkLst>
            <pc:docMk/>
            <pc:sldMk cId="3127198250" sldId="3439"/>
            <ac:picMk id="4" creationId="{9BFE69F6-E3F0-4863-A205-A3AE49A30F96}"/>
          </ac:picMkLst>
        </pc:picChg>
        <pc:picChg chg="add mod ord">
          <ac:chgData name="Lam Quang Phuc" userId="d608ebc6-5e65-443f-9aef-a02db88c7c06" providerId="ADAL" clId="{1759BA28-0B35-4EF2-B12D-3FBCC54A3DDA}" dt="2020-01-02T09:44:58.199" v="11343" actId="167"/>
          <ac:picMkLst>
            <pc:docMk/>
            <pc:sldMk cId="3127198250" sldId="3439"/>
            <ac:picMk id="6" creationId="{0E0BBCAF-E8CE-4DE7-A008-91FB125656ED}"/>
          </ac:picMkLst>
        </pc:picChg>
      </pc:sldChg>
      <pc:sldChg chg="modSp add del ord">
        <pc:chgData name="Lam Quang Phuc" userId="d608ebc6-5e65-443f-9aef-a02db88c7c06" providerId="ADAL" clId="{1759BA28-0B35-4EF2-B12D-3FBCC54A3DDA}" dt="2020-01-02T09:42:42.124" v="11333" actId="2696"/>
        <pc:sldMkLst>
          <pc:docMk/>
          <pc:sldMk cId="2450562305" sldId="3440"/>
        </pc:sldMkLst>
        <pc:spChg chg="mod">
          <ac:chgData name="Lam Quang Phuc" userId="d608ebc6-5e65-443f-9aef-a02db88c7c06" providerId="ADAL" clId="{1759BA28-0B35-4EF2-B12D-3FBCC54A3DDA}" dt="2020-01-02T04:59:05.410" v="8105" actId="20577"/>
          <ac:spMkLst>
            <pc:docMk/>
            <pc:sldMk cId="2450562305" sldId="3440"/>
            <ac:spMk id="5" creationId="{C9F3C8FD-6AAC-F24A-98B9-9C57D89D4CF1}"/>
          </ac:spMkLst>
        </pc:spChg>
      </pc:sldChg>
      <pc:sldChg chg="modSp add ord">
        <pc:chgData name="Lam Quang Phuc" userId="d608ebc6-5e65-443f-9aef-a02db88c7c06" providerId="ADAL" clId="{1759BA28-0B35-4EF2-B12D-3FBCC54A3DDA}" dt="2020-01-02T10:48:15.052" v="14362"/>
        <pc:sldMkLst>
          <pc:docMk/>
          <pc:sldMk cId="3220732754" sldId="3440"/>
        </pc:sldMkLst>
        <pc:spChg chg="mod">
          <ac:chgData name="Lam Quang Phuc" userId="d608ebc6-5e65-443f-9aef-a02db88c7c06" providerId="ADAL" clId="{1759BA28-0B35-4EF2-B12D-3FBCC54A3DDA}" dt="2020-01-02T09:50:16.408" v="11546" actId="20577"/>
          <ac:spMkLst>
            <pc:docMk/>
            <pc:sldMk cId="3220732754" sldId="3440"/>
            <ac:spMk id="2" creationId="{E28F1B5A-7382-478F-98F7-E8BFC63C898A}"/>
          </ac:spMkLst>
        </pc:spChg>
        <pc:spChg chg="mod">
          <ac:chgData name="Lam Quang Phuc" userId="d608ebc6-5e65-443f-9aef-a02db88c7c06" providerId="ADAL" clId="{1759BA28-0B35-4EF2-B12D-3FBCC54A3DDA}" dt="2020-01-02T10:14:03.273" v="13387" actId="20577"/>
          <ac:spMkLst>
            <pc:docMk/>
            <pc:sldMk cId="3220732754" sldId="3440"/>
            <ac:spMk id="3" creationId="{37B8D27D-AF16-42D1-9CAD-6701B24E6444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32:26.864" v="11245" actId="2696"/>
        <pc:sldMkLst>
          <pc:docMk/>
          <pc:sldMk cId="13541181" sldId="3441"/>
        </pc:sldMkLst>
        <pc:spChg chg="mod">
          <ac:chgData name="Lam Quang Phuc" userId="d608ebc6-5e65-443f-9aef-a02db88c7c06" providerId="ADAL" clId="{1759BA28-0B35-4EF2-B12D-3FBCC54A3DDA}" dt="2020-01-02T08:44:07.709" v="9799" actId="20577"/>
          <ac:spMkLst>
            <pc:docMk/>
            <pc:sldMk cId="13541181" sldId="3441"/>
            <ac:spMk id="2" creationId="{DB3AFE3A-68FA-D942-A32A-1F9099FE99CA}"/>
          </ac:spMkLst>
        </pc:spChg>
      </pc:sldChg>
      <pc:sldChg chg="modSp add del">
        <pc:chgData name="Lam Quang Phuc" userId="d608ebc6-5e65-443f-9aef-a02db88c7c06" providerId="ADAL" clId="{1759BA28-0B35-4EF2-B12D-3FBCC54A3DDA}" dt="2020-01-02T08:43:56.269" v="9793" actId="2696"/>
        <pc:sldMkLst>
          <pc:docMk/>
          <pc:sldMk cId="2494270919" sldId="3441"/>
        </pc:sldMkLst>
        <pc:spChg chg="mod">
          <ac:chgData name="Lam Quang Phuc" userId="d608ebc6-5e65-443f-9aef-a02db88c7c06" providerId="ADAL" clId="{1759BA28-0B35-4EF2-B12D-3FBCC54A3DDA}" dt="2020-01-02T08:42:42.268" v="9786" actId="20577"/>
          <ac:spMkLst>
            <pc:docMk/>
            <pc:sldMk cId="2494270919" sldId="3441"/>
            <ac:spMk id="2" creationId="{DB3AFE3A-68FA-D942-A32A-1F9099FE99CA}"/>
          </ac:spMkLst>
        </pc:spChg>
      </pc:sldChg>
      <pc:sldChg chg="modSp add ord">
        <pc:chgData name="Lam Quang Phuc" userId="d608ebc6-5e65-443f-9aef-a02db88c7c06" providerId="ADAL" clId="{1759BA28-0B35-4EF2-B12D-3FBCC54A3DDA}" dt="2020-01-02T10:44:48.886" v="13849" actId="20577"/>
        <pc:sldMkLst>
          <pc:docMk/>
          <pc:sldMk cId="3601087518" sldId="3441"/>
        </pc:sldMkLst>
        <pc:spChg chg="mod">
          <ac:chgData name="Lam Quang Phuc" userId="d608ebc6-5e65-443f-9aef-a02db88c7c06" providerId="ADAL" clId="{1759BA28-0B35-4EF2-B12D-3FBCC54A3DDA}" dt="2020-01-02T10:44:48.886" v="13849" actId="20577"/>
          <ac:spMkLst>
            <pc:docMk/>
            <pc:sldMk cId="3601087518" sldId="3441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13:39.269" v="13364" actId="20577"/>
          <ac:spMkLst>
            <pc:docMk/>
            <pc:sldMk cId="3601087518" sldId="3441"/>
            <ac:spMk id="3" creationId="{FB116DA2-0E45-4299-BDCA-EEA7F6C48BE4}"/>
          </ac:spMkLst>
        </pc:spChg>
      </pc:sldChg>
      <pc:sldChg chg="addSp modSp add del ord">
        <pc:chgData name="Lam Quang Phuc" userId="d608ebc6-5e65-443f-9aef-a02db88c7c06" providerId="ADAL" clId="{1759BA28-0B35-4EF2-B12D-3FBCC54A3DDA}" dt="2020-01-02T11:01:27.569" v="14384" actId="2696"/>
        <pc:sldMkLst>
          <pc:docMk/>
          <pc:sldMk cId="4109662000" sldId="3442"/>
        </pc:sldMkLst>
        <pc:spChg chg="add mod">
          <ac:chgData name="Lam Quang Phuc" userId="d608ebc6-5e65-443f-9aef-a02db88c7c06" providerId="ADAL" clId="{1759BA28-0B35-4EF2-B12D-3FBCC54A3DDA}" dt="2020-01-02T10:12:15.668" v="13320" actId="20577"/>
          <ac:spMkLst>
            <pc:docMk/>
            <pc:sldMk cId="4109662000" sldId="3442"/>
            <ac:spMk id="2" creationId="{D2EFCE0C-6E3E-4D94-89D2-18A3036D3F4D}"/>
          </ac:spMkLst>
        </pc:spChg>
        <pc:spChg chg="add mod">
          <ac:chgData name="Lam Quang Phuc" userId="d608ebc6-5e65-443f-9aef-a02db88c7c06" providerId="ADAL" clId="{1759BA28-0B35-4EF2-B12D-3FBCC54A3DDA}" dt="2020-01-02T10:45:11.837" v="13908" actId="20577"/>
          <ac:spMkLst>
            <pc:docMk/>
            <pc:sldMk cId="4109662000" sldId="3442"/>
            <ac:spMk id="3" creationId="{8AC93536-695A-4EC9-95C5-D245E5AF5711}"/>
          </ac:spMkLst>
        </pc:spChg>
      </pc:sldChg>
      <pc:sldChg chg="add del">
        <pc:chgData name="Lam Quang Phuc" userId="d608ebc6-5e65-443f-9aef-a02db88c7c06" providerId="ADAL" clId="{1759BA28-0B35-4EF2-B12D-3FBCC54A3DDA}" dt="2020-01-02T10:18:40.123" v="13390"/>
        <pc:sldMkLst>
          <pc:docMk/>
          <pc:sldMk cId="2114965366" sldId="3443"/>
        </pc:sldMkLst>
      </pc:sldChg>
      <pc:sldChg chg="modSp add">
        <pc:chgData name="Lam Quang Phuc" userId="d608ebc6-5e65-443f-9aef-a02db88c7c06" providerId="ADAL" clId="{1759BA28-0B35-4EF2-B12D-3FBCC54A3DDA}" dt="2020-01-02T10:48:22.877" v="14366" actId="20577"/>
        <pc:sldMkLst>
          <pc:docMk/>
          <pc:sldMk cId="4184398507" sldId="3443"/>
        </pc:sldMkLst>
        <pc:spChg chg="mod">
          <ac:chgData name="Lam Quang Phuc" userId="d608ebc6-5e65-443f-9aef-a02db88c7c06" providerId="ADAL" clId="{1759BA28-0B35-4EF2-B12D-3FBCC54A3DDA}" dt="2020-01-02T10:48:05.098" v="14361" actId="20577"/>
          <ac:spMkLst>
            <pc:docMk/>
            <pc:sldMk cId="4184398507" sldId="3443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48:22.877" v="14366" actId="20577"/>
          <ac:spMkLst>
            <pc:docMk/>
            <pc:sldMk cId="4184398507" sldId="3443"/>
            <ac:spMk id="3" creationId="{FB116DA2-0E45-4299-BDCA-EEA7F6C48BE4}"/>
          </ac:spMkLst>
        </pc:spChg>
      </pc:sldChg>
      <pc:sldChg chg="addSp modSp add ord">
        <pc:chgData name="Lam Quang Phuc" userId="d608ebc6-5e65-443f-9aef-a02db88c7c06" providerId="ADAL" clId="{1759BA28-0B35-4EF2-B12D-3FBCC54A3DDA}" dt="2020-01-02T10:46:37.802" v="13949" actId="20577"/>
        <pc:sldMkLst>
          <pc:docMk/>
          <pc:sldMk cId="2560687532" sldId="3444"/>
        </pc:sldMkLst>
        <pc:spChg chg="add mod">
          <ac:chgData name="Lam Quang Phuc" userId="d608ebc6-5e65-443f-9aef-a02db88c7c06" providerId="ADAL" clId="{1759BA28-0B35-4EF2-B12D-3FBCC54A3DDA}" dt="2020-01-02T10:46:37.802" v="13949" actId="20577"/>
          <ac:spMkLst>
            <pc:docMk/>
            <pc:sldMk cId="2560687532" sldId="3444"/>
            <ac:spMk id="2" creationId="{4652D34A-854F-4F15-A73F-A63153F84445}"/>
          </ac:spMkLst>
        </pc:spChg>
        <pc:spChg chg="add mod">
          <ac:chgData name="Lam Quang Phuc" userId="d608ebc6-5e65-443f-9aef-a02db88c7c06" providerId="ADAL" clId="{1759BA28-0B35-4EF2-B12D-3FBCC54A3DDA}" dt="2020-01-02T10:43:37.727" v="13812" actId="20577"/>
          <ac:spMkLst>
            <pc:docMk/>
            <pc:sldMk cId="2560687532" sldId="3444"/>
            <ac:spMk id="3" creationId="{8212305C-0855-4B54-A7B1-C0DA57F0555F}"/>
          </ac:spMkLst>
        </pc:spChg>
      </pc:sldChg>
      <pc:sldChg chg="addSp delSp modSp add mod setBg">
        <pc:chgData name="Lam Quang Phuc" userId="d608ebc6-5e65-443f-9aef-a02db88c7c06" providerId="ADAL" clId="{1759BA28-0B35-4EF2-B12D-3FBCC54A3DDA}" dt="2020-01-02T11:04:59.417" v="14430" actId="26606"/>
        <pc:sldMkLst>
          <pc:docMk/>
          <pc:sldMk cId="2423115817" sldId="3445"/>
        </pc:sldMkLst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5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9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1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1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2:11.317" v="14394" actId="26606"/>
          <ac:spMkLst>
            <pc:docMk/>
            <pc:sldMk cId="2423115817" sldId="3445"/>
            <ac:spMk id="1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3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6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2:12.860" v="14398" actId="26606"/>
          <ac:spMkLst>
            <pc:docMk/>
            <pc:sldMk cId="2423115817" sldId="3445"/>
            <ac:spMk id="17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6.186" v="14412" actId="26606"/>
          <ac:spMkLst>
            <pc:docMk/>
            <pc:sldMk cId="2423115817" sldId="3445"/>
            <ac:spMk id="18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19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2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15.507" v="14402" actId="26606"/>
          <ac:spMkLst>
            <pc:docMk/>
            <pc:sldMk cId="2423115817" sldId="3445"/>
            <ac:spMk id="2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8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9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1.933" v="14416" actId="26606"/>
          <ac:spMkLst>
            <pc:docMk/>
            <pc:sldMk cId="2423115817" sldId="3445"/>
            <ac:spMk id="31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5.117" v="14420" actId="26606"/>
          <ac:spMkLst>
            <pc:docMk/>
            <pc:sldMk cId="2423115817" sldId="3445"/>
            <ac:spMk id="39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1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2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4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5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7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2" creationId="{86FF76B9-219D-4469-AF87-0236D29032F1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8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60" creationId="{633C5E46-DAC5-4661-9C87-22B08E2A512F}"/>
          </ac:spMkLst>
        </pc:spChg>
        <pc:grpChg chg="add del">
          <ac:chgData name="Lam Quang Phuc" userId="d608ebc6-5e65-443f-9aef-a02db88c7c06" providerId="ADAL" clId="{1759BA28-0B35-4EF2-B12D-3FBCC54A3DDA}" dt="2020-01-02T11:02:26.186" v="14412" actId="26606"/>
          <ac:grpSpMkLst>
            <pc:docMk/>
            <pc:sldMk cId="2423115817" sldId="3445"/>
            <ac:grpSpMk id="21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2:31.933" v="14416" actId="26606"/>
          <ac:grpSpMkLst>
            <pc:docMk/>
            <pc:sldMk cId="2423115817" sldId="3445"/>
            <ac:grpSpMk id="32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4:59.417" v="14430" actId="26606"/>
          <ac:grpSpMkLst>
            <pc:docMk/>
            <pc:sldMk cId="2423115817" sldId="3445"/>
            <ac:grpSpMk id="54" creationId="{DB88BD78-87E1-424D-B479-C37D8E41B12E}"/>
          </ac:grpSpMkLst>
        </pc:grpChg>
        <pc:picChg chg="add mod">
          <ac:chgData name="Lam Quang Phuc" userId="d608ebc6-5e65-443f-9aef-a02db88c7c06" providerId="ADAL" clId="{1759BA28-0B35-4EF2-B12D-3FBCC54A3DDA}" dt="2020-01-02T11:04:59.417" v="14430" actId="26606"/>
          <ac:picMkLst>
            <pc:docMk/>
            <pc:sldMk cId="2423115817" sldId="3445"/>
            <ac:picMk id="3" creationId="{125BDE42-40CD-4278-8B00-DE60DC716A3D}"/>
          </ac:picMkLst>
        </pc:picChg>
        <pc:picChg chg="add del">
          <ac:chgData name="Lam Quang Phuc" userId="d608ebc6-5e65-443f-9aef-a02db88c7c06" providerId="ADAL" clId="{1759BA28-0B35-4EF2-B12D-3FBCC54A3DDA}" dt="2020-01-02T11:01:58.749" v="14388" actId="26606"/>
          <ac:picMkLst>
            <pc:docMk/>
            <pc:sldMk cId="2423115817" sldId="3445"/>
            <ac:picMk id="8" creationId="{CB607B98-7700-4DC9-8BE8-A876255F9C52}"/>
          </ac:picMkLst>
        </pc:picChg>
      </pc:sldChg>
      <pc:sldChg chg="modSp add del">
        <pc:chgData name="Lam Quang Phuc" userId="d608ebc6-5e65-443f-9aef-a02db88c7c06" providerId="ADAL" clId="{1759BA28-0B35-4EF2-B12D-3FBCC54A3DDA}" dt="2020-01-02T11:19:35.834" v="14592" actId="2696"/>
        <pc:sldMkLst>
          <pc:docMk/>
          <pc:sldMk cId="1219563400" sldId="3446"/>
        </pc:sldMkLst>
        <pc:spChg chg="mod">
          <ac:chgData name="Lam Quang Phuc" userId="d608ebc6-5e65-443f-9aef-a02db88c7c06" providerId="ADAL" clId="{1759BA28-0B35-4EF2-B12D-3FBCC54A3DDA}" dt="2020-01-02T11:10:54.302" v="14487" actId="20577"/>
          <ac:spMkLst>
            <pc:docMk/>
            <pc:sldMk cId="1219563400" sldId="3446"/>
            <ac:spMk id="2" creationId="{DB3AFE3A-68FA-D942-A32A-1F9099FE99CA}"/>
          </ac:spMkLst>
        </pc:spChg>
      </pc:sldChg>
      <pc:sldChg chg="delSp modSp add delAnim">
        <pc:chgData name="Lam Quang Phuc" userId="d608ebc6-5e65-443f-9aef-a02db88c7c06" providerId="ADAL" clId="{1759BA28-0B35-4EF2-B12D-3FBCC54A3DDA}" dt="2020-01-02T11:19:26.989" v="14591" actId="14100"/>
        <pc:sldMkLst>
          <pc:docMk/>
          <pc:sldMk cId="1329438541" sldId="3447"/>
        </pc:sldMkLst>
        <pc:spChg chg="mod">
          <ac:chgData name="Lam Quang Phuc" userId="d608ebc6-5e65-443f-9aef-a02db88c7c06" providerId="ADAL" clId="{1759BA28-0B35-4EF2-B12D-3FBCC54A3DDA}" dt="2020-01-02T11:15:48.050" v="14524"/>
          <ac:spMkLst>
            <pc:docMk/>
            <pc:sldMk cId="1329438541" sldId="3447"/>
            <ac:spMk id="2" creationId="{5C7DA41C-D601-9E4A-A75E-4914165CB911}"/>
          </ac:spMkLst>
        </pc:spChg>
        <pc:spChg chg="del mod">
          <ac:chgData name="Lam Quang Phuc" userId="d608ebc6-5e65-443f-9aef-a02db88c7c06" providerId="ADAL" clId="{1759BA28-0B35-4EF2-B12D-3FBCC54A3DDA}" dt="2020-01-02T11:18:54.074" v="14574" actId="478"/>
          <ac:spMkLst>
            <pc:docMk/>
            <pc:sldMk cId="1329438541" sldId="3447"/>
            <ac:spMk id="4" creationId="{50C90E58-E5B5-8349-9318-F29876A3F028}"/>
          </ac:spMkLst>
        </pc:spChg>
        <pc:spChg chg="del mod">
          <ac:chgData name="Lam Quang Phuc" userId="d608ebc6-5e65-443f-9aef-a02db88c7c06" providerId="ADAL" clId="{1759BA28-0B35-4EF2-B12D-3FBCC54A3DDA}" dt="2020-01-02T11:18:59.702" v="14579" actId="478"/>
          <ac:spMkLst>
            <pc:docMk/>
            <pc:sldMk cId="1329438541" sldId="3447"/>
            <ac:spMk id="5" creationId="{5AB6B1BA-B737-EF4F-A787-B187755AAF92}"/>
          </ac:spMkLst>
        </pc:spChg>
        <pc:spChg chg="del">
          <ac:chgData name="Lam Quang Phuc" userId="d608ebc6-5e65-443f-9aef-a02db88c7c06" providerId="ADAL" clId="{1759BA28-0B35-4EF2-B12D-3FBCC54A3DDA}" dt="2020-01-02T11:19:02.603" v="14580" actId="478"/>
          <ac:spMkLst>
            <pc:docMk/>
            <pc:sldMk cId="1329438541" sldId="3447"/>
            <ac:spMk id="6" creationId="{613EDF77-8563-8C46-A378-CEB927DD986F}"/>
          </ac:spMkLst>
        </pc:spChg>
        <pc:spChg chg="del">
          <ac:chgData name="Lam Quang Phuc" userId="d608ebc6-5e65-443f-9aef-a02db88c7c06" providerId="ADAL" clId="{1759BA28-0B35-4EF2-B12D-3FBCC54A3DDA}" dt="2020-01-02T11:18:55.282" v="14575" actId="478"/>
          <ac:spMkLst>
            <pc:docMk/>
            <pc:sldMk cId="1329438541" sldId="3447"/>
            <ac:spMk id="8" creationId="{43CBFB6A-3324-7748-968B-C5DE0291B3C1}"/>
          </ac:spMkLst>
        </pc:spChg>
        <pc:spChg chg="del">
          <ac:chgData name="Lam Quang Phuc" userId="d608ebc6-5e65-443f-9aef-a02db88c7c06" providerId="ADAL" clId="{1759BA28-0B35-4EF2-B12D-3FBCC54A3DDA}" dt="2020-01-02T11:18:57.494" v="14577" actId="478"/>
          <ac:spMkLst>
            <pc:docMk/>
            <pc:sldMk cId="1329438541" sldId="3447"/>
            <ac:spMk id="9" creationId="{089ECFCF-4979-1345-B756-8C14B3CBC59F}"/>
          </ac:spMkLst>
        </pc:spChg>
        <pc:spChg chg="del">
          <ac:chgData name="Lam Quang Phuc" userId="d608ebc6-5e65-443f-9aef-a02db88c7c06" providerId="ADAL" clId="{1759BA28-0B35-4EF2-B12D-3FBCC54A3DDA}" dt="2020-01-02T11:19:03.289" v="14581" actId="478"/>
          <ac:spMkLst>
            <pc:docMk/>
            <pc:sldMk cId="1329438541" sldId="3447"/>
            <ac:spMk id="10" creationId="{096D48B8-D0A1-D740-A36E-94FC0FA06EC7}"/>
          </ac:spMkLst>
        </pc:spChg>
        <pc:spChg chg="mod">
          <ac:chgData name="Lam Quang Phuc" userId="d608ebc6-5e65-443f-9aef-a02db88c7c06" providerId="ADAL" clId="{1759BA28-0B35-4EF2-B12D-3FBCC54A3DDA}" dt="2020-01-02T11:19:14.797" v="14588" actId="1076"/>
          <ac:spMkLst>
            <pc:docMk/>
            <pc:sldMk cId="1329438541" sldId="3447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11:19:19.091" v="14589" actId="1076"/>
          <ac:spMkLst>
            <pc:docMk/>
            <pc:sldMk cId="1329438541" sldId="3447"/>
            <ac:spMk id="58" creationId="{11498BBF-99DB-4336-98EF-296556B0BA1F}"/>
          </ac:spMkLst>
        </pc:spChg>
        <pc:spChg chg="del">
          <ac:chgData name="Lam Quang Phuc" userId="d608ebc6-5e65-443f-9aef-a02db88c7c06" providerId="ADAL" clId="{1759BA28-0B35-4EF2-B12D-3FBCC54A3DDA}" dt="2020-01-02T11:19:04.760" v="14582" actId="478"/>
          <ac:spMkLst>
            <pc:docMk/>
            <pc:sldMk cId="1329438541" sldId="3447"/>
            <ac:spMk id="174" creationId="{4D238FEE-6D27-4A09-981B-CB6F2D4BFABF}"/>
          </ac:spMkLst>
        </pc:spChg>
        <pc:cxnChg chg="mod">
          <ac:chgData name="Lam Quang Phuc" userId="d608ebc6-5e65-443f-9aef-a02db88c7c06" providerId="ADAL" clId="{1759BA28-0B35-4EF2-B12D-3FBCC54A3DDA}" dt="2020-01-02T11:19:26.989" v="14591" actId="14100"/>
          <ac:cxnSpMkLst>
            <pc:docMk/>
            <pc:sldMk cId="1329438541" sldId="3447"/>
            <ac:cxnSpMk id="26" creationId="{B1640261-A22C-5D4B-A920-312EF83A71E6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77" creationId="{6F4F0D78-A47C-4BD8-BE86-37BA64268269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156" creationId="{EBE39F0C-E7A6-46D4-A84D-D2D5527DE665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225" creationId="{5A385711-9640-4413-93D4-629C4CB812D2}"/>
          </ac:cxnSpMkLst>
        </pc:cxnChg>
      </pc:sldChg>
      <pc:sldMasterChg chg="delSldLayout modSldLayout">
        <pc:chgData name="Lam Quang Phuc" userId="d608ebc6-5e65-443f-9aef-a02db88c7c06" providerId="ADAL" clId="{1759BA28-0B35-4EF2-B12D-3FBCC54A3DDA}" dt="2020-01-02T11:06:52.605" v="14439" actId="2696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1759BA28-0B35-4EF2-B12D-3FBCC54A3DDA}" dt="2020-01-02T11:06:28.381" v="14432" actId="20577"/>
          <pc:sldLayoutMkLst>
            <pc:docMk/>
            <pc:sldMasterMk cId="2164932234" sldId="2147483982"/>
            <pc:sldLayoutMk cId="366907329" sldId="2147483988"/>
          </pc:sldLayoutMkLst>
          <pc:spChg chg="mod">
            <ac:chgData name="Lam Quang Phuc" userId="d608ebc6-5e65-443f-9aef-a02db88c7c06" providerId="ADAL" clId="{1759BA28-0B35-4EF2-B12D-3FBCC54A3DDA}" dt="2020-01-02T11:06:28.381" v="14432" actId="20577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</pc:sldLayoutChg>
        <pc:sldLayoutChg chg="modSp">
          <pc:chgData name="Lam Quang Phuc" userId="d608ebc6-5e65-443f-9aef-a02db88c7c06" providerId="ADAL" clId="{1759BA28-0B35-4EF2-B12D-3FBCC54A3DDA}" dt="2020-01-02T11:06:38.431" v="14436" actId="20577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1759BA28-0B35-4EF2-B12D-3FBCC54A3DDA}" dt="2020-01-02T11:06:38.431" v="14436" actId="20577"/>
            <ac:spMkLst>
              <pc:docMk/>
              <pc:sldMasterMk cId="2164932234" sldId="2147483982"/>
              <pc:sldLayoutMk cId="1449637910" sldId="2147483992"/>
              <ac:spMk id="2" creationId="{CFD4B2D0-696D-48FA-9917-0FADDAC75C66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6:42.345" v="14437" actId="2696"/>
          <pc:sldLayoutMkLst>
            <pc:docMk/>
            <pc:sldMasterMk cId="2164932234" sldId="2147483982"/>
            <pc:sldLayoutMk cId="2014310559" sldId="2147484004"/>
          </pc:sldLayoutMkLst>
        </pc:sldLayoutChg>
        <pc:sldLayoutChg chg="del">
          <pc:chgData name="Lam Quang Phuc" userId="d608ebc6-5e65-443f-9aef-a02db88c7c06" providerId="ADAL" clId="{1759BA28-0B35-4EF2-B12D-3FBCC54A3DDA}" dt="2020-01-02T11:06:43.850" v="14438" actId="2696"/>
          <pc:sldLayoutMkLst>
            <pc:docMk/>
            <pc:sldMasterMk cId="2164932234" sldId="2147483982"/>
            <pc:sldLayoutMk cId="3213562583" sldId="2147484005"/>
          </pc:sldLayoutMkLst>
        </pc:sldLayoutChg>
        <pc:sldLayoutChg chg="del">
          <pc:chgData name="Lam Quang Phuc" userId="d608ebc6-5e65-443f-9aef-a02db88c7c06" providerId="ADAL" clId="{1759BA28-0B35-4EF2-B12D-3FBCC54A3DDA}" dt="2020-01-02T11:06:52.605" v="14439" actId="2696"/>
          <pc:sldLayoutMkLst>
            <pc:docMk/>
            <pc:sldMasterMk cId="2164932234" sldId="2147483982"/>
            <pc:sldLayoutMk cId="4653624" sldId="2147484012"/>
          </pc:sldLayoutMkLst>
        </pc:sldLayoutChg>
      </pc:sldMasterChg>
      <pc:sldMasterChg chg="modSp delSldLayout modSldLayout">
        <pc:chgData name="Lam Quang Phuc" userId="d608ebc6-5e65-443f-9aef-a02db88c7c06" providerId="ADAL" clId="{1759BA28-0B35-4EF2-B12D-3FBCC54A3DDA}" dt="2020-01-02T11:07:22.935" v="14444" actId="2696"/>
        <pc:sldMasterMkLst>
          <pc:docMk/>
          <pc:sldMasterMk cId="2667234145" sldId="2147484001"/>
        </pc:sldMasterMkLst>
        <pc:spChg chg="mod">
          <ac:chgData name="Lam Quang Phuc" userId="d608ebc6-5e65-443f-9aef-a02db88c7c06" providerId="ADAL" clId="{1759BA28-0B35-4EF2-B12D-3FBCC54A3DDA}" dt="2020-01-02T11:07:07.677" v="14441" actId="20577"/>
          <ac:spMkLst>
            <pc:docMk/>
            <pc:sldMasterMk cId="2667234145" sldId="2147484001"/>
            <ac:spMk id="9" creationId="{3AD7C0B8-D912-4BB0-9EFA-628214C1704E}"/>
          </ac:spMkLst>
        </pc:spChg>
        <pc:sldLayoutChg chg="addSp">
          <pc:chgData name="Lam Quang Phuc" userId="d608ebc6-5e65-443f-9aef-a02db88c7c06" providerId="ADAL" clId="{1759BA28-0B35-4EF2-B12D-3FBCC54A3DDA}" dt="2019-12-31T01:39:24.973" v="11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Lam Quang Phuc" userId="d608ebc6-5e65-443f-9aef-a02db88c7c06" providerId="ADAL" clId="{1759BA28-0B35-4EF2-B12D-3FBCC54A3DDA}" dt="2019-12-31T01:39:24.973" v="11"/>
            <ac:spMkLst>
              <pc:docMk/>
              <pc:sldMasterMk cId="2667234145" sldId="2147484001"/>
              <pc:sldLayoutMk cId="1431236707" sldId="2147484003"/>
              <ac:spMk id="4" creationId="{6E09302A-49C3-4EE0-B83C-0ACF4BAE7081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09:32:26.864" v="11246" actId="2696"/>
          <pc:sldLayoutMkLst>
            <pc:docMk/>
            <pc:sldMasterMk cId="2667234145" sldId="2147484001"/>
            <pc:sldLayoutMk cId="1631469749" sldId="2147484006"/>
          </pc:sldLayoutMkLst>
        </pc:sldLayoutChg>
        <pc:sldLayoutChg chg="delSp del">
          <pc:chgData name="Lam Quang Phuc" userId="d608ebc6-5e65-443f-9aef-a02db88c7c06" providerId="ADAL" clId="{1759BA28-0B35-4EF2-B12D-3FBCC54A3DDA}" dt="2020-01-02T11:07:22.935" v="14444" actId="2696"/>
          <pc:sldLayoutMkLst>
            <pc:docMk/>
            <pc:sldMasterMk cId="2667234145" sldId="2147484001"/>
            <pc:sldLayoutMk cId="3528329219" sldId="2147484009"/>
          </pc:sldLayoutMkLst>
          <pc:spChg chg="del">
            <ac:chgData name="Lam Quang Phuc" userId="d608ebc6-5e65-443f-9aef-a02db88c7c06" providerId="ADAL" clId="{1759BA28-0B35-4EF2-B12D-3FBCC54A3DDA}" dt="2020-01-02T08:56:36.819" v="10264"/>
            <ac:spMkLst>
              <pc:docMk/>
              <pc:sldMasterMk cId="2667234145" sldId="2147484001"/>
              <pc:sldLayoutMk cId="3528329219" sldId="2147484009"/>
              <ac:spMk id="4" creationId="{00000000-0000-0000-0000-000000000000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7:17.665" v="14443" actId="2696"/>
          <pc:sldLayoutMkLst>
            <pc:docMk/>
            <pc:sldMasterMk cId="2667234145" sldId="2147484001"/>
            <pc:sldLayoutMk cId="4255962149" sldId="2147484010"/>
          </pc:sldLayoutMkLst>
        </pc:sldLayoutChg>
        <pc:sldLayoutChg chg="del">
          <pc:chgData name="Lam Quang Phuc" userId="d608ebc6-5e65-443f-9aef-a02db88c7c06" providerId="ADAL" clId="{1759BA28-0B35-4EF2-B12D-3FBCC54A3DDA}" dt="2020-01-02T11:07:15.257" v="14442" actId="2696"/>
          <pc:sldLayoutMkLst>
            <pc:docMk/>
            <pc:sldMasterMk cId="2667234145" sldId="2147484001"/>
            <pc:sldLayoutMk cId="4031008842" sldId="2147484011"/>
          </pc:sldLayoutMkLst>
        </pc:sldLayoutChg>
      </pc:sldMasterChg>
    </pc:docChg>
  </pc:docChgLst>
  <pc:docChgLst>
    <pc:chgData name="Lam Quang Phuc" userId="d608ebc6-5e65-443f-9aef-a02db88c7c06" providerId="ADAL" clId="{6460E56A-BAEC-4DCF-94CF-4A59FEB8A01F}"/>
    <pc:docChg chg="modSld">
      <pc:chgData name="Lam Quang Phuc" userId="d608ebc6-5e65-443f-9aef-a02db88c7c06" providerId="ADAL" clId="{6460E56A-BAEC-4DCF-94CF-4A59FEB8A01F}" dt="2019-11-18T02:46:49.071" v="114" actId="20577"/>
      <pc:docMkLst>
        <pc:docMk/>
      </pc:docMkLst>
    </pc:docChg>
  </pc:docChgLst>
  <pc:docChgLst>
    <pc:chgData name="Lam Quang Phuc" userId="d608ebc6-5e65-443f-9aef-a02db88c7c06" providerId="ADAL" clId="{DC455739-3C5F-4FB6-9AC9-81005381218F}"/>
    <pc:docChg chg="undo custSel addSld delSld modSld sldOrd addMainMaster delMainMaster modMainMaster">
      <pc:chgData name="Lam Quang Phuc" userId="d608ebc6-5e65-443f-9aef-a02db88c7c06" providerId="ADAL" clId="{DC455739-3C5F-4FB6-9AC9-81005381218F}" dt="2019-11-14T06:49:20.228" v="439"/>
      <pc:docMkLst>
        <pc:docMk/>
      </pc:docMkLst>
      <pc:sldMasterChg chg="modSldLayout">
        <pc:chgData name="Lam Quang Phuc" userId="d608ebc6-5e65-443f-9aef-a02db88c7c06" providerId="ADAL" clId="{DC455739-3C5F-4FB6-9AC9-81005381218F}" dt="2019-11-14T06:44:52.663" v="400" actId="478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DC455739-3C5F-4FB6-9AC9-81005381218F}" dt="2019-11-14T06:43:35.418" v="39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DC455739-3C5F-4FB6-9AC9-81005381218F}" dt="2019-11-14T06:40:11.993" v="300" actId="158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27.480" v="390" actId="20577"/>
            <ac:spMkLst>
              <pc:docMk/>
              <pc:sldMasterMk cId="2164932234" sldId="2147483982"/>
              <pc:sldLayoutMk cId="3446523659" sldId="2147483986"/>
              <ac:spMk id="191490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35.418" v="39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delSp">
          <pc:chgData name="Lam Quang Phuc" userId="d608ebc6-5e65-443f-9aef-a02db88c7c06" providerId="ADAL" clId="{DC455739-3C5F-4FB6-9AC9-81005381218F}" dt="2019-11-14T06:44:52.663" v="400" actId="47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DC455739-3C5F-4FB6-9AC9-81005381218F}" dt="2019-11-14T06:44:52.663" v="400" actId="478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</pc:sldLayoutChg>
        <pc:sldLayoutChg chg="modSp">
          <pc:chgData name="Lam Quang Phuc" userId="d608ebc6-5e65-443f-9aef-a02db88c7c06" providerId="ADAL" clId="{DC455739-3C5F-4FB6-9AC9-81005381218F}" dt="2019-11-14T06:44:48.035" v="399" actId="1582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DC455739-3C5F-4FB6-9AC9-81005381218F}" dt="2019-11-14T06:44:48.035" v="399" actId="1582"/>
            <ac:spMkLst>
              <pc:docMk/>
              <pc:sldMasterMk cId="2164932234" sldId="2147483982"/>
              <pc:sldLayoutMk cId="1449637910" sldId="2147483992"/>
              <ac:spMk id="6" creationId="{5A2DC4E4-7A5D-47C8-8DA6-308763C2D76A}"/>
            </ac:spMkLst>
          </pc:spChg>
        </pc:sldLayoutChg>
      </pc:sldMasterChg>
    </pc:docChg>
  </pc:docChgLst>
  <pc:docChgLst>
    <pc:chgData name="Lam Quang Phuc" userId="d608ebc6-5e65-443f-9aef-a02db88c7c06" providerId="ADAL" clId="{B0499953-4529-4139-93EF-69CD752D2129}"/>
    <pc:docChg chg="undo redo custSel addSld delSld modSld sldOrd delMainMaster modMainMaster">
      <pc:chgData name="Lam Quang Phuc" userId="d608ebc6-5e65-443f-9aef-a02db88c7c06" providerId="ADAL" clId="{B0499953-4529-4139-93EF-69CD752D2129}" dt="2019-11-26T04:20:04.400" v="14471" actId="20577"/>
      <pc:docMkLst>
        <pc:docMk/>
      </pc:docMkLst>
      <pc:sldMasterChg chg="delSldLayout">
        <pc:chgData name="Lam Quang Phuc" userId="d608ebc6-5e65-443f-9aef-a02db88c7c06" providerId="ADAL" clId="{B0499953-4529-4139-93EF-69CD752D2129}" dt="2019-11-20T10:33:24.727" v="4153" actId="2696"/>
        <pc:sldMasterMkLst>
          <pc:docMk/>
          <pc:sldMasterMk cId="2164932234" sldId="2147483982"/>
        </pc:sldMasterMkLst>
      </pc:sldMasterChg>
    </pc:docChg>
  </pc:docChgLst>
  <pc:docChgLst>
    <pc:chgData name="Phuc Lam" userId="d608ebc6-5e65-443f-9aef-a02db88c7c06" providerId="ADAL" clId="{91E192E7-FC66-452E-9D44-5F22846BCAD7}"/>
    <pc:docChg chg="undo custSel addSld modSld modMainMaster">
      <pc:chgData name="Phuc Lam" userId="d608ebc6-5e65-443f-9aef-a02db88c7c06" providerId="ADAL" clId="{91E192E7-FC66-452E-9D44-5F22846BCAD7}" dt="2019-12-11T09:10:38.254" v="24"/>
      <pc:docMkLst>
        <pc:docMk/>
      </pc:docMkLst>
      <pc:sldMasterChg chg="addSp delSp modSp delSldLayout modSldLayout">
        <pc:chgData name="Phuc Lam" userId="d608ebc6-5e65-443f-9aef-a02db88c7c06" providerId="ADAL" clId="{91E192E7-FC66-452E-9D44-5F22846BCAD7}" dt="2019-12-11T08:13:50.261" v="23" actId="1076"/>
        <pc:sldMasterMkLst>
          <pc:docMk/>
          <pc:sldMasterMk cId="2667234145" sldId="2147484001"/>
        </pc:sldMasterMkLst>
        <pc:spChg chg="mod">
          <ac:chgData name="Phuc Lam" userId="d608ebc6-5e65-443f-9aef-a02db88c7c06" providerId="ADAL" clId="{91E192E7-FC66-452E-9D44-5F22846BCAD7}" dt="2019-12-11T08:13:50.261" v="23" actId="1076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Phuc Lam" userId="d608ebc6-5e65-443f-9aef-a02db88c7c06" providerId="ADAL" clId="{91E192E7-FC66-452E-9D44-5F22846BCAD7}" dt="2019-12-11T08:13:04.113" v="15"/>
          <ac:spMkLst>
            <pc:docMk/>
            <pc:sldMasterMk cId="2667234145" sldId="2147484001"/>
            <ac:spMk id="12" creationId="{8DE10DEC-3D46-4735-9257-D66E101A8F40}"/>
          </ac:spMkLst>
        </pc:spChg>
        <pc:spChg chg="del">
          <ac:chgData name="Phuc Lam" userId="d608ebc6-5e65-443f-9aef-a02db88c7c06" providerId="ADAL" clId="{91E192E7-FC66-452E-9D44-5F22846BCAD7}" dt="2019-12-11T08:13:01.548" v="14" actId="478"/>
          <ac:spMkLst>
            <pc:docMk/>
            <pc:sldMasterMk cId="2667234145" sldId="2147484001"/>
            <ac:spMk id="13" creationId="{67C676C9-41FC-4006-B32C-BF48D8101D4D}"/>
          </ac:spMkLst>
        </pc:spChg>
        <pc:sldLayoutChg chg="addSp">
          <pc:chgData name="Phuc Lam" userId="d608ebc6-5e65-443f-9aef-a02db88c7c06" providerId="ADAL" clId="{91E192E7-FC66-452E-9D44-5F22846BCAD7}" dt="2019-12-11T08:13:25.173" v="20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Phuc Lam" userId="d608ebc6-5e65-443f-9aef-a02db88c7c06" providerId="ADAL" clId="{91E192E7-FC66-452E-9D44-5F22846BCAD7}" dt="2019-12-11T08:13:25.173" v="20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</pc:sldLayoutChg>
      </pc:sldMasterChg>
    </pc:docChg>
  </pc:docChgLst>
  <pc:docChgLst>
    <pc:chgData name="Lam Quang Phuc" userId="d608ebc6-5e65-443f-9aef-a02db88c7c06" providerId="ADAL" clId="{C9DFA663-BBB2-43B2-94B9-4B0FE77576EC}"/>
    <pc:docChg chg="undo redo custSel addSld delSld modSld sldOrd">
      <pc:chgData name="Lam Quang Phuc" userId="d608ebc6-5e65-443f-9aef-a02db88c7c06" providerId="ADAL" clId="{C9DFA663-BBB2-43B2-94B9-4B0FE77576EC}" dt="2019-12-03T09:34:11.945" v="2592" actId="6549"/>
      <pc:docMkLst>
        <pc:docMk/>
      </pc:docMkLst>
    </pc:docChg>
  </pc:docChgLst>
  <pc:docChgLst>
    <pc:chgData name="Lam Quang Phuc" userId="d608ebc6-5e65-443f-9aef-a02db88c7c06" providerId="ADAL" clId="{707B551D-0791-4E4D-BD94-4AE4168E3F3F}"/>
    <pc:docChg chg="undo custSel addSld modSld">
      <pc:chgData name="Lam Quang Phuc" userId="d608ebc6-5e65-443f-9aef-a02db88c7c06" providerId="ADAL" clId="{707B551D-0791-4E4D-BD94-4AE4168E3F3F}" dt="2020-04-09T06:34:21.493" v="2259" actId="15"/>
      <pc:docMkLst>
        <pc:docMk/>
      </pc:docMkLst>
      <pc:sldChg chg="modSp">
        <pc:chgData name="Lam Quang Phuc" userId="d608ebc6-5e65-443f-9aef-a02db88c7c06" providerId="ADAL" clId="{707B551D-0791-4E4D-BD94-4AE4168E3F3F}" dt="2020-04-09T01:55:16.153" v="1777" actId="20577"/>
        <pc:sldMkLst>
          <pc:docMk/>
          <pc:sldMk cId="1653481665" sldId="256"/>
        </pc:sldMkLst>
        <pc:spChg chg="mod">
          <ac:chgData name="Lam Quang Phuc" userId="d608ebc6-5e65-443f-9aef-a02db88c7c06" providerId="ADAL" clId="{707B551D-0791-4E4D-BD94-4AE4168E3F3F}" dt="2020-04-09T01:55:16.153" v="1777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modTransition">
        <pc:chgData name="Lam Quang Phuc" userId="d608ebc6-5e65-443f-9aef-a02db88c7c06" providerId="ADAL" clId="{707B551D-0791-4E4D-BD94-4AE4168E3F3F}" dt="2020-04-09T01:43:55.476" v="1"/>
        <pc:sldMkLst>
          <pc:docMk/>
          <pc:sldMk cId="2352677496" sldId="257"/>
        </pc:sldMkLst>
        <pc:spChg chg="mod">
          <ac:chgData name="Lam Quang Phuc" userId="d608ebc6-5e65-443f-9aef-a02db88c7c06" providerId="ADAL" clId="{707B551D-0791-4E4D-BD94-4AE4168E3F3F}" dt="2020-04-09T01:42:24.602" v="0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">
        <pc:chgData name="Lam Quang Phuc" userId="d608ebc6-5e65-443f-9aef-a02db88c7c06" providerId="ADAL" clId="{707B551D-0791-4E4D-BD94-4AE4168E3F3F}" dt="2020-04-09T06:07:46.174" v="2112" actId="20577"/>
        <pc:sldMkLst>
          <pc:docMk/>
          <pc:sldMk cId="552990107" sldId="258"/>
        </pc:sldMkLst>
        <pc:spChg chg="mod">
          <ac:chgData name="Lam Quang Phuc" userId="d608ebc6-5e65-443f-9aef-a02db88c7c06" providerId="ADAL" clId="{707B551D-0791-4E4D-BD94-4AE4168E3F3F}" dt="2020-04-09T06:07:46.174" v="2112" actId="20577"/>
          <ac:spMkLst>
            <pc:docMk/>
            <pc:sldMk cId="552990107" sldId="258"/>
            <ac:spMk id="2" creationId="{CD55DD29-7988-49F9-A0B5-3DEA0677FD04}"/>
          </ac:spMkLst>
        </pc:spChg>
        <pc:spChg chg="mod">
          <ac:chgData name="Lam Quang Phuc" userId="d608ebc6-5e65-443f-9aef-a02db88c7c06" providerId="ADAL" clId="{707B551D-0791-4E4D-BD94-4AE4168E3F3F}" dt="2020-04-09T01:53:37.959" v="1550" actId="20577"/>
          <ac:spMkLst>
            <pc:docMk/>
            <pc:sldMk cId="552990107" sldId="258"/>
            <ac:spMk id="3" creationId="{B9BEF35C-8557-4456-A38F-6105E048C5F8}"/>
          </ac:spMkLst>
        </pc:spChg>
      </pc:sldChg>
      <pc:sldChg chg="modSp">
        <pc:chgData name="Lam Quang Phuc" userId="d608ebc6-5e65-443f-9aef-a02db88c7c06" providerId="ADAL" clId="{707B551D-0791-4E4D-BD94-4AE4168E3F3F}" dt="2020-04-09T06:32:32.774" v="2162" actId="20577"/>
        <pc:sldMkLst>
          <pc:docMk/>
          <pc:sldMk cId="2009990699" sldId="259"/>
        </pc:sldMkLst>
        <pc:spChg chg="mod">
          <ac:chgData name="Lam Quang Phuc" userId="d608ebc6-5e65-443f-9aef-a02db88c7c06" providerId="ADAL" clId="{707B551D-0791-4E4D-BD94-4AE4168E3F3F}" dt="2020-04-09T06:32:32.774" v="2162" actId="20577"/>
          <ac:spMkLst>
            <pc:docMk/>
            <pc:sldMk cId="2009990699" sldId="259"/>
            <ac:spMk id="2" creationId="{38F19D61-16A7-49B5-AF51-3200EA6A5270}"/>
          </ac:spMkLst>
        </pc:spChg>
      </pc:sldChg>
      <pc:sldChg chg="modSp">
        <pc:chgData name="Lam Quang Phuc" userId="d608ebc6-5e65-443f-9aef-a02db88c7c06" providerId="ADAL" clId="{707B551D-0791-4E4D-BD94-4AE4168E3F3F}" dt="2020-04-09T06:32:58.010" v="2174" actId="20577"/>
        <pc:sldMkLst>
          <pc:docMk/>
          <pc:sldMk cId="1523993171" sldId="260"/>
        </pc:sldMkLst>
        <pc:spChg chg="mod">
          <ac:chgData name="Lam Quang Phuc" userId="d608ebc6-5e65-443f-9aef-a02db88c7c06" providerId="ADAL" clId="{707B551D-0791-4E4D-BD94-4AE4168E3F3F}" dt="2020-04-09T06:32:58.010" v="2174" actId="20577"/>
          <ac:spMkLst>
            <pc:docMk/>
            <pc:sldMk cId="1523993171" sldId="260"/>
            <ac:spMk id="2" creationId="{40A2139E-C512-4953-9416-15A463173251}"/>
          </ac:spMkLst>
        </pc:spChg>
        <pc:spChg chg="mod">
          <ac:chgData name="Lam Quang Phuc" userId="d608ebc6-5e65-443f-9aef-a02db88c7c06" providerId="ADAL" clId="{707B551D-0791-4E4D-BD94-4AE4168E3F3F}" dt="2020-04-09T01:52:18.831" v="1086" actId="20577"/>
          <ac:spMkLst>
            <pc:docMk/>
            <pc:sldMk cId="1523993171" sldId="260"/>
            <ac:spMk id="3" creationId="{36CA697A-0DF6-44C0-9E7C-446287A1319D}"/>
          </ac:spMkLst>
        </pc:spChg>
      </pc:sldChg>
      <pc:sldChg chg="modSp">
        <pc:chgData name="Lam Quang Phuc" userId="d608ebc6-5e65-443f-9aef-a02db88c7c06" providerId="ADAL" clId="{707B551D-0791-4E4D-BD94-4AE4168E3F3F}" dt="2020-04-09T01:52:11.960" v="1047" actId="20577"/>
        <pc:sldMkLst>
          <pc:docMk/>
          <pc:sldMk cId="952082400" sldId="261"/>
        </pc:sldMkLst>
        <pc:spChg chg="mod">
          <ac:chgData name="Lam Quang Phuc" userId="d608ebc6-5e65-443f-9aef-a02db88c7c06" providerId="ADAL" clId="{707B551D-0791-4E4D-BD94-4AE4168E3F3F}" dt="2020-04-09T01:52:11.960" v="1047" actId="20577"/>
          <ac:spMkLst>
            <pc:docMk/>
            <pc:sldMk cId="952082400" sldId="261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42.377" v="907" actId="20577"/>
          <ac:spMkLst>
            <pc:docMk/>
            <pc:sldMk cId="952082400" sldId="261"/>
            <ac:spMk id="3" creationId="{E054ED37-B9E0-4915-9B20-F4F8B70D0E9E}"/>
          </ac:spMkLst>
        </pc:spChg>
      </pc:sldChg>
      <pc:sldChg chg="modSp">
        <pc:chgData name="Lam Quang Phuc" userId="d608ebc6-5e65-443f-9aef-a02db88c7c06" providerId="ADAL" clId="{707B551D-0791-4E4D-BD94-4AE4168E3F3F}" dt="2020-04-09T01:51:30.835" v="858"/>
        <pc:sldMkLst>
          <pc:docMk/>
          <pc:sldMk cId="2793193094" sldId="262"/>
        </pc:sldMkLst>
        <pc:spChg chg="mod">
          <ac:chgData name="Lam Quang Phuc" userId="d608ebc6-5e65-443f-9aef-a02db88c7c06" providerId="ADAL" clId="{707B551D-0791-4E4D-BD94-4AE4168E3F3F}" dt="2020-04-09T01:50:24.192" v="720" actId="20577"/>
          <ac:spMkLst>
            <pc:docMk/>
            <pc:sldMk cId="2793193094" sldId="262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30.835" v="858"/>
          <ac:spMkLst>
            <pc:docMk/>
            <pc:sldMk cId="2793193094" sldId="262"/>
            <ac:spMk id="3" creationId="{E054ED37-B9E0-4915-9B20-F4F8B70D0E9E}"/>
          </ac:spMkLst>
        </pc:spChg>
      </pc:sldChg>
      <pc:sldChg chg="modSp add">
        <pc:chgData name="Lam Quang Phuc" userId="d608ebc6-5e65-443f-9aef-a02db88c7c06" providerId="ADAL" clId="{707B551D-0791-4E4D-BD94-4AE4168E3F3F}" dt="2020-04-09T01:54:30.723" v="1748" actId="20577"/>
        <pc:sldMkLst>
          <pc:docMk/>
          <pc:sldMk cId="3018935264" sldId="263"/>
        </pc:sldMkLst>
        <pc:spChg chg="mod">
          <ac:chgData name="Lam Quang Phuc" userId="d608ebc6-5e65-443f-9aef-a02db88c7c06" providerId="ADAL" clId="{707B551D-0791-4E4D-BD94-4AE4168E3F3F}" dt="2020-04-09T01:54:30.723" v="1748" actId="20577"/>
          <ac:spMkLst>
            <pc:docMk/>
            <pc:sldMk cId="3018935264" sldId="263"/>
            <ac:spMk id="2" creationId="{7C866D8E-3756-4EEB-A742-D613280AE196}"/>
          </ac:spMkLst>
        </pc:spChg>
      </pc:sldChg>
      <pc:sldChg chg="modSp add">
        <pc:chgData name="Lam Quang Phuc" userId="d608ebc6-5e65-443f-9aef-a02db88c7c06" providerId="ADAL" clId="{707B551D-0791-4E4D-BD94-4AE4168E3F3F}" dt="2020-04-09T06:34:21.493" v="2259" actId="15"/>
        <pc:sldMkLst>
          <pc:docMk/>
          <pc:sldMk cId="428200402" sldId="264"/>
        </pc:sldMkLst>
        <pc:spChg chg="mod">
          <ac:chgData name="Lam Quang Phuc" userId="d608ebc6-5e65-443f-9aef-a02db88c7c06" providerId="ADAL" clId="{707B551D-0791-4E4D-BD94-4AE4168E3F3F}" dt="2020-04-09T06:34:21.493" v="2259" actId="15"/>
          <ac:spMkLst>
            <pc:docMk/>
            <pc:sldMk cId="428200402" sldId="264"/>
            <ac:spMk id="2" creationId="{8A570569-D7BE-4318-AF2C-5ED14E10196E}"/>
          </ac:spMkLst>
        </pc:spChg>
        <pc:spChg chg="mod">
          <ac:chgData name="Lam Quang Phuc" userId="d608ebc6-5e65-443f-9aef-a02db88c7c06" providerId="ADAL" clId="{707B551D-0791-4E4D-BD94-4AE4168E3F3F}" dt="2020-04-09T01:56:36.387" v="2020" actId="20577"/>
          <ac:spMkLst>
            <pc:docMk/>
            <pc:sldMk cId="428200402" sldId="264"/>
            <ac:spMk id="3" creationId="{15472DD8-4A54-4962-8849-D0F554A8BF19}"/>
          </ac:spMkLst>
        </pc:spChg>
      </pc:sldChg>
    </pc:docChg>
  </pc:docChgLst>
  <pc:docChgLst>
    <pc:chgData name="Lam Quang Phuc" userId="d608ebc6-5e65-443f-9aef-a02db88c7c06" providerId="ADAL" clId="{246A7F90-D83B-49C6-B990-37F467F29A99}"/>
    <pc:docChg chg="undo redo custSel addSld delSld modSld sldOrd addMainMaster delMainMaster modMainMaster">
      <pc:chgData name="Lam Quang Phuc" userId="d608ebc6-5e65-443f-9aef-a02db88c7c06" providerId="ADAL" clId="{246A7F90-D83B-49C6-B990-37F467F29A99}" dt="2019-11-01T01:57:04.166" v="681" actId="478"/>
      <pc:docMkLst>
        <pc:docMk/>
      </pc:docMkLst>
      <pc:sldMasterChg chg="addSp delSp modSp delSldLayout modSldLayout">
        <pc:chgData name="Lam Quang Phuc" userId="d608ebc6-5e65-443f-9aef-a02db88c7c06" providerId="ADAL" clId="{246A7F90-D83B-49C6-B990-37F467F29A99}" dt="2019-11-01T01:57:04.166" v="681" actId="478"/>
        <pc:sldMasterMkLst>
          <pc:docMk/>
          <pc:sldMasterMk cId="2164932234" sldId="2147483982"/>
        </pc:sldMasterMkLst>
        <pc:spChg chg="del">
          <ac:chgData name="Lam Quang Phuc" userId="d608ebc6-5e65-443f-9aef-a02db88c7c06" providerId="ADAL" clId="{246A7F90-D83B-49C6-B990-37F467F29A99}" dt="2019-11-01T01:56:07.517" v="676" actId="478"/>
          <ac:spMkLst>
            <pc:docMk/>
            <pc:sldMasterMk cId="2164932234" sldId="2147483982"/>
            <ac:spMk id="2" creationId="{00000000-0000-0000-0000-000000000000}"/>
          </ac:spMkLst>
        </pc:spChg>
        <pc:spChg chg="del">
          <ac:chgData name="Lam Quang Phuc" userId="d608ebc6-5e65-443f-9aef-a02db88c7c06" providerId="ADAL" clId="{246A7F90-D83B-49C6-B990-37F467F29A99}" dt="2019-11-01T01:56:18.293" v="677" actId="478"/>
          <ac:spMkLst>
            <pc:docMk/>
            <pc:sldMasterMk cId="2164932234" sldId="2147483982"/>
            <ac:spMk id="3" creationId="{00000000-0000-0000-0000-000000000000}"/>
          </ac:spMkLst>
        </pc:spChg>
        <pc:spChg chg="del mod">
          <ac:chgData name="Lam Quang Phuc" userId="d608ebc6-5e65-443f-9aef-a02db88c7c06" providerId="ADAL" clId="{246A7F90-D83B-49C6-B990-37F467F29A99}" dt="2019-11-01T01:28:36.894" v="318"/>
          <ac:spMkLst>
            <pc:docMk/>
            <pc:sldMasterMk cId="2164932234" sldId="2147483982"/>
            <ac:spMk id="4" creationId="{F4AFA0A0-434E-E340-A675-5E45B45DDFED}"/>
          </ac:spMkLst>
        </pc:spChg>
        <pc:spChg chg="del">
          <ac:chgData name="Lam Quang Phuc" userId="d608ebc6-5e65-443f-9aef-a02db88c7c06" providerId="ADAL" clId="{246A7F90-D83B-49C6-B990-37F467F29A99}" dt="2019-11-01T01:28:36.879" v="316" actId="478"/>
          <ac:spMkLst>
            <pc:docMk/>
            <pc:sldMasterMk cId="2164932234" sldId="2147483982"/>
            <ac:spMk id="5" creationId="{BBCCF403-77F5-E64B-B3A1-43CAED52C50B}"/>
          </ac:spMkLst>
        </pc:spChg>
        <pc:spChg chg="del">
          <ac:chgData name="Lam Quang Phuc" userId="d608ebc6-5e65-443f-9aef-a02db88c7c06" providerId="ADAL" clId="{246A7F90-D83B-49C6-B990-37F467F29A99}" dt="2019-11-01T01:28:31.711" v="313" actId="478"/>
          <ac:spMkLst>
            <pc:docMk/>
            <pc:sldMasterMk cId="2164932234" sldId="2147483982"/>
            <ac:spMk id="9" creationId="{3AD7C0B8-D912-4BB0-9EFA-628214C1704E}"/>
          </ac:spMkLst>
        </pc:spChg>
        <pc:spChg chg="del">
          <ac:chgData name="Lam Quang Phuc" userId="d608ebc6-5e65-443f-9aef-a02db88c7c06" providerId="ADAL" clId="{246A7F90-D83B-49C6-B990-37F467F29A99}" dt="2019-11-01T01:28:33.141" v="314" actId="478"/>
          <ac:spMkLst>
            <pc:docMk/>
            <pc:sldMasterMk cId="2164932234" sldId="2147483982"/>
            <ac:spMk id="11" creationId="{63DA9316-1C35-48FA-9F39-66E6646EA8D7}"/>
          </ac:spMkLst>
        </pc:spChg>
        <pc:spChg chg="add del">
          <ac:chgData name="Lam Quang Phuc" userId="d608ebc6-5e65-443f-9aef-a02db88c7c06" providerId="ADAL" clId="{246A7F90-D83B-49C6-B990-37F467F29A99}" dt="2019-11-01T01:56:23.844" v="679" actId="478"/>
          <ac:spMkLst>
            <pc:docMk/>
            <pc:sldMasterMk cId="2164932234" sldId="2147483982"/>
            <ac:spMk id="12" creationId="{2FA5747B-DBBA-4E7E-B720-D5BF770CA06B}"/>
          </ac:spMkLst>
        </pc:spChg>
        <pc:spChg chg="add del">
          <ac:chgData name="Lam Quang Phuc" userId="d608ebc6-5e65-443f-9aef-a02db88c7c06" providerId="ADAL" clId="{246A7F90-D83B-49C6-B990-37F467F29A99}" dt="2019-11-01T01:56:59.605" v="680" actId="478"/>
          <ac:spMkLst>
            <pc:docMk/>
            <pc:sldMasterMk cId="2164932234" sldId="2147483982"/>
            <ac:spMk id="13" creationId="{9DADB024-284F-407C-9C41-6B9E4BCCF103}"/>
          </ac:spMkLst>
        </pc:spChg>
        <pc:spChg chg="add del">
          <ac:chgData name="Lam Quang Phuc" userId="d608ebc6-5e65-443f-9aef-a02db88c7c06" providerId="ADAL" clId="{246A7F90-D83B-49C6-B990-37F467F29A99}" dt="2019-11-01T01:57:04.166" v="681" actId="478"/>
          <ac:spMkLst>
            <pc:docMk/>
            <pc:sldMasterMk cId="2164932234" sldId="2147483982"/>
            <ac:spMk id="14" creationId="{29363E7A-7E32-40C9-8DA0-3F3705508339}"/>
          </ac:spMkLst>
        </pc:spChg>
        <pc:picChg chg="del">
          <ac:chgData name="Lam Quang Phuc" userId="d608ebc6-5e65-443f-9aef-a02db88c7c06" providerId="ADAL" clId="{246A7F90-D83B-49C6-B990-37F467F29A99}" dt="2019-11-01T01:28:29.876" v="312" actId="478"/>
          <ac:picMkLst>
            <pc:docMk/>
            <pc:sldMasterMk cId="2164932234" sldId="2147483982"/>
            <ac:picMk id="10" creationId="{1741C4C2-164A-406F-959D-AF0A1847525B}"/>
          </ac:picMkLst>
        </pc:picChg>
        <pc:sldLayoutChg chg="modSp">
          <pc:chgData name="Lam Quang Phuc" userId="d608ebc6-5e65-443f-9aef-a02db88c7c06" providerId="ADAL" clId="{246A7F90-D83B-49C6-B990-37F467F29A99}" dt="2019-11-01T01:54:26.524" v="53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246A7F90-D83B-49C6-B990-37F467F29A99}" dt="2019-11-01T01:34:28.952" v="338" actId="69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246A7F90-D83B-49C6-B990-37F467F29A99}" dt="2019-11-01T01:54:26.524" v="53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addSp">
          <pc:chgData name="Lam Quang Phuc" userId="d608ebc6-5e65-443f-9aef-a02db88c7c06" providerId="ADAL" clId="{246A7F90-D83B-49C6-B990-37F467F29A99}" dt="2019-11-01T01:46:20.659" v="455"/>
          <pc:sldLayoutMkLst>
            <pc:docMk/>
            <pc:sldMasterMk cId="2164932234" sldId="2147483982"/>
            <pc:sldLayoutMk cId="366907329" sldId="2147483988"/>
          </pc:sldLayoutMkLst>
          <pc:spChg chg="add">
            <ac:chgData name="Lam Quang Phuc" userId="d608ebc6-5e65-443f-9aef-a02db88c7c06" providerId="ADAL" clId="{246A7F90-D83B-49C6-B990-37F467F29A99}" dt="2019-11-01T01:38:57.766" v="391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">
            <ac:chgData name="Lam Quang Phuc" userId="d608ebc6-5e65-443f-9aef-a02db88c7c06" providerId="ADAL" clId="{246A7F90-D83B-49C6-B990-37F467F29A99}" dt="2019-11-01T01:46:20.659" v="455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  <pc:picChg chg="add">
            <ac:chgData name="Lam Quang Phuc" userId="d608ebc6-5e65-443f-9aef-a02db88c7c06" providerId="ADAL" clId="{246A7F90-D83B-49C6-B990-37F467F29A99}" dt="2019-11-01T01:38:57.766" v="391"/>
            <ac:picMkLst>
              <pc:docMk/>
              <pc:sldMasterMk cId="2164932234" sldId="2147483982"/>
              <pc:sldLayoutMk cId="366907329" sldId="2147483988"/>
              <ac:picMk id="3" creationId="{CB6AD90E-F6B9-464E-AAB8-B5A3EC86670D}"/>
            </ac:picMkLst>
          </pc:picChg>
        </pc:sldLayoutChg>
      </pc:sldMasterChg>
    </pc:docChg>
  </pc:docChgLst>
  <pc:docChgLst>
    <pc:chgData name="Lam Quang Phuc" userId="d608ebc6-5e65-443f-9aef-a02db88c7c06" providerId="ADAL" clId="{03B65C0D-5C57-43B5-8A15-769404993D15}"/>
    <pc:docChg chg="undo custSel addSld modSld modMainMaster">
      <pc:chgData name="Lam Quang Phuc" userId="d608ebc6-5e65-443f-9aef-a02db88c7c06" providerId="ADAL" clId="{03B65C0D-5C57-43B5-8A15-769404993D15}" dt="2019-11-14T08:24:07.855" v="819" actId="404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B6F43-661F-4490-82A3-EE9405EF2601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837875-104A-4563-A3FF-BDAB84260894}">
      <dgm:prSet phldrT="[Text]" custT="1"/>
      <dgm:spPr/>
      <dgm:t>
        <a:bodyPr/>
        <a:lstStyle/>
        <a:p>
          <a:r>
            <a:rPr lang="en-US" sz="2800" dirty="0" err="1" smtClean="0"/>
            <a:t>Ngắn</a:t>
          </a:r>
          <a:r>
            <a:rPr lang="en-US" sz="2800" dirty="0" smtClean="0"/>
            <a:t> </a:t>
          </a:r>
          <a:r>
            <a:rPr lang="en-US" sz="2800" dirty="0" err="1" smtClean="0"/>
            <a:t>hạn</a:t>
          </a:r>
          <a:endParaRPr lang="en-US" sz="2800" dirty="0"/>
        </a:p>
      </dgm:t>
    </dgm:pt>
    <dgm:pt modelId="{6CEF59A5-C3FA-489F-A7E6-35664513523C}" type="parTrans" cxnId="{B8626832-32AE-490C-B045-EF1A2E3F5B74}">
      <dgm:prSet/>
      <dgm:spPr/>
      <dgm:t>
        <a:bodyPr/>
        <a:lstStyle/>
        <a:p>
          <a:endParaRPr lang="en-US"/>
        </a:p>
      </dgm:t>
    </dgm:pt>
    <dgm:pt modelId="{7C1074C6-C3D0-4E49-B493-1FDBFD262886}" type="sibTrans" cxnId="{B8626832-32AE-490C-B045-EF1A2E3F5B74}">
      <dgm:prSet/>
      <dgm:spPr/>
      <dgm:t>
        <a:bodyPr/>
        <a:lstStyle/>
        <a:p>
          <a:endParaRPr lang="en-US"/>
        </a:p>
      </dgm:t>
    </dgm:pt>
    <dgm:pt modelId="{67C64FA0-0183-46A8-AB6E-0BB8F0D8CC30}">
      <dgm:prSet phldrT="[Text]" custT="1"/>
      <dgm:spPr/>
      <dgm:t>
        <a:bodyPr/>
        <a:lstStyle/>
        <a:p>
          <a:r>
            <a:rPr lang="en-US" sz="2800" dirty="0" err="1" smtClean="0"/>
            <a:t>Dài</a:t>
          </a:r>
          <a:r>
            <a:rPr lang="en-US" sz="2800" dirty="0" smtClean="0"/>
            <a:t> </a:t>
          </a:r>
          <a:r>
            <a:rPr lang="en-US" sz="2800" dirty="0" err="1" smtClean="0"/>
            <a:t>hạn</a:t>
          </a:r>
          <a:endParaRPr lang="en-US" sz="2800" dirty="0"/>
        </a:p>
      </dgm:t>
    </dgm:pt>
    <dgm:pt modelId="{C3726808-7ED1-4035-9C9D-7DFCF1231C40}" type="parTrans" cxnId="{3D2FE635-E2E7-4677-A2D9-559A66E6AD4D}">
      <dgm:prSet/>
      <dgm:spPr/>
      <dgm:t>
        <a:bodyPr/>
        <a:lstStyle/>
        <a:p>
          <a:endParaRPr lang="en-US"/>
        </a:p>
      </dgm:t>
    </dgm:pt>
    <dgm:pt modelId="{D337AABA-043B-4702-93D5-2475236CC74C}" type="sibTrans" cxnId="{3D2FE635-E2E7-4677-A2D9-559A66E6AD4D}">
      <dgm:prSet/>
      <dgm:spPr/>
      <dgm:t>
        <a:bodyPr/>
        <a:lstStyle/>
        <a:p>
          <a:endParaRPr lang="en-US"/>
        </a:p>
      </dgm:t>
    </dgm:pt>
    <dgm:pt modelId="{092AA901-13BA-4A4B-9152-819128FE3364}" type="pres">
      <dgm:prSet presAssocID="{4ACB6F43-661F-4490-82A3-EE9405EF2601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0A3489-6CDC-4216-9D5C-3D70305D2451}" type="pres">
      <dgm:prSet presAssocID="{4ACB6F43-661F-4490-82A3-EE9405EF2601}" presName="ribbon" presStyleLbl="node1" presStyleIdx="0" presStyleCnt="1" custLinFactNeighborX="5824" custLinFactNeighborY="8996"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D0793A1E-ADEC-414A-91DC-A2FAA0826944}" type="pres">
      <dgm:prSet presAssocID="{4ACB6F43-661F-4490-82A3-EE9405EF2601}" presName="leftArrowText" presStyleLbl="node1" presStyleIdx="0" presStyleCnt="1" custScaleX="99184" custScaleY="114572" custLinFactNeighborX="4606" custLinFactNeighborY="215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5B42E-37D9-4095-84C4-10FD035C6F77}" type="pres">
      <dgm:prSet presAssocID="{4ACB6F43-661F-4490-82A3-EE9405EF2601}" presName="rightArrowText" presStyleLbl="node1" presStyleIdx="0" presStyleCnt="1" custLinFactNeighborX="7208" custLinFactNeighborY="297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2FE635-E2E7-4677-A2D9-559A66E6AD4D}" srcId="{4ACB6F43-661F-4490-82A3-EE9405EF2601}" destId="{67C64FA0-0183-46A8-AB6E-0BB8F0D8CC30}" srcOrd="1" destOrd="0" parTransId="{C3726808-7ED1-4035-9C9D-7DFCF1231C40}" sibTransId="{D337AABA-043B-4702-93D5-2475236CC74C}"/>
    <dgm:cxn modelId="{17D59C24-0FF4-4B2F-8FDC-C712A917804E}" type="presOf" srcId="{4ACB6F43-661F-4490-82A3-EE9405EF2601}" destId="{092AA901-13BA-4A4B-9152-819128FE3364}" srcOrd="0" destOrd="0" presId="urn:microsoft.com/office/officeart/2005/8/layout/arrow6"/>
    <dgm:cxn modelId="{0140FFFF-DB21-47FE-837C-7521D417B9E8}" type="presOf" srcId="{67C64FA0-0183-46A8-AB6E-0BB8F0D8CC30}" destId="{2925B42E-37D9-4095-84C4-10FD035C6F77}" srcOrd="0" destOrd="0" presId="urn:microsoft.com/office/officeart/2005/8/layout/arrow6"/>
    <dgm:cxn modelId="{4F690F8B-BFCD-4715-B01B-987440B89568}" type="presOf" srcId="{27837875-104A-4563-A3FF-BDAB84260894}" destId="{D0793A1E-ADEC-414A-91DC-A2FAA0826944}" srcOrd="0" destOrd="0" presId="urn:microsoft.com/office/officeart/2005/8/layout/arrow6"/>
    <dgm:cxn modelId="{B8626832-32AE-490C-B045-EF1A2E3F5B74}" srcId="{4ACB6F43-661F-4490-82A3-EE9405EF2601}" destId="{27837875-104A-4563-A3FF-BDAB84260894}" srcOrd="0" destOrd="0" parTransId="{6CEF59A5-C3FA-489F-A7E6-35664513523C}" sibTransId="{7C1074C6-C3D0-4E49-B493-1FDBFD262886}"/>
    <dgm:cxn modelId="{E42D2905-AD15-4006-ABA2-A527E8A792DA}" type="presParOf" srcId="{092AA901-13BA-4A4B-9152-819128FE3364}" destId="{C90A3489-6CDC-4216-9D5C-3D70305D2451}" srcOrd="0" destOrd="0" presId="urn:microsoft.com/office/officeart/2005/8/layout/arrow6"/>
    <dgm:cxn modelId="{38A61856-2440-40C1-A564-3994426FC72D}" type="presParOf" srcId="{092AA901-13BA-4A4B-9152-819128FE3364}" destId="{D0793A1E-ADEC-414A-91DC-A2FAA0826944}" srcOrd="1" destOrd="0" presId="urn:microsoft.com/office/officeart/2005/8/layout/arrow6"/>
    <dgm:cxn modelId="{23F4FE32-1B78-42A3-A3A1-BEABE5B88477}" type="presParOf" srcId="{092AA901-13BA-4A4B-9152-819128FE3364}" destId="{2925B42E-37D9-4095-84C4-10FD035C6F77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A3489-6CDC-4216-9D5C-3D70305D2451}">
      <dsp:nvSpPr>
        <dsp:cNvPr id="0" name=""/>
        <dsp:cNvSpPr/>
      </dsp:nvSpPr>
      <dsp:spPr>
        <a:xfrm>
          <a:off x="0" y="1657075"/>
          <a:ext cx="5124190" cy="2049676"/>
        </a:xfrm>
        <a:prstGeom prst="leftRightRibb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93A1E-ADEC-414A-91DC-A2FAA0826944}">
      <dsp:nvSpPr>
        <dsp:cNvPr id="0" name=""/>
        <dsp:cNvSpPr/>
      </dsp:nvSpPr>
      <dsp:spPr>
        <a:xfrm>
          <a:off x="699688" y="1974488"/>
          <a:ext cx="1677184" cy="11506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568" rIns="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Ngắn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hạn</a:t>
          </a:r>
          <a:endParaRPr lang="en-US" sz="2800" kern="1200" dirty="0"/>
        </a:p>
      </dsp:txBody>
      <dsp:txXfrm>
        <a:off x="699688" y="1974488"/>
        <a:ext cx="1677184" cy="1150693"/>
      </dsp:txXfrm>
    </dsp:sp>
    <dsp:sp modelId="{2925B42E-37D9-4095-84C4-10FD035C6F77}">
      <dsp:nvSpPr>
        <dsp:cNvPr id="0" name=""/>
        <dsp:cNvSpPr/>
      </dsp:nvSpPr>
      <dsp:spPr>
        <a:xfrm>
          <a:off x="2706142" y="2458602"/>
          <a:ext cx="1998434" cy="100434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568" rIns="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Dài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hạn</a:t>
          </a:r>
          <a:endParaRPr lang="en-US" sz="2800" kern="1200" dirty="0"/>
        </a:p>
      </dsp:txBody>
      <dsp:txXfrm>
        <a:off x="2706142" y="2458602"/>
        <a:ext cx="1998434" cy="1004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AC12EE-6FCC-4A26-9DB0-AFA193CFE3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0AAA7-CB10-45D1-B232-8FE05B8AC0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EB1C3-FA83-4F5C-BD11-4B61B9BFEDF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D8D6D-52C2-46AD-8AE8-24E7893502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5AD5-14F3-4BAC-8B35-A607A60CC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EF25-F745-4C48-9671-6D4A67B6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2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0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chí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487358" y="4826000"/>
            <a:ext cx="20352800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56650" y="3200400"/>
            <a:ext cx="20111561" cy="1524000"/>
          </a:xfrm>
          <a:prstGeom prst="rect">
            <a:avLst/>
          </a:prstGeom>
        </p:spPr>
        <p:txBody>
          <a:bodyPr anchor="ctr"/>
          <a:lstStyle>
            <a:lvl1pPr>
              <a:defRPr sz="7200" b="1" baseline="0">
                <a:latin typeface="+mj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TIÊU ĐỀ</a:t>
            </a:r>
            <a:endParaRPr lang="ja-JP" altLang="en-US" noProof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17151" y="10921042"/>
            <a:ext cx="9141619" cy="1647802"/>
          </a:xfrm>
          <a:prstGeom prst="rect">
            <a:avLst/>
          </a:prstGeom>
        </p:spPr>
        <p:txBody>
          <a:bodyPr tIns="45714">
            <a:noAutofit/>
          </a:bodyPr>
          <a:lstStyle>
            <a:lvl1pPr marL="0" indent="0" algn="r">
              <a:buFontTx/>
              <a:buNone/>
              <a:defRPr sz="4400" b="1" i="0" baseline="0">
                <a:solidFill>
                  <a:schemeClr val="tx2"/>
                </a:solidFill>
                <a:latin typeface="+mn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TÊN</a:t>
            </a:r>
          </a:p>
          <a:p>
            <a:pPr lvl="0"/>
            <a:r>
              <a:rPr lang="en-US" altLang="ja-JP" noProof="0"/>
              <a:t>Ngày Tháng</a:t>
            </a:r>
          </a:p>
        </p:txBody>
      </p:sp>
    </p:spTree>
    <p:extLst>
      <p:ext uri="{BB962C8B-B14F-4D97-AF65-F5344CB8AC3E}">
        <p14:creationId xmlns:p14="http://schemas.microsoft.com/office/powerpoint/2010/main" val="344652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16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431336-F73F-4DF7-A333-B4BC8BE814E2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CE9122-1487-40D6-935C-A692091EA1E9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37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 không gạ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685800" indent="-685800">
              <a:buFont typeface="Wingdings" panose="05000000000000000000" pitchFamily="2" charset="2"/>
              <a:buChar char="q"/>
              <a:defRPr/>
            </a:lvl1pPr>
            <a:lvl2pPr marL="1599971" indent="-685800">
              <a:buFont typeface="Wingdings" panose="05000000000000000000" pitchFamily="2" charset="2"/>
              <a:buChar char="§"/>
              <a:defRPr/>
            </a:lvl2pPr>
            <a:lvl3pPr marL="2399843" indent="-571500">
              <a:buFont typeface="Arial" panose="020B0604020202020204" pitchFamily="34" charset="0"/>
              <a:buChar char="•"/>
              <a:defRPr/>
            </a:lvl3pPr>
            <a:lvl4pPr marL="3314014" indent="-571500">
              <a:buFont typeface="Open Sans" panose="020B0606030504020204" pitchFamily="34" charset="0"/>
              <a:buChar char="−"/>
              <a:defRPr/>
            </a:lvl4pPr>
            <a:lvl5pPr>
              <a:defRPr/>
            </a:lvl5pPr>
          </a:lstStyle>
          <a:p>
            <a:pPr lvl="0"/>
            <a:r>
              <a:rPr lang="en-US" altLang="ja-JP"/>
              <a:t>Nội dụng 1</a:t>
            </a:r>
            <a:endParaRPr lang="ja-JP" altLang="en-US"/>
          </a:p>
          <a:p>
            <a:pPr lvl="1"/>
            <a:r>
              <a:rPr lang="en-US" altLang="ja-JP"/>
              <a:t>Nội dung 2</a:t>
            </a:r>
            <a:endParaRPr lang="ja-JP" altLang="en-US"/>
          </a:p>
          <a:p>
            <a:pPr lvl="2"/>
            <a:r>
              <a:rPr lang="en-US" altLang="ja-JP"/>
              <a:t>Nội dung 3</a:t>
            </a:r>
            <a:endParaRPr lang="ja-JP" altLang="en-US"/>
          </a:p>
          <a:p>
            <a:pPr lvl="3"/>
            <a:r>
              <a:rPr lang="en-US" altLang="ja-JP"/>
              <a:t>Nội dung 4</a:t>
            </a:r>
            <a:endParaRPr lang="ja-JP" altLang="en-US"/>
          </a:p>
          <a:p>
            <a:pPr lvl="4"/>
            <a:r>
              <a:rPr lang="en-US" altLang="ja-JP"/>
              <a:t>Nội dung 5</a:t>
            </a:r>
            <a:endParaRPr lang="ja-JP" alt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E09302A-49C3-4EE0-B83C-0ACF4BAE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36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D7A9D-6521-4C9C-B98B-0A8DAB95E1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676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38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64023595-409B-4A67-A3B8-3BDC270042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1649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92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1720877"/>
            <a:ext cx="21025723" cy="1063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3AD7C0B8-D912-4BB0-9EFA-628214C17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1C4C2-164A-406F-959D-AF0A184752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1" name="Text Box 9">
            <a:extLst>
              <a:ext uri="{FF2B5EF4-FFF2-40B4-BE49-F238E27FC236}">
                <a16:creationId xmlns:a16="http://schemas.microsoft.com/office/drawing/2014/main" id="{07BA9318-4897-4D26-AE39-1F0D5C7849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1CFDD2AF-C134-445B-B15B-BDA4F31871D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3" y="1380564"/>
            <a:ext cx="2448168" cy="0"/>
          </a:xfrm>
          <a:prstGeom prst="line">
            <a:avLst/>
          </a:prstGeom>
          <a:noFill/>
          <a:ln w="1270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03CDD5-F0AC-4D7B-AC13-0C64C3A65BFD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1480C9-18D5-4FE0-88CC-ED47A2C5E5CF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11" r:id="rId2"/>
    <p:sldLayoutId id="2147484012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72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685800" indent="-685800" algn="l" defTabSz="1828343" rtl="0" eaLnBrk="1" latinLnBrk="0" hangingPunct="1">
        <a:lnSpc>
          <a:spcPct val="150000"/>
        </a:lnSpc>
        <a:spcBef>
          <a:spcPts val="2000"/>
        </a:spcBef>
        <a:buFont typeface="Wingdings" panose="05000000000000000000" pitchFamily="2" charset="2"/>
        <a:buChar char="q"/>
        <a:defRPr sz="5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1pPr>
      <a:lvl2pPr marL="1485671" indent="-571500" algn="l" defTabSz="1828343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§"/>
        <a:defRPr sz="4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2pPr>
      <a:lvl3pPr marL="2399843" indent="-571500" algn="l" defTabSz="1828343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36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3pPr>
      <a:lvl4pPr marL="3199714" indent="-457200" algn="l" defTabSz="1828343" rtl="0" eaLnBrk="1" latinLnBrk="0" hangingPunct="1">
        <a:lnSpc>
          <a:spcPct val="90000"/>
        </a:lnSpc>
        <a:spcBef>
          <a:spcPts val="1000"/>
        </a:spcBef>
        <a:buFont typeface="Open Sans" panose="020B0606030504020204" pitchFamily="34" charset="0"/>
        <a:buChar char="−"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89F0-BA2F-451C-883F-3A97A71FF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CÁ NHÂN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42013-38AB-4BF2-9387-1FE754FF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4470" y="10275583"/>
            <a:ext cx="11863241" cy="1647802"/>
          </a:xfrm>
        </p:spPr>
        <p:txBody>
          <a:bodyPr/>
          <a:lstStyle/>
          <a:p>
            <a:r>
              <a:rPr kumimoji="1" lang="en-US" altLang="ja-JP" dirty="0" smtClean="0"/>
              <a:t>Phan </a:t>
            </a:r>
            <a:r>
              <a:rPr kumimoji="1" lang="en-US" altLang="ja-JP" dirty="0" err="1" smtClean="0"/>
              <a:t>Bảo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Quý</a:t>
            </a:r>
            <a:endParaRPr kumimoji="1" lang="en-US" altLang="ja-JP" dirty="0" smtClean="0"/>
          </a:p>
          <a:p>
            <a:r>
              <a:rPr kumimoji="1" lang="en-US" altLang="ja-JP" dirty="0" smtClean="0"/>
              <a:t>Fresher K03</a:t>
            </a:r>
          </a:p>
          <a:p>
            <a:r>
              <a:rPr kumimoji="1" lang="en-US" altLang="ja-JP" dirty="0" smtClean="0"/>
              <a:t>07/2020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34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endParaRPr lang="en-US" dirty="0" smtClean="0"/>
          </a:p>
          <a:p>
            <a:pPr marL="914400" indent="-914400">
              <a:buFont typeface="+mj-lt"/>
              <a:buAutoNum type="arabicPeriod"/>
            </a:pPr>
            <a:r>
              <a:rPr lang="en-US" dirty="0" err="1" smtClean="0"/>
              <a:t>Những</a:t>
            </a:r>
            <a:r>
              <a:rPr lang="en-US" dirty="0" smtClean="0"/>
              <a:t> project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Fresher</a:t>
            </a:r>
            <a:endParaRPr lang="en-US" dirty="0" smtClean="0"/>
          </a:p>
          <a:p>
            <a:pPr marL="914400" indent="-914400">
              <a:buFont typeface="+mj-lt"/>
              <a:buAutoNum type="arabicPeriod"/>
            </a:pP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marL="914400" indent="-914400">
              <a:buFont typeface="+mj-lt"/>
              <a:buAutoNum type="arabicPeriod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SWOT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 smtClean="0"/>
          </a:p>
          <a:p>
            <a:pPr marL="914400" indent="-91440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Fresher</a:t>
            </a:r>
            <a:endParaRPr lang="en-US" dirty="0" smtClean="0"/>
          </a:p>
          <a:p>
            <a:pPr marL="914400" indent="-9144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 bwMode="auto">
          <a:xfrm>
            <a:off x="10431723" y="3447562"/>
            <a:ext cx="13737125" cy="732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58" tIns="25846" rIns="182858" bIns="91428" numCol="1" anchor="t" anchorCtr="0" compatLnSpc="1">
            <a:prstTxWarp prst="textNoShape">
              <a:avLst/>
            </a:prstTxWarp>
          </a:bodyPr>
          <a:lstStyle>
            <a:lvl1pPr marL="180000" indent="-180000" algn="l" defTabSz="820738" rtl="0" eaLnBrk="0" fontAlgn="base" hangingPunct="0">
              <a:spcBef>
                <a:spcPts val="10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kumimoji="1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2pPr>
            <a:lvl3pPr marL="66992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•"/>
              <a:defRPr kumimoji="1" sz="14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3pPr>
            <a:lvl4pPr marL="95091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4pPr>
            <a:lvl5pPr marL="123507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»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5pPr>
            <a:lvl6pPr marL="16922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1494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6066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0638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5000" kern="0" dirty="0" smtClean="0">
                <a:solidFill>
                  <a:schemeClr val="tx2"/>
                </a:solidFill>
              </a:rPr>
              <a:t>  </a:t>
            </a:r>
            <a:r>
              <a:rPr lang="en-US" sz="5000" kern="0" dirty="0" err="1" smtClean="0">
                <a:solidFill>
                  <a:schemeClr val="tx2"/>
                </a:solidFill>
              </a:rPr>
              <a:t>Ngày</a:t>
            </a:r>
            <a:r>
              <a:rPr lang="en-US" sz="5000" kern="0" dirty="0" smtClean="0">
                <a:solidFill>
                  <a:schemeClr val="tx2"/>
                </a:solidFill>
              </a:rPr>
              <a:t> </a:t>
            </a:r>
            <a:r>
              <a:rPr lang="en-US" sz="5000" kern="0" dirty="0" err="1">
                <a:solidFill>
                  <a:schemeClr val="tx2"/>
                </a:solidFill>
              </a:rPr>
              <a:t>sinh</a:t>
            </a:r>
            <a:r>
              <a:rPr lang="en-US" sz="5000" kern="0" dirty="0">
                <a:solidFill>
                  <a:schemeClr val="tx2"/>
                </a:solidFill>
              </a:rPr>
              <a:t>: </a:t>
            </a:r>
            <a:r>
              <a:rPr lang="en-US" sz="5000" kern="0" dirty="0" smtClean="0">
                <a:solidFill>
                  <a:schemeClr val="tx2"/>
                </a:solidFill>
              </a:rPr>
              <a:t>24/01/1995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000" kern="0" dirty="0">
                <a:solidFill>
                  <a:schemeClr val="tx2"/>
                </a:solidFill>
              </a:rPr>
              <a:t> </a:t>
            </a:r>
            <a:r>
              <a:rPr lang="en-US" sz="5000" kern="0" dirty="0" smtClean="0">
                <a:solidFill>
                  <a:schemeClr val="tx2"/>
                </a:solidFill>
              </a:rPr>
              <a:t> </a:t>
            </a:r>
            <a:r>
              <a:rPr lang="en-US" sz="5000" kern="0" dirty="0" err="1" smtClean="0">
                <a:solidFill>
                  <a:schemeClr val="tx2"/>
                </a:solidFill>
              </a:rPr>
              <a:t>Quê</a:t>
            </a:r>
            <a:r>
              <a:rPr lang="en-US" sz="5000" kern="0" dirty="0" smtClean="0">
                <a:solidFill>
                  <a:schemeClr val="tx2"/>
                </a:solidFill>
              </a:rPr>
              <a:t> </a:t>
            </a:r>
            <a:r>
              <a:rPr lang="en-US" sz="5000" kern="0" dirty="0" err="1" smtClean="0">
                <a:solidFill>
                  <a:schemeClr val="tx2"/>
                </a:solidFill>
              </a:rPr>
              <a:t>quán</a:t>
            </a:r>
            <a:r>
              <a:rPr lang="en-US" sz="5000" kern="0" dirty="0" smtClean="0">
                <a:solidFill>
                  <a:schemeClr val="tx2"/>
                </a:solidFill>
              </a:rPr>
              <a:t>: </a:t>
            </a:r>
            <a:r>
              <a:rPr lang="en-US" sz="5000" kern="0" dirty="0" err="1" smtClean="0">
                <a:solidFill>
                  <a:schemeClr val="tx2"/>
                </a:solidFill>
              </a:rPr>
              <a:t>Thừa</a:t>
            </a:r>
            <a:r>
              <a:rPr lang="en-US" sz="5000" kern="0" dirty="0" smtClean="0">
                <a:solidFill>
                  <a:schemeClr val="tx2"/>
                </a:solidFill>
              </a:rPr>
              <a:t> </a:t>
            </a:r>
            <a:r>
              <a:rPr lang="en-US" sz="5000" kern="0" dirty="0" err="1" smtClean="0">
                <a:solidFill>
                  <a:schemeClr val="tx2"/>
                </a:solidFill>
              </a:rPr>
              <a:t>Thiên</a:t>
            </a:r>
            <a:r>
              <a:rPr lang="en-US" sz="5000" kern="0" dirty="0" smtClean="0">
                <a:solidFill>
                  <a:schemeClr val="tx2"/>
                </a:solidFill>
              </a:rPr>
              <a:t> – </a:t>
            </a:r>
            <a:r>
              <a:rPr lang="en-US" sz="5000" kern="0" dirty="0" err="1" smtClean="0">
                <a:solidFill>
                  <a:schemeClr val="tx2"/>
                </a:solidFill>
              </a:rPr>
              <a:t>Huế</a:t>
            </a:r>
            <a:endParaRPr lang="en-US" sz="5000" kern="0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5000" kern="0" dirty="0" smtClean="0">
                <a:solidFill>
                  <a:schemeClr val="tx2"/>
                </a:solidFill>
              </a:rPr>
              <a:t>  </a:t>
            </a:r>
            <a:r>
              <a:rPr lang="en-US" sz="5000" kern="0" dirty="0" err="1" smtClean="0">
                <a:solidFill>
                  <a:schemeClr val="tx2"/>
                </a:solidFill>
              </a:rPr>
              <a:t>Học</a:t>
            </a:r>
            <a:r>
              <a:rPr lang="en-US" sz="5000" kern="0" dirty="0" smtClean="0">
                <a:solidFill>
                  <a:schemeClr val="tx2"/>
                </a:solidFill>
              </a:rPr>
              <a:t> </a:t>
            </a:r>
            <a:r>
              <a:rPr lang="en-US" sz="5000" kern="0" dirty="0" err="1" smtClean="0">
                <a:solidFill>
                  <a:schemeClr val="tx2"/>
                </a:solidFill>
              </a:rPr>
              <a:t>vấn</a:t>
            </a:r>
            <a:r>
              <a:rPr lang="en-US" sz="5000" kern="0" dirty="0" smtClean="0">
                <a:solidFill>
                  <a:schemeClr val="tx2"/>
                </a:solidFill>
              </a:rPr>
              <a:t>: </a:t>
            </a:r>
            <a:r>
              <a:rPr lang="en-US" sz="5000" kern="0" dirty="0" err="1" smtClean="0">
                <a:solidFill>
                  <a:schemeClr val="tx2"/>
                </a:solidFill>
              </a:rPr>
              <a:t>Đại</a:t>
            </a:r>
            <a:r>
              <a:rPr lang="en-US" sz="5000" kern="0" dirty="0" smtClean="0">
                <a:solidFill>
                  <a:schemeClr val="tx2"/>
                </a:solidFill>
              </a:rPr>
              <a:t> </a:t>
            </a:r>
            <a:r>
              <a:rPr lang="en-US" sz="5000" kern="0" dirty="0" err="1" smtClean="0">
                <a:solidFill>
                  <a:schemeClr val="tx2"/>
                </a:solidFill>
              </a:rPr>
              <a:t>học</a:t>
            </a:r>
            <a:r>
              <a:rPr lang="en-US" sz="5000" kern="0" dirty="0" smtClean="0">
                <a:solidFill>
                  <a:schemeClr val="tx2"/>
                </a:solidFill>
              </a:rPr>
              <a:t> </a:t>
            </a:r>
            <a:r>
              <a:rPr lang="en-US" sz="5000" kern="0" dirty="0" err="1" smtClean="0">
                <a:solidFill>
                  <a:schemeClr val="tx2"/>
                </a:solidFill>
              </a:rPr>
              <a:t>Bách</a:t>
            </a:r>
            <a:r>
              <a:rPr lang="en-US" sz="5000" kern="0" dirty="0" smtClean="0">
                <a:solidFill>
                  <a:schemeClr val="tx2"/>
                </a:solidFill>
              </a:rPr>
              <a:t> </a:t>
            </a:r>
            <a:r>
              <a:rPr lang="en-US" sz="5000" kern="0" dirty="0" err="1" smtClean="0">
                <a:solidFill>
                  <a:schemeClr val="tx2"/>
                </a:solidFill>
              </a:rPr>
              <a:t>Khoa</a:t>
            </a:r>
            <a:r>
              <a:rPr lang="en-US" sz="5000" kern="0" dirty="0" smtClean="0">
                <a:solidFill>
                  <a:schemeClr val="tx2"/>
                </a:solidFill>
              </a:rPr>
              <a:t> </a:t>
            </a:r>
            <a:r>
              <a:rPr lang="en-US" sz="5000" kern="0" dirty="0" err="1" smtClean="0">
                <a:solidFill>
                  <a:schemeClr val="tx2"/>
                </a:solidFill>
              </a:rPr>
              <a:t>Đà</a:t>
            </a:r>
            <a:r>
              <a:rPr lang="en-US" sz="5000" kern="0" dirty="0" smtClean="0">
                <a:solidFill>
                  <a:schemeClr val="tx2"/>
                </a:solidFill>
              </a:rPr>
              <a:t> </a:t>
            </a:r>
            <a:r>
              <a:rPr lang="en-US" sz="5000" kern="0" dirty="0" err="1" smtClean="0">
                <a:solidFill>
                  <a:schemeClr val="tx2"/>
                </a:solidFill>
              </a:rPr>
              <a:t>Nẵng</a:t>
            </a:r>
            <a:endParaRPr lang="en-US" sz="5000" kern="0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5000" kern="0" dirty="0" smtClean="0">
                <a:solidFill>
                  <a:schemeClr val="tx2"/>
                </a:solidFill>
              </a:rPr>
              <a:t> 	</a:t>
            </a:r>
            <a:r>
              <a:rPr lang="en-US" sz="5000" kern="0" dirty="0" err="1" smtClean="0">
                <a:solidFill>
                  <a:schemeClr val="tx2"/>
                </a:solidFill>
              </a:rPr>
              <a:t>Chuyên</a:t>
            </a:r>
            <a:r>
              <a:rPr lang="en-US" sz="5000" kern="0" dirty="0" smtClean="0">
                <a:solidFill>
                  <a:schemeClr val="tx2"/>
                </a:solidFill>
              </a:rPr>
              <a:t> </a:t>
            </a:r>
            <a:r>
              <a:rPr lang="en-US" sz="5000" kern="0" dirty="0" err="1" smtClean="0">
                <a:solidFill>
                  <a:schemeClr val="tx2"/>
                </a:solidFill>
              </a:rPr>
              <a:t>ngành</a:t>
            </a:r>
            <a:r>
              <a:rPr lang="en-US" sz="5000" kern="0" dirty="0" smtClean="0">
                <a:solidFill>
                  <a:schemeClr val="tx2"/>
                </a:solidFill>
              </a:rPr>
              <a:t>: </a:t>
            </a:r>
            <a:r>
              <a:rPr lang="en-US" sz="5000" kern="0" dirty="0" err="1" smtClean="0">
                <a:solidFill>
                  <a:schemeClr val="tx2"/>
                </a:solidFill>
              </a:rPr>
              <a:t>Kinh</a:t>
            </a:r>
            <a:r>
              <a:rPr lang="en-US" sz="5000" kern="0" dirty="0" smtClean="0">
                <a:solidFill>
                  <a:schemeClr val="tx2"/>
                </a:solidFill>
              </a:rPr>
              <a:t> </a:t>
            </a:r>
            <a:r>
              <a:rPr lang="en-US" sz="5000" kern="0" dirty="0" err="1" smtClean="0">
                <a:solidFill>
                  <a:schemeClr val="tx2"/>
                </a:solidFill>
              </a:rPr>
              <a:t>tế</a:t>
            </a:r>
            <a:r>
              <a:rPr lang="en-US" sz="5000" kern="0" dirty="0" smtClean="0">
                <a:solidFill>
                  <a:schemeClr val="tx2"/>
                </a:solidFill>
              </a:rPr>
              <a:t> </a:t>
            </a:r>
            <a:r>
              <a:rPr lang="en-US" sz="5000" kern="0" dirty="0" err="1" smtClean="0">
                <a:solidFill>
                  <a:schemeClr val="tx2"/>
                </a:solidFill>
              </a:rPr>
              <a:t>xây</a:t>
            </a:r>
            <a:r>
              <a:rPr lang="en-US" sz="5000" kern="0" dirty="0" smtClean="0">
                <a:solidFill>
                  <a:schemeClr val="tx2"/>
                </a:solidFill>
              </a:rPr>
              <a:t> </a:t>
            </a:r>
            <a:r>
              <a:rPr lang="en-US" sz="5000" kern="0" dirty="0" err="1" smtClean="0">
                <a:solidFill>
                  <a:schemeClr val="tx2"/>
                </a:solidFill>
              </a:rPr>
              <a:t>dựng</a:t>
            </a:r>
            <a:endParaRPr lang="en-US" sz="5000" kern="0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5000" kern="0" dirty="0" smtClean="0">
                <a:solidFill>
                  <a:schemeClr val="tx2"/>
                </a:solidFill>
              </a:rPr>
              <a:t> 	</a:t>
            </a:r>
            <a:r>
              <a:rPr lang="en-US" sz="5000" kern="0" dirty="0" err="1" smtClean="0">
                <a:solidFill>
                  <a:schemeClr val="tx2"/>
                </a:solidFill>
              </a:rPr>
              <a:t>Sở</a:t>
            </a:r>
            <a:r>
              <a:rPr lang="en-US" sz="5000" kern="0" dirty="0" smtClean="0">
                <a:solidFill>
                  <a:schemeClr val="tx2"/>
                </a:solidFill>
              </a:rPr>
              <a:t> </a:t>
            </a:r>
            <a:r>
              <a:rPr lang="en-US" sz="5000" kern="0" dirty="0" err="1" smtClean="0">
                <a:solidFill>
                  <a:schemeClr val="tx2"/>
                </a:solidFill>
              </a:rPr>
              <a:t>thích</a:t>
            </a:r>
            <a:r>
              <a:rPr lang="en-US" sz="5000" kern="0" dirty="0" smtClean="0">
                <a:solidFill>
                  <a:schemeClr val="tx2"/>
                </a:solidFill>
              </a:rPr>
              <a:t>: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4400" kern="0" dirty="0" smtClean="0">
                <a:solidFill>
                  <a:schemeClr val="tx2"/>
                </a:solidFill>
              </a:rPr>
              <a:t>  </a:t>
            </a:r>
            <a:r>
              <a:rPr lang="en-US" sz="4400" kern="0" dirty="0" err="1" smtClean="0">
                <a:solidFill>
                  <a:schemeClr val="tx2"/>
                </a:solidFill>
              </a:rPr>
              <a:t>Cầu</a:t>
            </a:r>
            <a:r>
              <a:rPr lang="en-US" sz="4400" kern="0" dirty="0" smtClean="0">
                <a:solidFill>
                  <a:schemeClr val="tx2"/>
                </a:solidFill>
              </a:rPr>
              <a:t> </a:t>
            </a:r>
            <a:r>
              <a:rPr lang="en-US" sz="4400" kern="0" dirty="0" err="1" smtClean="0">
                <a:solidFill>
                  <a:schemeClr val="tx2"/>
                </a:solidFill>
              </a:rPr>
              <a:t>lông</a:t>
            </a:r>
            <a:endParaRPr lang="en-US" sz="4400" kern="0" dirty="0" smtClean="0">
              <a:solidFill>
                <a:schemeClr val="tx2"/>
              </a:solidFill>
            </a:endParaRP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4000" kern="0" dirty="0" smtClean="0">
                <a:solidFill>
                  <a:schemeClr val="tx2"/>
                </a:solidFill>
              </a:rPr>
              <a:t>  </a:t>
            </a:r>
            <a:r>
              <a:rPr lang="en-US" sz="4000" kern="0" dirty="0" err="1" smtClean="0">
                <a:solidFill>
                  <a:schemeClr val="tx2"/>
                </a:solidFill>
              </a:rPr>
              <a:t>Học</a:t>
            </a:r>
            <a:r>
              <a:rPr lang="en-US" sz="4000" kern="0" dirty="0" smtClean="0">
                <a:solidFill>
                  <a:schemeClr val="tx2"/>
                </a:solidFill>
              </a:rPr>
              <a:t> </a:t>
            </a:r>
            <a:r>
              <a:rPr lang="en-US" sz="4000" kern="0" dirty="0" err="1" smtClean="0">
                <a:solidFill>
                  <a:schemeClr val="tx2"/>
                </a:solidFill>
              </a:rPr>
              <a:t>ngoại</a:t>
            </a:r>
            <a:r>
              <a:rPr lang="en-US" sz="4000" kern="0" dirty="0" smtClean="0">
                <a:solidFill>
                  <a:schemeClr val="tx2"/>
                </a:solidFill>
              </a:rPr>
              <a:t> </a:t>
            </a:r>
            <a:r>
              <a:rPr lang="en-US" sz="4000" kern="0" dirty="0" err="1" smtClean="0">
                <a:solidFill>
                  <a:schemeClr val="tx2"/>
                </a:solidFill>
              </a:rPr>
              <a:t>ngữ</a:t>
            </a:r>
            <a:endParaRPr lang="en-US" sz="4000" kern="0" dirty="0" smtClean="0">
              <a:solidFill>
                <a:schemeClr val="tx2"/>
              </a:solidFill>
            </a:endParaRP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4000" kern="0" dirty="0" smtClean="0">
                <a:solidFill>
                  <a:schemeClr val="tx2"/>
                </a:solidFill>
              </a:rPr>
              <a:t>  Ca </a:t>
            </a:r>
            <a:r>
              <a:rPr lang="en-US" sz="4000" kern="0" dirty="0" err="1" smtClean="0">
                <a:solidFill>
                  <a:schemeClr val="tx2"/>
                </a:solidFill>
              </a:rPr>
              <a:t>hát</a:t>
            </a:r>
            <a:r>
              <a:rPr lang="en-US" sz="4000" kern="0" dirty="0" smtClean="0">
                <a:solidFill>
                  <a:schemeClr val="tx2"/>
                </a:solidFill>
              </a:rPr>
              <a:t>, </a:t>
            </a:r>
            <a:r>
              <a:rPr lang="en-US" sz="4000" kern="0" dirty="0" err="1" smtClean="0">
                <a:solidFill>
                  <a:schemeClr val="tx2"/>
                </a:solidFill>
              </a:rPr>
              <a:t>văn</a:t>
            </a:r>
            <a:r>
              <a:rPr lang="en-US" sz="4000" kern="0" dirty="0" smtClean="0">
                <a:solidFill>
                  <a:schemeClr val="tx2"/>
                </a:solidFill>
              </a:rPr>
              <a:t> </a:t>
            </a:r>
            <a:r>
              <a:rPr lang="en-US" sz="4000" kern="0" dirty="0" err="1" smtClean="0">
                <a:solidFill>
                  <a:schemeClr val="tx2"/>
                </a:solidFill>
              </a:rPr>
              <a:t>nghệ</a:t>
            </a:r>
            <a:endParaRPr lang="en-US" sz="4000" kern="0" dirty="0" smtClean="0">
              <a:solidFill>
                <a:schemeClr val="tx2"/>
              </a:solidFill>
            </a:endParaRP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4000" kern="0" dirty="0">
                <a:solidFill>
                  <a:schemeClr val="tx2"/>
                </a:solidFill>
              </a:rPr>
              <a:t> </a:t>
            </a:r>
            <a:r>
              <a:rPr lang="en-US" sz="4000" kern="0" dirty="0" smtClean="0">
                <a:solidFill>
                  <a:schemeClr val="tx2"/>
                </a:solidFill>
              </a:rPr>
              <a:t> Du </a:t>
            </a:r>
            <a:r>
              <a:rPr lang="en-US" sz="4000" kern="0" dirty="0" err="1" smtClean="0">
                <a:solidFill>
                  <a:schemeClr val="tx2"/>
                </a:solidFill>
              </a:rPr>
              <a:t>lịch</a:t>
            </a:r>
            <a:r>
              <a:rPr lang="en-US" sz="4000" kern="0" dirty="0" smtClean="0">
                <a:solidFill>
                  <a:schemeClr val="tx2"/>
                </a:solidFill>
              </a:rPr>
              <a:t>…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US" sz="4000" kern="0" dirty="0" smtClean="0">
              <a:solidFill>
                <a:schemeClr val="tx2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sz="3200" kern="0" dirty="0" smtClean="0">
              <a:solidFill>
                <a:schemeClr val="tx2"/>
              </a:solidFill>
            </a:endParaRPr>
          </a:p>
          <a:p>
            <a:pPr marL="489925" lvl="2" indent="0">
              <a:buNone/>
            </a:pPr>
            <a:endParaRPr lang="en-US" sz="3200" kern="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9804193" y="2040104"/>
            <a:ext cx="10225420" cy="92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58" tIns="25846" rIns="182858" bIns="91428" numCol="1" anchor="t" anchorCtr="0" compatLnSpc="1">
            <a:prstTxWarp prst="textNoShape">
              <a:avLst/>
            </a:prstTxWarp>
          </a:bodyPr>
          <a:lstStyle>
            <a:lvl1pPr marL="180000" indent="-180000" algn="l" defTabSz="820738" rtl="0" eaLnBrk="0" fontAlgn="base" hangingPunct="0">
              <a:spcBef>
                <a:spcPts val="100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kumimoji="1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2pPr>
            <a:lvl3pPr marL="66992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•"/>
              <a:defRPr kumimoji="1" sz="14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3pPr>
            <a:lvl4pPr marL="950913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–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4pPr>
            <a:lvl5pPr marL="1235075" indent="-180000" algn="l" defTabSz="820738" rtl="0" eaLnBrk="0" fontAlgn="base" hangingPunct="0">
              <a:spcBef>
                <a:spcPts val="500"/>
              </a:spcBef>
              <a:spcAft>
                <a:spcPts val="500"/>
              </a:spcAft>
              <a:buChar char="»"/>
              <a:defRPr kumimoji="1" sz="12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5pPr>
            <a:lvl6pPr marL="16922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1494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6066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063875" indent="-93663" algn="l" defTabSz="820738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5600" b="1" kern="0" dirty="0" smtClean="0">
                <a:solidFill>
                  <a:schemeClr val="tx2"/>
                </a:solidFill>
              </a:rPr>
              <a:t>Phan </a:t>
            </a:r>
            <a:r>
              <a:rPr lang="en-US" sz="5600" b="1" kern="0" dirty="0" err="1" smtClean="0">
                <a:solidFill>
                  <a:schemeClr val="tx2"/>
                </a:solidFill>
              </a:rPr>
              <a:t>Bảo</a:t>
            </a:r>
            <a:r>
              <a:rPr lang="en-US" sz="5600" b="1" kern="0" dirty="0" smtClean="0">
                <a:solidFill>
                  <a:schemeClr val="tx2"/>
                </a:solidFill>
              </a:rPr>
              <a:t> </a:t>
            </a:r>
            <a:r>
              <a:rPr lang="en-US" sz="5600" b="1" kern="0" dirty="0" err="1" smtClean="0">
                <a:solidFill>
                  <a:schemeClr val="tx2"/>
                </a:solidFill>
              </a:rPr>
              <a:t>Quý</a:t>
            </a:r>
            <a:r>
              <a:rPr lang="en-US" sz="5600" b="1" kern="0" dirty="0" smtClean="0">
                <a:solidFill>
                  <a:schemeClr val="tx2"/>
                </a:solidFill>
              </a:rPr>
              <a:t> </a:t>
            </a:r>
            <a:endParaRPr lang="en-US" sz="5600" b="1" kern="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36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79" y="2040103"/>
            <a:ext cx="8291814" cy="927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8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201" y="270406"/>
            <a:ext cx="21025722" cy="1094375"/>
          </a:xfrm>
        </p:spPr>
        <p:txBody>
          <a:bodyPr/>
          <a:lstStyle/>
          <a:p>
            <a:r>
              <a:rPr kumimoji="1" lang="en-US" altLang="ja-JP" dirty="0" smtClean="0"/>
              <a:t>2. </a:t>
            </a:r>
            <a:r>
              <a:rPr kumimoji="1" lang="en-US" altLang="ja-JP" dirty="0" err="1" smtClean="0"/>
              <a:t>Những</a:t>
            </a:r>
            <a:r>
              <a:rPr kumimoji="1" lang="en-US" altLang="ja-JP" dirty="0" smtClean="0"/>
              <a:t> project </a:t>
            </a:r>
            <a:r>
              <a:rPr kumimoji="1" lang="en-US" altLang="ja-JP" dirty="0" err="1" smtClean="0"/>
              <a:t>đã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thực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hiện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trong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khóa</a:t>
            </a:r>
            <a:r>
              <a:rPr kumimoji="1" lang="en-US" altLang="ja-JP" dirty="0" smtClean="0"/>
              <a:t> Fresher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CD87-66D0-479A-9B05-E713BF648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965" y="1720878"/>
            <a:ext cx="8615518" cy="11836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1. </a:t>
            </a:r>
            <a:r>
              <a:rPr kumimoji="1" lang="en-US" altLang="ja-JP" dirty="0" err="1"/>
              <a:t>Trang</a:t>
            </a:r>
            <a:r>
              <a:rPr kumimoji="1" lang="en-US" altLang="ja-JP" dirty="0"/>
              <a:t> portfolio </a:t>
            </a:r>
            <a:r>
              <a:rPr kumimoji="1" lang="en-US" altLang="ja-JP" dirty="0" err="1"/>
              <a:t>cá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nhân</a:t>
            </a:r>
            <a:endParaRPr kumimoji="1" lang="en-US" altLang="ja-JP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D2CD87-66D0-479A-9B05-E713BF6485CD}"/>
              </a:ext>
            </a:extLst>
          </p:cNvPr>
          <p:cNvSpPr txBox="1">
            <a:spLocks/>
          </p:cNvSpPr>
          <p:nvPr/>
        </p:nvSpPr>
        <p:spPr>
          <a:xfrm>
            <a:off x="13303189" y="1720878"/>
            <a:ext cx="10453282" cy="1183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685800" indent="-685800" algn="l" defTabSz="1828343" rtl="0" eaLnBrk="1" latinLnBrk="0" hangingPunct="1">
              <a:lnSpc>
                <a:spcPct val="150000"/>
              </a:lnSpc>
              <a:spcBef>
                <a:spcPts val="2000"/>
              </a:spcBef>
              <a:buFont typeface="Wingdings" panose="05000000000000000000" pitchFamily="2" charset="2"/>
              <a:buChar char="q"/>
              <a:defRPr sz="54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1pPr>
            <a:lvl2pPr marL="1599971" indent="-685800" algn="l" defTabSz="1828343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44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2pPr>
            <a:lvl3pPr marL="2399843" indent="-57150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3pPr>
            <a:lvl4pPr marL="3314014" indent="-57150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Open Sans" panose="020B0606030504020204" pitchFamily="34" charset="0"/>
              <a:buChar char="−"/>
              <a:defRPr sz="32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2"/>
                </a:solidFill>
                <a:latin typeface="+mn-lt"/>
                <a:ea typeface="MS UI Gothic" panose="020B0600070205080204" pitchFamily="34" charset="-128"/>
                <a:cs typeface="+mn-cs"/>
              </a:defRPr>
            </a:lvl5pPr>
            <a:lvl6pPr marL="502794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5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JP" sz="5000" dirty="0"/>
              <a:t>2</a:t>
            </a:r>
            <a:r>
              <a:rPr kumimoji="1" lang="en-US" altLang="ja-JP" sz="5000" dirty="0" smtClean="0"/>
              <a:t>. </a:t>
            </a:r>
            <a:r>
              <a:rPr kumimoji="1" lang="en-US" altLang="ja-JP" sz="5000" dirty="0" err="1" smtClean="0"/>
              <a:t>Trang</a:t>
            </a:r>
            <a:r>
              <a:rPr kumimoji="1" lang="en-US" altLang="ja-JP" sz="5000" dirty="0" smtClean="0"/>
              <a:t> </a:t>
            </a:r>
            <a:r>
              <a:rPr kumimoji="1" lang="en-US" altLang="ja-JP" sz="5000" dirty="0" err="1" smtClean="0"/>
              <a:t>quản</a:t>
            </a:r>
            <a:r>
              <a:rPr kumimoji="1" lang="en-US" altLang="ja-JP" sz="5000" dirty="0" smtClean="0"/>
              <a:t> </a:t>
            </a:r>
            <a:r>
              <a:rPr kumimoji="1" lang="en-US" altLang="ja-JP" sz="5000" dirty="0" err="1" smtClean="0"/>
              <a:t>lý</a:t>
            </a:r>
            <a:r>
              <a:rPr kumimoji="1" lang="en-US" altLang="ja-JP" sz="5000" dirty="0" smtClean="0"/>
              <a:t> </a:t>
            </a:r>
            <a:r>
              <a:rPr kumimoji="1" lang="en-US" altLang="ja-JP" sz="5000" dirty="0" err="1" smtClean="0"/>
              <a:t>điểm</a:t>
            </a:r>
            <a:r>
              <a:rPr kumimoji="1" lang="en-US" altLang="ja-JP" sz="5000" dirty="0" smtClean="0"/>
              <a:t> </a:t>
            </a:r>
            <a:r>
              <a:rPr kumimoji="1" lang="en-US" altLang="ja-JP" sz="5000" dirty="0" err="1" smtClean="0"/>
              <a:t>học</a:t>
            </a:r>
            <a:r>
              <a:rPr kumimoji="1" lang="en-US" altLang="ja-JP" sz="5000" dirty="0" smtClean="0"/>
              <a:t> </a:t>
            </a:r>
            <a:r>
              <a:rPr kumimoji="1" lang="en-US" altLang="ja-JP" sz="5000" dirty="0" err="1" smtClean="0"/>
              <a:t>sinh</a:t>
            </a:r>
            <a:endParaRPr kumimoji="1" lang="en-US" altLang="ja-JP" sz="5000" dirty="0"/>
          </a:p>
        </p:txBody>
      </p:sp>
      <p:pic>
        <p:nvPicPr>
          <p:cNvPr id="7" name="Picture 10" descr="Kết quả hình ảnh cho java spring boo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2139" y="10305873"/>
            <a:ext cx="2287400" cy="159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Kết quả hình ảnh cho angular 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795" y="10236377"/>
            <a:ext cx="1708034" cy="165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ất tần tật các kiến thức về SQL server cho người mới tìm hiểu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078" y="10305873"/>
            <a:ext cx="1916314" cy="144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pache POI - the Java API for Microsoft Documents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232" y="10410311"/>
            <a:ext cx="2561362" cy="120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í kíp toàn thư về React mà bạn cần phải biết (phần 1) | TopDev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14" y="9980207"/>
            <a:ext cx="2875171" cy="203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Kết quả hình ảnh cho java spring boo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201" y="10275463"/>
            <a:ext cx="2406808" cy="167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Tất tần tật các kiến thức về SQL server cho người mới tìm hiểu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56" y="10390677"/>
            <a:ext cx="1916314" cy="144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1" y="2904566"/>
            <a:ext cx="11793980" cy="61481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68986" y="2904566"/>
            <a:ext cx="11346820" cy="61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0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004" y="209221"/>
            <a:ext cx="16211650" cy="1133704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33" name="Google Shape;200;p26">
            <a:extLst>
              <a:ext uri="{FF2B5EF4-FFF2-40B4-BE49-F238E27FC236}">
                <a16:creationId xmlns:a16="http://schemas.microsoft.com/office/drawing/2014/main" id="{FCA44D08-0485-4007-B4F2-F81CDA805AC9}"/>
              </a:ext>
            </a:extLst>
          </p:cNvPr>
          <p:cNvSpPr txBox="1">
            <a:spLocks/>
          </p:cNvSpPr>
          <p:nvPr/>
        </p:nvSpPr>
        <p:spPr bwMode="auto">
          <a:xfrm>
            <a:off x="4126821" y="1952474"/>
            <a:ext cx="4464620" cy="109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243800" tIns="243800" rIns="243800" bIns="24380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820738" rtl="0" eaLnBrk="0" fontAlgn="base" hangingPunct="0">
              <a:spcBef>
                <a:spcPts val="0"/>
              </a:spcBef>
              <a:spcAft>
                <a:spcPct val="0"/>
              </a:spcAft>
              <a:defRPr kumimoji="1" sz="3200" b="1" i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GP明朝E" pitchFamily="18" charset="-128"/>
                <a:ea typeface="HGP明朝E" pitchFamily="18" charset="-128"/>
              </a:defRPr>
            </a:lvl2pPr>
            <a:lvl3pPr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GP明朝E" pitchFamily="18" charset="-128"/>
                <a:ea typeface="HGP明朝E" pitchFamily="18" charset="-128"/>
              </a:defRPr>
            </a:lvl3pPr>
            <a:lvl4pPr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GP明朝E" pitchFamily="18" charset="-128"/>
                <a:ea typeface="HGP明朝E" pitchFamily="18" charset="-128"/>
              </a:defRPr>
            </a:lvl4pPr>
            <a:lvl5pPr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GP明朝E" pitchFamily="18" charset="-128"/>
                <a:ea typeface="HGP明朝E" pitchFamily="18" charset="-128"/>
              </a:defRPr>
            </a:lvl5pPr>
            <a:lvl6pPr marL="457200" algn="l" defTabSz="820738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GP明朝E" pitchFamily="18" charset="-128"/>
                <a:ea typeface="HGP明朝E" pitchFamily="18" charset="-128"/>
              </a:defRPr>
            </a:lvl6pPr>
            <a:lvl7pPr marL="914400" algn="l" defTabSz="820738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GP明朝E" pitchFamily="18" charset="-128"/>
                <a:ea typeface="HGP明朝E" pitchFamily="18" charset="-128"/>
              </a:defRPr>
            </a:lvl7pPr>
            <a:lvl8pPr marL="1371600" algn="l" defTabSz="820738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GP明朝E" pitchFamily="18" charset="-128"/>
                <a:ea typeface="HGP明朝E" pitchFamily="18" charset="-128"/>
              </a:defRPr>
            </a:lvl8pPr>
            <a:lvl9pPr marL="1828800" algn="l" defTabSz="820738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HGP明朝E" pitchFamily="18" charset="-128"/>
                <a:ea typeface="HGP明朝E" pitchFamily="18" charset="-128"/>
              </a:defRPr>
            </a:lvl9pPr>
          </a:lstStyle>
          <a:p>
            <a:r>
              <a:rPr lang="en-US" sz="6400" kern="0" dirty="0">
                <a:solidFill>
                  <a:schemeClr val="tx2"/>
                </a:solidFill>
              </a:rPr>
              <a:t>Before</a:t>
            </a: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DA2B274E-5550-48FB-9D47-A99D4EAED7CE}"/>
              </a:ext>
            </a:extLst>
          </p:cNvPr>
          <p:cNvSpPr txBox="1">
            <a:spLocks/>
          </p:cNvSpPr>
          <p:nvPr/>
        </p:nvSpPr>
        <p:spPr>
          <a:xfrm>
            <a:off x="15534657" y="2004853"/>
            <a:ext cx="3135656" cy="1366388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z="6400" b="1" dirty="0">
                <a:solidFill>
                  <a:schemeClr val="tx2"/>
                </a:solidFill>
              </a:rPr>
              <a:t>After</a:t>
            </a:r>
          </a:p>
        </p:txBody>
      </p:sp>
      <p:pic>
        <p:nvPicPr>
          <p:cNvPr id="36" name="Picture 6" descr="Kết quả hình ảnh cho Java icon">
            <a:extLst>
              <a:ext uri="{FF2B5EF4-FFF2-40B4-BE49-F238E27FC236}">
                <a16:creationId xmlns:a16="http://schemas.microsoft.com/office/drawing/2014/main" id="{972B1064-1091-49BF-ADD3-62B9F0205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1" y="3753804"/>
            <a:ext cx="3392450" cy="203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8" descr="Kết quả hình ảnh cho typescript icon">
            <a:extLst>
              <a:ext uri="{FF2B5EF4-FFF2-40B4-BE49-F238E27FC236}">
                <a16:creationId xmlns:a16="http://schemas.microsoft.com/office/drawing/2014/main" id="{9ECB5490-B84D-4BC5-A6E7-756E8996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334" y="7049763"/>
            <a:ext cx="2319064" cy="164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6" descr="Kết quả hình ảnh cho reactjs">
            <a:extLst>
              <a:ext uri="{FF2B5EF4-FFF2-40B4-BE49-F238E27FC236}">
                <a16:creationId xmlns:a16="http://schemas.microsoft.com/office/drawing/2014/main" id="{DEA82706-5612-4CDE-82E8-16B436D80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401" y="3675225"/>
            <a:ext cx="4317596" cy="243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esarrollo de aplicaciones web con J2EE y Spring MVC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137" y="3504765"/>
            <a:ext cx="2311784" cy="24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ring boot + Spring JDBC (English version) – devs4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456" y="4012143"/>
            <a:ext cx="257175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ring Boot: The Most Notable Features You Should Know - DZone Java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18" y="4121915"/>
            <a:ext cx="1714641" cy="153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ML and CSS – web development initiation - Baboon Web Design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953" y="6623192"/>
            <a:ext cx="4510060" cy="269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ySQL và WordPress: Database làm việc như thế nào? | Tech Talk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456" y="9781915"/>
            <a:ext cx="3106040" cy="191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Kết quả hình ảnh cho angular logo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0313" y="6410959"/>
            <a:ext cx="2360887" cy="242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Tất tần tật các kiến thức về SQL server cho người mới tìm hiểu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6761" y="9317514"/>
            <a:ext cx="3163279" cy="238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96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1809E0-EEBE-4DEB-8C61-2E1A5676AA41}"/>
              </a:ext>
            </a:extLst>
          </p:cNvPr>
          <p:cNvSpPr/>
          <p:nvPr/>
        </p:nvSpPr>
        <p:spPr>
          <a:xfrm>
            <a:off x="8450443" y="3811394"/>
            <a:ext cx="3248042" cy="33021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>
              <a:defRPr/>
            </a:pPr>
            <a:r>
              <a:rPr lang="en-GB" sz="18995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FF01-07DD-4B15-B6DF-8922E4349A5B}"/>
              </a:ext>
            </a:extLst>
          </p:cNvPr>
          <p:cNvSpPr/>
          <p:nvPr/>
        </p:nvSpPr>
        <p:spPr>
          <a:xfrm>
            <a:off x="8450443" y="7540034"/>
            <a:ext cx="3248042" cy="33021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>
              <a:defRPr/>
            </a:pPr>
            <a:r>
              <a:rPr lang="en-GB" sz="18995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65990-C3F5-4E11-82E4-892A8FBD24F1}"/>
              </a:ext>
            </a:extLst>
          </p:cNvPr>
          <p:cNvSpPr/>
          <p:nvPr/>
        </p:nvSpPr>
        <p:spPr>
          <a:xfrm>
            <a:off x="12153768" y="3835363"/>
            <a:ext cx="3248042" cy="33021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>
              <a:defRPr/>
            </a:pPr>
            <a:r>
              <a:rPr lang="en-GB" sz="17596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0AE418-DDA0-47D5-A32D-5448EDC70633}"/>
              </a:ext>
            </a:extLst>
          </p:cNvPr>
          <p:cNvSpPr/>
          <p:nvPr/>
        </p:nvSpPr>
        <p:spPr>
          <a:xfrm>
            <a:off x="12153768" y="7540034"/>
            <a:ext cx="3248042" cy="33021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>
              <a:defRPr/>
            </a:pPr>
            <a:r>
              <a:rPr lang="en-GB" sz="17596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7BCDE7-1642-4559-B97D-D9569C26CC4D}"/>
              </a:ext>
            </a:extLst>
          </p:cNvPr>
          <p:cNvSpPr/>
          <p:nvPr/>
        </p:nvSpPr>
        <p:spPr>
          <a:xfrm>
            <a:off x="211864" y="4115029"/>
            <a:ext cx="1548195" cy="15481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198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95D4D-9593-42C2-B37A-96A69331BF5E}"/>
              </a:ext>
            </a:extLst>
          </p:cNvPr>
          <p:cNvSpPr txBox="1"/>
          <p:nvPr/>
        </p:nvSpPr>
        <p:spPr>
          <a:xfrm>
            <a:off x="2062139" y="3731459"/>
            <a:ext cx="3418158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3999" b="1" i="1" dirty="0">
                <a:solidFill>
                  <a:schemeClr val="tx2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57115-59D4-4954-A02F-0A475EC7CA67}"/>
              </a:ext>
            </a:extLst>
          </p:cNvPr>
          <p:cNvSpPr txBox="1"/>
          <p:nvPr/>
        </p:nvSpPr>
        <p:spPr>
          <a:xfrm>
            <a:off x="2092876" y="8001017"/>
            <a:ext cx="4440445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3999" b="1" i="1" dirty="0">
                <a:solidFill>
                  <a:schemeClr val="tx2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Opportunities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6CA70-0FA4-4C69-9A3F-8CEDD606DB28}"/>
              </a:ext>
            </a:extLst>
          </p:cNvPr>
          <p:cNvSpPr txBox="1"/>
          <p:nvPr/>
        </p:nvSpPr>
        <p:spPr>
          <a:xfrm>
            <a:off x="17653475" y="3753745"/>
            <a:ext cx="3418158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3999" b="1" i="1" dirty="0">
                <a:solidFill>
                  <a:schemeClr val="tx2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Weaknesses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52945-F92C-42FB-A9D7-1D79DB0046D9}"/>
              </a:ext>
            </a:extLst>
          </p:cNvPr>
          <p:cNvSpPr txBox="1"/>
          <p:nvPr/>
        </p:nvSpPr>
        <p:spPr>
          <a:xfrm>
            <a:off x="17729656" y="7666202"/>
            <a:ext cx="3418158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3999" b="1" i="1" dirty="0">
                <a:solidFill>
                  <a:schemeClr val="tx2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Threats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C0042-89AD-40AC-BBE5-DF25524044A8}"/>
              </a:ext>
            </a:extLst>
          </p:cNvPr>
          <p:cNvSpPr txBox="1"/>
          <p:nvPr/>
        </p:nvSpPr>
        <p:spPr>
          <a:xfrm>
            <a:off x="2092876" y="4539859"/>
            <a:ext cx="6055485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TOEIC 765</a:t>
            </a:r>
          </a:p>
          <a:p>
            <a:pPr marL="571500" indent="-5715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2"/>
                </a:solidFill>
              </a:rPr>
              <a:t>Kỷ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luật</a:t>
            </a:r>
            <a:r>
              <a:rPr lang="en-US" sz="2800" dirty="0" smtClean="0">
                <a:solidFill>
                  <a:schemeClr val="tx2"/>
                </a:solidFill>
              </a:rPr>
              <a:t>, </a:t>
            </a:r>
            <a:r>
              <a:rPr lang="en-US" sz="2800" dirty="0" err="1" smtClean="0">
                <a:solidFill>
                  <a:schemeClr val="tx2"/>
                </a:solidFill>
              </a:rPr>
              <a:t>đúng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giờ</a:t>
            </a:r>
            <a:endParaRPr lang="en-US" sz="2800" dirty="0">
              <a:solidFill>
                <a:schemeClr val="tx2"/>
              </a:solidFill>
            </a:endParaRPr>
          </a:p>
          <a:p>
            <a:pPr marL="571500" indent="-5715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Team work</a:t>
            </a:r>
          </a:p>
          <a:p>
            <a:pPr marL="571500" indent="-5715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2"/>
                </a:solidFill>
              </a:rPr>
              <a:t>Yêu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thích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lập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trình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và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tìm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hiểu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công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nghệ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mới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571500" indent="-5715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2"/>
                </a:solidFill>
              </a:rPr>
              <a:t>Tư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duy</a:t>
            </a:r>
            <a:r>
              <a:rPr lang="en-US" sz="2800" dirty="0" smtClean="0">
                <a:solidFill>
                  <a:schemeClr val="tx2"/>
                </a:solidFill>
              </a:rPr>
              <a:t> logic </a:t>
            </a:r>
            <a:r>
              <a:rPr lang="en-US" sz="2800" dirty="0" err="1" smtClean="0">
                <a:solidFill>
                  <a:schemeClr val="tx2"/>
                </a:solidFill>
              </a:rPr>
              <a:t>khá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tốt</a:t>
            </a:r>
            <a:endParaRPr lang="en-US" sz="2800" dirty="0" smtClean="0">
              <a:solidFill>
                <a:schemeClr val="tx2"/>
              </a:solidFill>
            </a:endParaRPr>
          </a:p>
          <a:p>
            <a:pPr>
              <a:lnSpc>
                <a:spcPts val="42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751B7-2E01-4C18-9C6F-4A353E252D42}"/>
              </a:ext>
            </a:extLst>
          </p:cNvPr>
          <p:cNvSpPr/>
          <p:nvPr/>
        </p:nvSpPr>
        <p:spPr>
          <a:xfrm>
            <a:off x="278948" y="8247802"/>
            <a:ext cx="1548195" cy="15481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198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A3BF0A-1291-454C-818E-B64A3CF1E13F}"/>
              </a:ext>
            </a:extLst>
          </p:cNvPr>
          <p:cNvSpPr txBox="1"/>
          <p:nvPr/>
        </p:nvSpPr>
        <p:spPr>
          <a:xfrm>
            <a:off x="2092875" y="8818095"/>
            <a:ext cx="60554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2"/>
                </a:solidFill>
              </a:rPr>
              <a:t>Tiếp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xúc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với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nhiều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dự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án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lớn</a:t>
            </a:r>
            <a:endParaRPr lang="en-US" sz="2800" dirty="0">
              <a:solidFill>
                <a:schemeClr val="tx2"/>
              </a:solidFill>
            </a:endParaRPr>
          </a:p>
          <a:p>
            <a:pPr marL="571500" indent="-5715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2"/>
                </a:solidFill>
              </a:rPr>
              <a:t>Cơ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hội</a:t>
            </a:r>
            <a:r>
              <a:rPr lang="en-US" sz="2800" dirty="0" smtClean="0">
                <a:solidFill>
                  <a:schemeClr val="tx2"/>
                </a:solidFill>
              </a:rPr>
              <a:t> onsite </a:t>
            </a:r>
            <a:r>
              <a:rPr lang="en-US" sz="2800" dirty="0" err="1" smtClean="0">
                <a:solidFill>
                  <a:schemeClr val="tx2"/>
                </a:solidFill>
              </a:rPr>
              <a:t>Nhật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Bản</a:t>
            </a:r>
            <a:endParaRPr lang="en-US" sz="2800" dirty="0">
              <a:solidFill>
                <a:schemeClr val="tx2"/>
              </a:solidFill>
            </a:endParaRPr>
          </a:p>
          <a:p>
            <a:pPr marL="571500" indent="-5715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2"/>
                </a:solidFill>
              </a:rPr>
              <a:t>Môi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trường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làm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việc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571500" indent="-5715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2"/>
                </a:solidFill>
              </a:rPr>
              <a:t>chuyên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nghiệp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ABEC87-E656-4E36-AF6D-A2AD6299661F}"/>
              </a:ext>
            </a:extLst>
          </p:cNvPr>
          <p:cNvSpPr/>
          <p:nvPr/>
        </p:nvSpPr>
        <p:spPr>
          <a:xfrm>
            <a:off x="15706234" y="4180220"/>
            <a:ext cx="1548195" cy="15481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198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858A0C-7268-42C2-AED2-3FAB715C4A80}"/>
              </a:ext>
            </a:extLst>
          </p:cNvPr>
          <p:cNvSpPr txBox="1"/>
          <p:nvPr/>
        </p:nvSpPr>
        <p:spPr>
          <a:xfrm>
            <a:off x="17653476" y="4643140"/>
            <a:ext cx="672417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tx2"/>
                </a:solidFill>
              </a:rPr>
              <a:t>Cần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</a:rPr>
              <a:t>trau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</a:rPr>
              <a:t>dồi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</a:rPr>
              <a:t>tiếng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</a:rPr>
              <a:t>Nhật</a:t>
            </a:r>
            <a:endParaRPr lang="en-US" sz="3000" dirty="0">
              <a:solidFill>
                <a:schemeClr val="tx2"/>
              </a:solidFill>
            </a:endParaRPr>
          </a:p>
          <a:p>
            <a:pPr marL="571500" indent="-5715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2"/>
                </a:solidFill>
              </a:rPr>
              <a:t>Chưa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tiếp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xúc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với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dự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án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thực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</a:rPr>
              <a:t>tế</a:t>
            </a:r>
            <a:endParaRPr lang="en-US" sz="3000" dirty="0" smtClean="0">
              <a:solidFill>
                <a:schemeClr val="tx2"/>
              </a:solidFill>
            </a:endParaRPr>
          </a:p>
          <a:p>
            <a:pPr marL="571500" indent="-5715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2"/>
                </a:solidFill>
              </a:rPr>
              <a:t>Kiến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thức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lập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trình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còn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hạn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</a:rPr>
              <a:t>chế</a:t>
            </a:r>
            <a:endParaRPr lang="en-US" sz="3000" dirty="0" smtClean="0">
              <a:solidFill>
                <a:schemeClr val="tx2"/>
              </a:solidFill>
            </a:endParaRPr>
          </a:p>
          <a:p>
            <a:pPr marL="571500" indent="-5715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tx2"/>
                </a:solidFill>
              </a:rPr>
              <a:t>Kỹ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</a:rPr>
              <a:t>năng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</a:rPr>
              <a:t>mềm</a:t>
            </a:r>
            <a:endParaRPr lang="en-US" sz="3000" dirty="0" smtClean="0">
              <a:solidFill>
                <a:schemeClr val="tx2"/>
              </a:solidFill>
            </a:endParaRPr>
          </a:p>
          <a:p>
            <a:pPr marL="571500" indent="-571500">
              <a:lnSpc>
                <a:spcPts val="4200"/>
              </a:lnSpc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DCEB5F-3764-4F71-970B-A979EB70289A}"/>
              </a:ext>
            </a:extLst>
          </p:cNvPr>
          <p:cNvSpPr/>
          <p:nvPr/>
        </p:nvSpPr>
        <p:spPr>
          <a:xfrm>
            <a:off x="15706234" y="7932093"/>
            <a:ext cx="1548195" cy="15481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198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6CD757-98A1-4573-8BA9-A0A98342430F}"/>
              </a:ext>
            </a:extLst>
          </p:cNvPr>
          <p:cNvSpPr txBox="1"/>
          <p:nvPr/>
        </p:nvSpPr>
        <p:spPr>
          <a:xfrm>
            <a:off x="17729656" y="8544024"/>
            <a:ext cx="64856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tx2"/>
                </a:solidFill>
              </a:rPr>
              <a:t>Tiếp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</a:rPr>
              <a:t>xúc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</a:rPr>
              <a:t>với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</a:rPr>
              <a:t>nhiều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</a:rPr>
              <a:t>kiến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</a:rPr>
              <a:t>thức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</a:rPr>
              <a:t>mới</a:t>
            </a:r>
            <a:endParaRPr lang="en-US" sz="3000" dirty="0">
              <a:solidFill>
                <a:schemeClr val="tx2"/>
              </a:solidFill>
            </a:endParaRPr>
          </a:p>
          <a:p>
            <a:pPr marL="571500" indent="-5715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tx2"/>
                </a:solidFill>
              </a:rPr>
              <a:t>Áp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</a:rPr>
              <a:t>lực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</a:rPr>
              <a:t>công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</a:rPr>
              <a:t>việc</a:t>
            </a:r>
            <a:endParaRPr lang="en-GB" sz="3000" dirty="0">
              <a:solidFill>
                <a:schemeClr val="tx2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A6ECDFC-7D38-45C6-8BCE-B6461602D44E}"/>
              </a:ext>
            </a:extLst>
          </p:cNvPr>
          <p:cNvGrpSpPr/>
          <p:nvPr/>
        </p:nvGrpSpPr>
        <p:grpSpPr>
          <a:xfrm>
            <a:off x="406829" y="4578427"/>
            <a:ext cx="1139877" cy="770811"/>
            <a:chOff x="2715309" y="1749337"/>
            <a:chExt cx="3765554" cy="2546354"/>
          </a:xfrm>
          <a:solidFill>
            <a:schemeClr val="bg1"/>
          </a:solidFill>
        </p:grpSpPr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87A5FBBB-690F-4A53-A60A-60578ECF9E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8935" y="2300200"/>
              <a:ext cx="1641477" cy="1995491"/>
            </a:xfrm>
            <a:custGeom>
              <a:avLst/>
              <a:gdLst>
                <a:gd name="T0" fmla="*/ 512 w 532"/>
                <a:gd name="T1" fmla="*/ 93 h 641"/>
                <a:gd name="T2" fmla="*/ 490 w 532"/>
                <a:gd name="T3" fmla="*/ 42 h 641"/>
                <a:gd name="T4" fmla="*/ 404 w 532"/>
                <a:gd name="T5" fmla="*/ 29 h 641"/>
                <a:gd name="T6" fmla="*/ 282 w 532"/>
                <a:gd name="T7" fmla="*/ 4 h 641"/>
                <a:gd name="T8" fmla="*/ 263 w 532"/>
                <a:gd name="T9" fmla="*/ 11 h 641"/>
                <a:gd name="T10" fmla="*/ 325 w 532"/>
                <a:gd name="T11" fmla="*/ 139 h 641"/>
                <a:gd name="T12" fmla="*/ 374 w 532"/>
                <a:gd name="T13" fmla="*/ 150 h 641"/>
                <a:gd name="T14" fmla="*/ 362 w 532"/>
                <a:gd name="T15" fmla="*/ 179 h 641"/>
                <a:gd name="T16" fmla="*/ 260 w 532"/>
                <a:gd name="T17" fmla="*/ 244 h 641"/>
                <a:gd name="T18" fmla="*/ 210 w 532"/>
                <a:gd name="T19" fmla="*/ 304 h 641"/>
                <a:gd name="T20" fmla="*/ 216 w 532"/>
                <a:gd name="T21" fmla="*/ 282 h 641"/>
                <a:gd name="T22" fmla="*/ 277 w 532"/>
                <a:gd name="T23" fmla="*/ 168 h 641"/>
                <a:gd name="T24" fmla="*/ 264 w 532"/>
                <a:gd name="T25" fmla="*/ 165 h 641"/>
                <a:gd name="T26" fmla="*/ 211 w 532"/>
                <a:gd name="T27" fmla="*/ 198 h 641"/>
                <a:gd name="T28" fmla="*/ 143 w 532"/>
                <a:gd name="T29" fmla="*/ 189 h 641"/>
                <a:gd name="T30" fmla="*/ 59 w 532"/>
                <a:gd name="T31" fmla="*/ 195 h 641"/>
                <a:gd name="T32" fmla="*/ 23 w 532"/>
                <a:gd name="T33" fmla="*/ 132 h 641"/>
                <a:gd name="T34" fmla="*/ 7 w 532"/>
                <a:gd name="T35" fmla="*/ 222 h 641"/>
                <a:gd name="T36" fmla="*/ 2 w 532"/>
                <a:gd name="T37" fmla="*/ 310 h 641"/>
                <a:gd name="T38" fmla="*/ 112 w 532"/>
                <a:gd name="T39" fmla="*/ 392 h 641"/>
                <a:gd name="T40" fmla="*/ 145 w 532"/>
                <a:gd name="T41" fmla="*/ 405 h 641"/>
                <a:gd name="T42" fmla="*/ 91 w 532"/>
                <a:gd name="T43" fmla="*/ 421 h 641"/>
                <a:gd name="T44" fmla="*/ 68 w 532"/>
                <a:gd name="T45" fmla="*/ 480 h 641"/>
                <a:gd name="T46" fmla="*/ 47 w 532"/>
                <a:gd name="T47" fmla="*/ 590 h 641"/>
                <a:gd name="T48" fmla="*/ 82 w 532"/>
                <a:gd name="T49" fmla="*/ 613 h 641"/>
                <a:gd name="T50" fmla="*/ 216 w 532"/>
                <a:gd name="T51" fmla="*/ 639 h 641"/>
                <a:gd name="T52" fmla="*/ 419 w 532"/>
                <a:gd name="T53" fmla="*/ 616 h 641"/>
                <a:gd name="T54" fmla="*/ 422 w 532"/>
                <a:gd name="T55" fmla="*/ 530 h 641"/>
                <a:gd name="T56" fmla="*/ 410 w 532"/>
                <a:gd name="T57" fmla="*/ 397 h 641"/>
                <a:gd name="T58" fmla="*/ 410 w 532"/>
                <a:gd name="T59" fmla="*/ 376 h 641"/>
                <a:gd name="T60" fmla="*/ 481 w 532"/>
                <a:gd name="T61" fmla="*/ 314 h 641"/>
                <a:gd name="T62" fmla="*/ 531 w 532"/>
                <a:gd name="T63" fmla="*/ 241 h 641"/>
                <a:gd name="T64" fmla="*/ 229 w 532"/>
                <a:gd name="T65" fmla="*/ 568 h 641"/>
                <a:gd name="T66" fmla="*/ 287 w 532"/>
                <a:gd name="T67" fmla="*/ 406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2" h="641">
                  <a:moveTo>
                    <a:pt x="523" y="170"/>
                  </a:moveTo>
                  <a:cubicBezTo>
                    <a:pt x="520" y="144"/>
                    <a:pt x="516" y="119"/>
                    <a:pt x="512" y="93"/>
                  </a:cubicBezTo>
                  <a:cubicBezTo>
                    <a:pt x="509" y="80"/>
                    <a:pt x="505" y="67"/>
                    <a:pt x="502" y="55"/>
                  </a:cubicBezTo>
                  <a:cubicBezTo>
                    <a:pt x="500" y="48"/>
                    <a:pt x="497" y="43"/>
                    <a:pt x="490" y="42"/>
                  </a:cubicBezTo>
                  <a:cubicBezTo>
                    <a:pt x="477" y="40"/>
                    <a:pt x="464" y="37"/>
                    <a:pt x="451" y="35"/>
                  </a:cubicBezTo>
                  <a:cubicBezTo>
                    <a:pt x="435" y="33"/>
                    <a:pt x="419" y="31"/>
                    <a:pt x="404" y="29"/>
                  </a:cubicBezTo>
                  <a:cubicBezTo>
                    <a:pt x="383" y="25"/>
                    <a:pt x="363" y="22"/>
                    <a:pt x="342" y="18"/>
                  </a:cubicBezTo>
                  <a:cubicBezTo>
                    <a:pt x="322" y="14"/>
                    <a:pt x="302" y="8"/>
                    <a:pt x="282" y="4"/>
                  </a:cubicBezTo>
                  <a:cubicBezTo>
                    <a:pt x="278" y="3"/>
                    <a:pt x="273" y="0"/>
                    <a:pt x="269" y="4"/>
                  </a:cubicBezTo>
                  <a:cubicBezTo>
                    <a:pt x="267" y="6"/>
                    <a:pt x="265" y="8"/>
                    <a:pt x="263" y="11"/>
                  </a:cubicBezTo>
                  <a:cubicBezTo>
                    <a:pt x="248" y="35"/>
                    <a:pt x="248" y="60"/>
                    <a:pt x="258" y="85"/>
                  </a:cubicBezTo>
                  <a:cubicBezTo>
                    <a:pt x="271" y="114"/>
                    <a:pt x="295" y="130"/>
                    <a:pt x="325" y="139"/>
                  </a:cubicBezTo>
                  <a:cubicBezTo>
                    <a:pt x="339" y="143"/>
                    <a:pt x="355" y="145"/>
                    <a:pt x="370" y="145"/>
                  </a:cubicBezTo>
                  <a:cubicBezTo>
                    <a:pt x="373" y="146"/>
                    <a:pt x="375" y="147"/>
                    <a:pt x="374" y="150"/>
                  </a:cubicBezTo>
                  <a:cubicBezTo>
                    <a:pt x="373" y="156"/>
                    <a:pt x="373" y="161"/>
                    <a:pt x="372" y="167"/>
                  </a:cubicBezTo>
                  <a:cubicBezTo>
                    <a:pt x="371" y="172"/>
                    <a:pt x="368" y="176"/>
                    <a:pt x="362" y="179"/>
                  </a:cubicBezTo>
                  <a:cubicBezTo>
                    <a:pt x="352" y="183"/>
                    <a:pt x="341" y="188"/>
                    <a:pt x="331" y="193"/>
                  </a:cubicBezTo>
                  <a:cubicBezTo>
                    <a:pt x="305" y="207"/>
                    <a:pt x="281" y="223"/>
                    <a:pt x="260" y="244"/>
                  </a:cubicBezTo>
                  <a:cubicBezTo>
                    <a:pt x="242" y="262"/>
                    <a:pt x="226" y="280"/>
                    <a:pt x="213" y="301"/>
                  </a:cubicBezTo>
                  <a:cubicBezTo>
                    <a:pt x="212" y="302"/>
                    <a:pt x="211" y="303"/>
                    <a:pt x="210" y="304"/>
                  </a:cubicBezTo>
                  <a:cubicBezTo>
                    <a:pt x="209" y="304"/>
                    <a:pt x="209" y="304"/>
                    <a:pt x="208" y="303"/>
                  </a:cubicBezTo>
                  <a:cubicBezTo>
                    <a:pt x="211" y="296"/>
                    <a:pt x="212" y="288"/>
                    <a:pt x="216" y="282"/>
                  </a:cubicBezTo>
                  <a:cubicBezTo>
                    <a:pt x="230" y="254"/>
                    <a:pt x="244" y="226"/>
                    <a:pt x="259" y="199"/>
                  </a:cubicBezTo>
                  <a:cubicBezTo>
                    <a:pt x="265" y="189"/>
                    <a:pt x="271" y="179"/>
                    <a:pt x="277" y="168"/>
                  </a:cubicBezTo>
                  <a:cubicBezTo>
                    <a:pt x="273" y="166"/>
                    <a:pt x="270" y="164"/>
                    <a:pt x="266" y="161"/>
                  </a:cubicBezTo>
                  <a:cubicBezTo>
                    <a:pt x="265" y="163"/>
                    <a:pt x="265" y="164"/>
                    <a:pt x="264" y="165"/>
                  </a:cubicBezTo>
                  <a:cubicBezTo>
                    <a:pt x="263" y="166"/>
                    <a:pt x="262" y="168"/>
                    <a:pt x="261" y="169"/>
                  </a:cubicBezTo>
                  <a:cubicBezTo>
                    <a:pt x="249" y="186"/>
                    <a:pt x="232" y="195"/>
                    <a:pt x="211" y="198"/>
                  </a:cubicBezTo>
                  <a:cubicBezTo>
                    <a:pt x="189" y="202"/>
                    <a:pt x="168" y="197"/>
                    <a:pt x="147" y="189"/>
                  </a:cubicBezTo>
                  <a:cubicBezTo>
                    <a:pt x="146" y="188"/>
                    <a:pt x="144" y="188"/>
                    <a:pt x="143" y="189"/>
                  </a:cubicBezTo>
                  <a:cubicBezTo>
                    <a:pt x="130" y="199"/>
                    <a:pt x="116" y="204"/>
                    <a:pt x="100" y="206"/>
                  </a:cubicBezTo>
                  <a:cubicBezTo>
                    <a:pt x="85" y="208"/>
                    <a:pt x="71" y="206"/>
                    <a:pt x="59" y="195"/>
                  </a:cubicBezTo>
                  <a:cubicBezTo>
                    <a:pt x="49" y="186"/>
                    <a:pt x="41" y="175"/>
                    <a:pt x="36" y="163"/>
                  </a:cubicBezTo>
                  <a:cubicBezTo>
                    <a:pt x="31" y="153"/>
                    <a:pt x="27" y="143"/>
                    <a:pt x="23" y="132"/>
                  </a:cubicBezTo>
                  <a:cubicBezTo>
                    <a:pt x="20" y="142"/>
                    <a:pt x="17" y="152"/>
                    <a:pt x="16" y="162"/>
                  </a:cubicBezTo>
                  <a:cubicBezTo>
                    <a:pt x="12" y="182"/>
                    <a:pt x="9" y="202"/>
                    <a:pt x="7" y="222"/>
                  </a:cubicBezTo>
                  <a:cubicBezTo>
                    <a:pt x="4" y="247"/>
                    <a:pt x="2" y="273"/>
                    <a:pt x="0" y="298"/>
                  </a:cubicBezTo>
                  <a:cubicBezTo>
                    <a:pt x="0" y="302"/>
                    <a:pt x="1" y="306"/>
                    <a:pt x="2" y="310"/>
                  </a:cubicBezTo>
                  <a:cubicBezTo>
                    <a:pt x="6" y="321"/>
                    <a:pt x="12" y="329"/>
                    <a:pt x="20" y="337"/>
                  </a:cubicBezTo>
                  <a:cubicBezTo>
                    <a:pt x="46" y="363"/>
                    <a:pt x="78" y="379"/>
                    <a:pt x="112" y="392"/>
                  </a:cubicBezTo>
                  <a:cubicBezTo>
                    <a:pt x="123" y="396"/>
                    <a:pt x="134" y="400"/>
                    <a:pt x="145" y="404"/>
                  </a:cubicBezTo>
                  <a:cubicBezTo>
                    <a:pt x="145" y="404"/>
                    <a:pt x="145" y="405"/>
                    <a:pt x="145" y="405"/>
                  </a:cubicBezTo>
                  <a:cubicBezTo>
                    <a:pt x="140" y="406"/>
                    <a:pt x="135" y="408"/>
                    <a:pt x="130" y="409"/>
                  </a:cubicBezTo>
                  <a:cubicBezTo>
                    <a:pt x="117" y="413"/>
                    <a:pt x="104" y="417"/>
                    <a:pt x="91" y="421"/>
                  </a:cubicBezTo>
                  <a:cubicBezTo>
                    <a:pt x="88" y="423"/>
                    <a:pt x="85" y="424"/>
                    <a:pt x="84" y="428"/>
                  </a:cubicBezTo>
                  <a:cubicBezTo>
                    <a:pt x="78" y="446"/>
                    <a:pt x="72" y="463"/>
                    <a:pt x="68" y="480"/>
                  </a:cubicBezTo>
                  <a:cubicBezTo>
                    <a:pt x="63" y="501"/>
                    <a:pt x="59" y="522"/>
                    <a:pt x="55" y="543"/>
                  </a:cubicBezTo>
                  <a:cubicBezTo>
                    <a:pt x="52" y="559"/>
                    <a:pt x="50" y="574"/>
                    <a:pt x="47" y="590"/>
                  </a:cubicBezTo>
                  <a:cubicBezTo>
                    <a:pt x="47" y="594"/>
                    <a:pt x="47" y="597"/>
                    <a:pt x="51" y="599"/>
                  </a:cubicBezTo>
                  <a:cubicBezTo>
                    <a:pt x="61" y="604"/>
                    <a:pt x="71" y="609"/>
                    <a:pt x="82" y="613"/>
                  </a:cubicBezTo>
                  <a:cubicBezTo>
                    <a:pt x="104" y="622"/>
                    <a:pt x="127" y="628"/>
                    <a:pt x="150" y="631"/>
                  </a:cubicBezTo>
                  <a:cubicBezTo>
                    <a:pt x="172" y="634"/>
                    <a:pt x="194" y="638"/>
                    <a:pt x="216" y="639"/>
                  </a:cubicBezTo>
                  <a:cubicBezTo>
                    <a:pt x="263" y="641"/>
                    <a:pt x="310" y="641"/>
                    <a:pt x="357" y="632"/>
                  </a:cubicBezTo>
                  <a:cubicBezTo>
                    <a:pt x="378" y="629"/>
                    <a:pt x="399" y="624"/>
                    <a:pt x="419" y="616"/>
                  </a:cubicBezTo>
                  <a:cubicBezTo>
                    <a:pt x="431" y="612"/>
                    <a:pt x="431" y="611"/>
                    <a:pt x="430" y="600"/>
                  </a:cubicBezTo>
                  <a:cubicBezTo>
                    <a:pt x="427" y="576"/>
                    <a:pt x="425" y="553"/>
                    <a:pt x="422" y="530"/>
                  </a:cubicBezTo>
                  <a:cubicBezTo>
                    <a:pt x="421" y="514"/>
                    <a:pt x="420" y="497"/>
                    <a:pt x="418" y="481"/>
                  </a:cubicBezTo>
                  <a:cubicBezTo>
                    <a:pt x="415" y="453"/>
                    <a:pt x="413" y="425"/>
                    <a:pt x="410" y="397"/>
                  </a:cubicBezTo>
                  <a:cubicBezTo>
                    <a:pt x="409" y="392"/>
                    <a:pt x="408" y="387"/>
                    <a:pt x="407" y="382"/>
                  </a:cubicBezTo>
                  <a:cubicBezTo>
                    <a:pt x="407" y="380"/>
                    <a:pt x="409" y="378"/>
                    <a:pt x="410" y="376"/>
                  </a:cubicBezTo>
                  <a:cubicBezTo>
                    <a:pt x="416" y="371"/>
                    <a:pt x="423" y="367"/>
                    <a:pt x="428" y="362"/>
                  </a:cubicBezTo>
                  <a:cubicBezTo>
                    <a:pt x="446" y="346"/>
                    <a:pt x="464" y="330"/>
                    <a:pt x="481" y="314"/>
                  </a:cubicBezTo>
                  <a:cubicBezTo>
                    <a:pt x="496" y="302"/>
                    <a:pt x="510" y="288"/>
                    <a:pt x="521" y="272"/>
                  </a:cubicBezTo>
                  <a:cubicBezTo>
                    <a:pt x="527" y="263"/>
                    <a:pt x="532" y="253"/>
                    <a:pt x="531" y="241"/>
                  </a:cubicBezTo>
                  <a:cubicBezTo>
                    <a:pt x="529" y="217"/>
                    <a:pt x="527" y="193"/>
                    <a:pt x="523" y="170"/>
                  </a:cubicBezTo>
                  <a:close/>
                  <a:moveTo>
                    <a:pt x="229" y="568"/>
                  </a:moveTo>
                  <a:cubicBezTo>
                    <a:pt x="224" y="513"/>
                    <a:pt x="215" y="459"/>
                    <a:pt x="195" y="406"/>
                  </a:cubicBezTo>
                  <a:cubicBezTo>
                    <a:pt x="226" y="415"/>
                    <a:pt x="256" y="415"/>
                    <a:pt x="287" y="406"/>
                  </a:cubicBezTo>
                  <a:cubicBezTo>
                    <a:pt x="258" y="457"/>
                    <a:pt x="238" y="511"/>
                    <a:pt x="229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GB" sz="7198" dirty="0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68AB8CC8-4046-4079-B501-60EA4D7F8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309" y="1752512"/>
              <a:ext cx="1128714" cy="1503365"/>
            </a:xfrm>
            <a:custGeom>
              <a:avLst/>
              <a:gdLst>
                <a:gd name="T0" fmla="*/ 308 w 366"/>
                <a:gd name="T1" fmla="*/ 384 h 483"/>
                <a:gd name="T2" fmla="*/ 298 w 366"/>
                <a:gd name="T3" fmla="*/ 334 h 483"/>
                <a:gd name="T4" fmla="*/ 294 w 366"/>
                <a:gd name="T5" fmla="*/ 309 h 483"/>
                <a:gd name="T6" fmla="*/ 298 w 366"/>
                <a:gd name="T7" fmla="*/ 305 h 483"/>
                <a:gd name="T8" fmla="*/ 346 w 366"/>
                <a:gd name="T9" fmla="*/ 300 h 483"/>
                <a:gd name="T10" fmla="*/ 366 w 366"/>
                <a:gd name="T11" fmla="*/ 298 h 483"/>
                <a:gd name="T12" fmla="*/ 349 w 366"/>
                <a:gd name="T13" fmla="*/ 179 h 483"/>
                <a:gd name="T14" fmla="*/ 324 w 366"/>
                <a:gd name="T15" fmla="*/ 181 h 483"/>
                <a:gd name="T16" fmla="*/ 276 w 366"/>
                <a:gd name="T17" fmla="*/ 186 h 483"/>
                <a:gd name="T18" fmla="*/ 269 w 366"/>
                <a:gd name="T19" fmla="*/ 181 h 483"/>
                <a:gd name="T20" fmla="*/ 262 w 366"/>
                <a:gd name="T21" fmla="*/ 141 h 483"/>
                <a:gd name="T22" fmla="*/ 249 w 366"/>
                <a:gd name="T23" fmla="*/ 72 h 483"/>
                <a:gd name="T24" fmla="*/ 240 w 366"/>
                <a:gd name="T25" fmla="*/ 29 h 483"/>
                <a:gd name="T26" fmla="*/ 201 w 366"/>
                <a:gd name="T27" fmla="*/ 5 h 483"/>
                <a:gd name="T28" fmla="*/ 160 w 366"/>
                <a:gd name="T29" fmla="*/ 12 h 483"/>
                <a:gd name="T30" fmla="*/ 132 w 366"/>
                <a:gd name="T31" fmla="*/ 49 h 483"/>
                <a:gd name="T32" fmla="*/ 137 w 366"/>
                <a:gd name="T33" fmla="*/ 75 h 483"/>
                <a:gd name="T34" fmla="*/ 137 w 366"/>
                <a:gd name="T35" fmla="*/ 79 h 483"/>
                <a:gd name="T36" fmla="*/ 133 w 366"/>
                <a:gd name="T37" fmla="*/ 75 h 483"/>
                <a:gd name="T38" fmla="*/ 102 w 366"/>
                <a:gd name="T39" fmla="*/ 65 h 483"/>
                <a:gd name="T40" fmla="*/ 61 w 366"/>
                <a:gd name="T41" fmla="*/ 73 h 483"/>
                <a:gd name="T42" fmla="*/ 32 w 366"/>
                <a:gd name="T43" fmla="*/ 109 h 483"/>
                <a:gd name="T44" fmla="*/ 37 w 366"/>
                <a:gd name="T45" fmla="*/ 134 h 483"/>
                <a:gd name="T46" fmla="*/ 45 w 366"/>
                <a:gd name="T47" fmla="*/ 180 h 483"/>
                <a:gd name="T48" fmla="*/ 52 w 366"/>
                <a:gd name="T49" fmla="*/ 215 h 483"/>
                <a:gd name="T50" fmla="*/ 48 w 366"/>
                <a:gd name="T51" fmla="*/ 220 h 483"/>
                <a:gd name="T52" fmla="*/ 18 w 366"/>
                <a:gd name="T53" fmla="*/ 226 h 483"/>
                <a:gd name="T54" fmla="*/ 6 w 366"/>
                <a:gd name="T55" fmla="*/ 233 h 483"/>
                <a:gd name="T56" fmla="*/ 2 w 366"/>
                <a:gd name="T57" fmla="*/ 256 h 483"/>
                <a:gd name="T58" fmla="*/ 16 w 366"/>
                <a:gd name="T59" fmla="*/ 326 h 483"/>
                <a:gd name="T60" fmla="*/ 42 w 366"/>
                <a:gd name="T61" fmla="*/ 344 h 483"/>
                <a:gd name="T62" fmla="*/ 71 w 366"/>
                <a:gd name="T63" fmla="*/ 339 h 483"/>
                <a:gd name="T64" fmla="*/ 76 w 366"/>
                <a:gd name="T65" fmla="*/ 342 h 483"/>
                <a:gd name="T66" fmla="*/ 89 w 366"/>
                <a:gd name="T67" fmla="*/ 409 h 483"/>
                <a:gd name="T68" fmla="*/ 95 w 366"/>
                <a:gd name="T69" fmla="*/ 440 h 483"/>
                <a:gd name="T70" fmla="*/ 131 w 366"/>
                <a:gd name="T71" fmla="*/ 460 h 483"/>
                <a:gd name="T72" fmla="*/ 172 w 366"/>
                <a:gd name="T73" fmla="*/ 453 h 483"/>
                <a:gd name="T74" fmla="*/ 198 w 366"/>
                <a:gd name="T75" fmla="*/ 437 h 483"/>
                <a:gd name="T76" fmla="*/ 203 w 366"/>
                <a:gd name="T77" fmla="*/ 425 h 483"/>
                <a:gd name="T78" fmla="*/ 208 w 366"/>
                <a:gd name="T79" fmla="*/ 450 h 483"/>
                <a:gd name="T80" fmla="*/ 247 w 366"/>
                <a:gd name="T81" fmla="*/ 479 h 483"/>
                <a:gd name="T82" fmla="*/ 275 w 366"/>
                <a:gd name="T83" fmla="*/ 474 h 483"/>
                <a:gd name="T84" fmla="*/ 297 w 366"/>
                <a:gd name="T85" fmla="*/ 469 h 483"/>
                <a:gd name="T86" fmla="*/ 317 w 366"/>
                <a:gd name="T87" fmla="*/ 429 h 483"/>
                <a:gd name="T88" fmla="*/ 308 w 366"/>
                <a:gd name="T89" fmla="*/ 384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6" h="483">
                  <a:moveTo>
                    <a:pt x="308" y="384"/>
                  </a:moveTo>
                  <a:cubicBezTo>
                    <a:pt x="305" y="367"/>
                    <a:pt x="301" y="351"/>
                    <a:pt x="298" y="334"/>
                  </a:cubicBezTo>
                  <a:cubicBezTo>
                    <a:pt x="297" y="326"/>
                    <a:pt x="295" y="318"/>
                    <a:pt x="294" y="309"/>
                  </a:cubicBezTo>
                  <a:cubicBezTo>
                    <a:pt x="293" y="306"/>
                    <a:pt x="294" y="305"/>
                    <a:pt x="298" y="305"/>
                  </a:cubicBezTo>
                  <a:cubicBezTo>
                    <a:pt x="314" y="303"/>
                    <a:pt x="330" y="302"/>
                    <a:pt x="346" y="300"/>
                  </a:cubicBezTo>
                  <a:cubicBezTo>
                    <a:pt x="353" y="299"/>
                    <a:pt x="359" y="299"/>
                    <a:pt x="366" y="298"/>
                  </a:cubicBezTo>
                  <a:cubicBezTo>
                    <a:pt x="356" y="259"/>
                    <a:pt x="352" y="219"/>
                    <a:pt x="349" y="179"/>
                  </a:cubicBezTo>
                  <a:cubicBezTo>
                    <a:pt x="340" y="180"/>
                    <a:pt x="332" y="180"/>
                    <a:pt x="324" y="181"/>
                  </a:cubicBezTo>
                  <a:cubicBezTo>
                    <a:pt x="308" y="183"/>
                    <a:pt x="292" y="184"/>
                    <a:pt x="276" y="186"/>
                  </a:cubicBezTo>
                  <a:cubicBezTo>
                    <a:pt x="271" y="186"/>
                    <a:pt x="270" y="185"/>
                    <a:pt x="269" y="181"/>
                  </a:cubicBezTo>
                  <a:cubicBezTo>
                    <a:pt x="267" y="168"/>
                    <a:pt x="265" y="154"/>
                    <a:pt x="262" y="141"/>
                  </a:cubicBezTo>
                  <a:cubicBezTo>
                    <a:pt x="258" y="118"/>
                    <a:pt x="253" y="95"/>
                    <a:pt x="249" y="72"/>
                  </a:cubicBezTo>
                  <a:cubicBezTo>
                    <a:pt x="246" y="58"/>
                    <a:pt x="243" y="43"/>
                    <a:pt x="240" y="29"/>
                  </a:cubicBezTo>
                  <a:cubicBezTo>
                    <a:pt x="237" y="11"/>
                    <a:pt x="219" y="0"/>
                    <a:pt x="201" y="5"/>
                  </a:cubicBezTo>
                  <a:cubicBezTo>
                    <a:pt x="187" y="8"/>
                    <a:pt x="174" y="10"/>
                    <a:pt x="160" y="12"/>
                  </a:cubicBezTo>
                  <a:cubicBezTo>
                    <a:pt x="142" y="15"/>
                    <a:pt x="129" y="31"/>
                    <a:pt x="132" y="49"/>
                  </a:cubicBezTo>
                  <a:cubicBezTo>
                    <a:pt x="133" y="58"/>
                    <a:pt x="135" y="66"/>
                    <a:pt x="137" y="75"/>
                  </a:cubicBezTo>
                  <a:cubicBezTo>
                    <a:pt x="137" y="76"/>
                    <a:pt x="137" y="77"/>
                    <a:pt x="137" y="79"/>
                  </a:cubicBezTo>
                  <a:cubicBezTo>
                    <a:pt x="135" y="77"/>
                    <a:pt x="134" y="76"/>
                    <a:pt x="133" y="75"/>
                  </a:cubicBezTo>
                  <a:cubicBezTo>
                    <a:pt x="125" y="66"/>
                    <a:pt x="114" y="63"/>
                    <a:pt x="102" y="65"/>
                  </a:cubicBezTo>
                  <a:cubicBezTo>
                    <a:pt x="88" y="67"/>
                    <a:pt x="75" y="71"/>
                    <a:pt x="61" y="73"/>
                  </a:cubicBezTo>
                  <a:cubicBezTo>
                    <a:pt x="43" y="75"/>
                    <a:pt x="29" y="90"/>
                    <a:pt x="32" y="109"/>
                  </a:cubicBezTo>
                  <a:cubicBezTo>
                    <a:pt x="33" y="117"/>
                    <a:pt x="35" y="126"/>
                    <a:pt x="37" y="134"/>
                  </a:cubicBezTo>
                  <a:cubicBezTo>
                    <a:pt x="39" y="149"/>
                    <a:pt x="42" y="165"/>
                    <a:pt x="45" y="180"/>
                  </a:cubicBezTo>
                  <a:cubicBezTo>
                    <a:pt x="47" y="191"/>
                    <a:pt x="50" y="203"/>
                    <a:pt x="52" y="215"/>
                  </a:cubicBezTo>
                  <a:cubicBezTo>
                    <a:pt x="52" y="218"/>
                    <a:pt x="52" y="219"/>
                    <a:pt x="48" y="220"/>
                  </a:cubicBezTo>
                  <a:cubicBezTo>
                    <a:pt x="38" y="222"/>
                    <a:pt x="28" y="223"/>
                    <a:pt x="18" y="226"/>
                  </a:cubicBezTo>
                  <a:cubicBezTo>
                    <a:pt x="14" y="227"/>
                    <a:pt x="9" y="230"/>
                    <a:pt x="6" y="233"/>
                  </a:cubicBezTo>
                  <a:cubicBezTo>
                    <a:pt x="0" y="240"/>
                    <a:pt x="0" y="248"/>
                    <a:pt x="2" y="256"/>
                  </a:cubicBezTo>
                  <a:cubicBezTo>
                    <a:pt x="7" y="279"/>
                    <a:pt x="12" y="303"/>
                    <a:pt x="16" y="326"/>
                  </a:cubicBezTo>
                  <a:cubicBezTo>
                    <a:pt x="19" y="338"/>
                    <a:pt x="29" y="346"/>
                    <a:pt x="42" y="344"/>
                  </a:cubicBezTo>
                  <a:cubicBezTo>
                    <a:pt x="52" y="342"/>
                    <a:pt x="61" y="340"/>
                    <a:pt x="71" y="339"/>
                  </a:cubicBezTo>
                  <a:cubicBezTo>
                    <a:pt x="74" y="338"/>
                    <a:pt x="75" y="339"/>
                    <a:pt x="76" y="342"/>
                  </a:cubicBezTo>
                  <a:cubicBezTo>
                    <a:pt x="80" y="364"/>
                    <a:pt x="84" y="387"/>
                    <a:pt x="89" y="409"/>
                  </a:cubicBezTo>
                  <a:cubicBezTo>
                    <a:pt x="91" y="420"/>
                    <a:pt x="92" y="430"/>
                    <a:pt x="95" y="440"/>
                  </a:cubicBezTo>
                  <a:cubicBezTo>
                    <a:pt x="99" y="454"/>
                    <a:pt x="116" y="463"/>
                    <a:pt x="131" y="460"/>
                  </a:cubicBezTo>
                  <a:cubicBezTo>
                    <a:pt x="144" y="457"/>
                    <a:pt x="158" y="455"/>
                    <a:pt x="172" y="453"/>
                  </a:cubicBezTo>
                  <a:cubicBezTo>
                    <a:pt x="183" y="451"/>
                    <a:pt x="192" y="447"/>
                    <a:pt x="198" y="437"/>
                  </a:cubicBezTo>
                  <a:cubicBezTo>
                    <a:pt x="200" y="434"/>
                    <a:pt x="201" y="430"/>
                    <a:pt x="203" y="425"/>
                  </a:cubicBezTo>
                  <a:cubicBezTo>
                    <a:pt x="205" y="434"/>
                    <a:pt x="207" y="442"/>
                    <a:pt x="208" y="450"/>
                  </a:cubicBezTo>
                  <a:cubicBezTo>
                    <a:pt x="210" y="470"/>
                    <a:pt x="227" y="483"/>
                    <a:pt x="247" y="479"/>
                  </a:cubicBezTo>
                  <a:cubicBezTo>
                    <a:pt x="256" y="477"/>
                    <a:pt x="266" y="476"/>
                    <a:pt x="275" y="474"/>
                  </a:cubicBezTo>
                  <a:cubicBezTo>
                    <a:pt x="282" y="472"/>
                    <a:pt x="290" y="472"/>
                    <a:pt x="297" y="469"/>
                  </a:cubicBezTo>
                  <a:cubicBezTo>
                    <a:pt x="314" y="462"/>
                    <a:pt x="320" y="448"/>
                    <a:pt x="317" y="429"/>
                  </a:cubicBezTo>
                  <a:cubicBezTo>
                    <a:pt x="314" y="414"/>
                    <a:pt x="311" y="399"/>
                    <a:pt x="308" y="3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GB" sz="7198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4294D949-91D4-44B2-8CA2-30ACD4123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9924" y="1755687"/>
              <a:ext cx="1150939" cy="1497015"/>
            </a:xfrm>
            <a:custGeom>
              <a:avLst/>
              <a:gdLst>
                <a:gd name="T0" fmla="*/ 350 w 373"/>
                <a:gd name="T1" fmla="*/ 224 h 481"/>
                <a:gd name="T2" fmla="*/ 321 w 373"/>
                <a:gd name="T3" fmla="*/ 218 h 481"/>
                <a:gd name="T4" fmla="*/ 325 w 373"/>
                <a:gd name="T5" fmla="*/ 197 h 481"/>
                <a:gd name="T6" fmla="*/ 333 w 373"/>
                <a:gd name="T7" fmla="*/ 153 h 481"/>
                <a:gd name="T8" fmla="*/ 341 w 373"/>
                <a:gd name="T9" fmla="*/ 113 h 481"/>
                <a:gd name="T10" fmla="*/ 313 w 373"/>
                <a:gd name="T11" fmla="*/ 72 h 481"/>
                <a:gd name="T12" fmla="*/ 273 w 373"/>
                <a:gd name="T13" fmla="*/ 64 h 481"/>
                <a:gd name="T14" fmla="*/ 244 w 373"/>
                <a:gd name="T15" fmla="*/ 71 h 481"/>
                <a:gd name="T16" fmla="*/ 237 w 373"/>
                <a:gd name="T17" fmla="*/ 78 h 481"/>
                <a:gd name="T18" fmla="*/ 237 w 373"/>
                <a:gd name="T19" fmla="*/ 74 h 481"/>
                <a:gd name="T20" fmla="*/ 241 w 373"/>
                <a:gd name="T21" fmla="*/ 49 h 481"/>
                <a:gd name="T22" fmla="*/ 214 w 373"/>
                <a:gd name="T23" fmla="*/ 11 h 481"/>
                <a:gd name="T24" fmla="*/ 172 w 373"/>
                <a:gd name="T25" fmla="*/ 3 h 481"/>
                <a:gd name="T26" fmla="*/ 134 w 373"/>
                <a:gd name="T27" fmla="*/ 24 h 481"/>
                <a:gd name="T28" fmla="*/ 129 w 373"/>
                <a:gd name="T29" fmla="*/ 48 h 481"/>
                <a:gd name="T30" fmla="*/ 116 w 373"/>
                <a:gd name="T31" fmla="*/ 118 h 481"/>
                <a:gd name="T32" fmla="*/ 105 w 373"/>
                <a:gd name="T33" fmla="*/ 177 h 481"/>
                <a:gd name="T34" fmla="*/ 94 w 373"/>
                <a:gd name="T35" fmla="*/ 184 h 481"/>
                <a:gd name="T36" fmla="*/ 92 w 373"/>
                <a:gd name="T37" fmla="*/ 184 h 481"/>
                <a:gd name="T38" fmla="*/ 29 w 373"/>
                <a:gd name="T39" fmla="*/ 178 h 481"/>
                <a:gd name="T40" fmla="*/ 3 w 373"/>
                <a:gd name="T41" fmla="*/ 176 h 481"/>
                <a:gd name="T42" fmla="*/ 2 w 373"/>
                <a:gd name="T43" fmla="*/ 187 h 481"/>
                <a:gd name="T44" fmla="*/ 4 w 373"/>
                <a:gd name="T45" fmla="*/ 199 h 481"/>
                <a:gd name="T46" fmla="*/ 27 w 373"/>
                <a:gd name="T47" fmla="*/ 240 h 481"/>
                <a:gd name="T48" fmla="*/ 33 w 373"/>
                <a:gd name="T49" fmla="*/ 295 h 481"/>
                <a:gd name="T50" fmla="*/ 38 w 373"/>
                <a:gd name="T51" fmla="*/ 300 h 481"/>
                <a:gd name="T52" fmla="*/ 60 w 373"/>
                <a:gd name="T53" fmla="*/ 302 h 481"/>
                <a:gd name="T54" fmla="*/ 81 w 373"/>
                <a:gd name="T55" fmla="*/ 304 h 481"/>
                <a:gd name="T56" fmla="*/ 77 w 373"/>
                <a:gd name="T57" fmla="*/ 322 h 481"/>
                <a:gd name="T58" fmla="*/ 64 w 373"/>
                <a:gd name="T59" fmla="*/ 391 h 481"/>
                <a:gd name="T60" fmla="*/ 56 w 373"/>
                <a:gd name="T61" fmla="*/ 435 h 481"/>
                <a:gd name="T62" fmla="*/ 81 w 373"/>
                <a:gd name="T63" fmla="*/ 469 h 481"/>
                <a:gd name="T64" fmla="*/ 128 w 373"/>
                <a:gd name="T65" fmla="*/ 478 h 481"/>
                <a:gd name="T66" fmla="*/ 164 w 373"/>
                <a:gd name="T67" fmla="*/ 456 h 481"/>
                <a:gd name="T68" fmla="*/ 167 w 373"/>
                <a:gd name="T69" fmla="*/ 441 h 481"/>
                <a:gd name="T70" fmla="*/ 171 w 373"/>
                <a:gd name="T71" fmla="*/ 425 h 481"/>
                <a:gd name="T72" fmla="*/ 172 w 373"/>
                <a:gd name="T73" fmla="*/ 427 h 481"/>
                <a:gd name="T74" fmla="*/ 196 w 373"/>
                <a:gd name="T75" fmla="*/ 450 h 481"/>
                <a:gd name="T76" fmla="*/ 242 w 373"/>
                <a:gd name="T77" fmla="*/ 459 h 481"/>
                <a:gd name="T78" fmla="*/ 280 w 373"/>
                <a:gd name="T79" fmla="*/ 436 h 481"/>
                <a:gd name="T80" fmla="*/ 290 w 373"/>
                <a:gd name="T81" fmla="*/ 385 h 481"/>
                <a:gd name="T82" fmla="*/ 298 w 373"/>
                <a:gd name="T83" fmla="*/ 337 h 481"/>
                <a:gd name="T84" fmla="*/ 303 w 373"/>
                <a:gd name="T85" fmla="*/ 338 h 481"/>
                <a:gd name="T86" fmla="*/ 331 w 373"/>
                <a:gd name="T87" fmla="*/ 343 h 481"/>
                <a:gd name="T88" fmla="*/ 354 w 373"/>
                <a:gd name="T89" fmla="*/ 327 h 481"/>
                <a:gd name="T90" fmla="*/ 359 w 373"/>
                <a:gd name="T91" fmla="*/ 308 h 481"/>
                <a:gd name="T92" fmla="*/ 370 w 373"/>
                <a:gd name="T93" fmla="*/ 254 h 481"/>
                <a:gd name="T94" fmla="*/ 350 w 373"/>
                <a:gd name="T95" fmla="*/ 224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3" h="481">
                  <a:moveTo>
                    <a:pt x="350" y="224"/>
                  </a:moveTo>
                  <a:cubicBezTo>
                    <a:pt x="341" y="223"/>
                    <a:pt x="331" y="220"/>
                    <a:pt x="321" y="218"/>
                  </a:cubicBezTo>
                  <a:cubicBezTo>
                    <a:pt x="322" y="211"/>
                    <a:pt x="324" y="204"/>
                    <a:pt x="325" y="197"/>
                  </a:cubicBezTo>
                  <a:cubicBezTo>
                    <a:pt x="328" y="182"/>
                    <a:pt x="330" y="167"/>
                    <a:pt x="333" y="153"/>
                  </a:cubicBezTo>
                  <a:cubicBezTo>
                    <a:pt x="336" y="139"/>
                    <a:pt x="339" y="126"/>
                    <a:pt x="341" y="113"/>
                  </a:cubicBezTo>
                  <a:cubicBezTo>
                    <a:pt x="345" y="91"/>
                    <a:pt x="333" y="75"/>
                    <a:pt x="313" y="72"/>
                  </a:cubicBezTo>
                  <a:cubicBezTo>
                    <a:pt x="299" y="70"/>
                    <a:pt x="286" y="67"/>
                    <a:pt x="273" y="64"/>
                  </a:cubicBezTo>
                  <a:cubicBezTo>
                    <a:pt x="262" y="62"/>
                    <a:pt x="252" y="64"/>
                    <a:pt x="244" y="71"/>
                  </a:cubicBezTo>
                  <a:cubicBezTo>
                    <a:pt x="242" y="73"/>
                    <a:pt x="239" y="75"/>
                    <a:pt x="237" y="78"/>
                  </a:cubicBezTo>
                  <a:cubicBezTo>
                    <a:pt x="237" y="76"/>
                    <a:pt x="236" y="75"/>
                    <a:pt x="237" y="74"/>
                  </a:cubicBezTo>
                  <a:cubicBezTo>
                    <a:pt x="238" y="66"/>
                    <a:pt x="240" y="57"/>
                    <a:pt x="241" y="49"/>
                  </a:cubicBezTo>
                  <a:cubicBezTo>
                    <a:pt x="245" y="30"/>
                    <a:pt x="232" y="14"/>
                    <a:pt x="214" y="11"/>
                  </a:cubicBezTo>
                  <a:cubicBezTo>
                    <a:pt x="200" y="9"/>
                    <a:pt x="186" y="7"/>
                    <a:pt x="172" y="3"/>
                  </a:cubicBezTo>
                  <a:cubicBezTo>
                    <a:pt x="156" y="0"/>
                    <a:pt x="139" y="9"/>
                    <a:pt x="134" y="24"/>
                  </a:cubicBezTo>
                  <a:cubicBezTo>
                    <a:pt x="132" y="32"/>
                    <a:pt x="130" y="40"/>
                    <a:pt x="129" y="48"/>
                  </a:cubicBezTo>
                  <a:cubicBezTo>
                    <a:pt x="125" y="71"/>
                    <a:pt x="120" y="95"/>
                    <a:pt x="116" y="118"/>
                  </a:cubicBezTo>
                  <a:cubicBezTo>
                    <a:pt x="112" y="138"/>
                    <a:pt x="109" y="157"/>
                    <a:pt x="105" y="177"/>
                  </a:cubicBezTo>
                  <a:cubicBezTo>
                    <a:pt x="103" y="186"/>
                    <a:pt x="103" y="186"/>
                    <a:pt x="94" y="184"/>
                  </a:cubicBezTo>
                  <a:cubicBezTo>
                    <a:pt x="94" y="184"/>
                    <a:pt x="93" y="184"/>
                    <a:pt x="92" y="184"/>
                  </a:cubicBezTo>
                  <a:cubicBezTo>
                    <a:pt x="71" y="182"/>
                    <a:pt x="50" y="180"/>
                    <a:pt x="29" y="178"/>
                  </a:cubicBezTo>
                  <a:cubicBezTo>
                    <a:pt x="20" y="177"/>
                    <a:pt x="11" y="177"/>
                    <a:pt x="3" y="176"/>
                  </a:cubicBezTo>
                  <a:cubicBezTo>
                    <a:pt x="2" y="180"/>
                    <a:pt x="1" y="183"/>
                    <a:pt x="2" y="187"/>
                  </a:cubicBezTo>
                  <a:cubicBezTo>
                    <a:pt x="2" y="191"/>
                    <a:pt x="0" y="195"/>
                    <a:pt x="4" y="199"/>
                  </a:cubicBezTo>
                  <a:cubicBezTo>
                    <a:pt x="17" y="210"/>
                    <a:pt x="25" y="223"/>
                    <a:pt x="27" y="240"/>
                  </a:cubicBezTo>
                  <a:cubicBezTo>
                    <a:pt x="28" y="259"/>
                    <a:pt x="31" y="277"/>
                    <a:pt x="33" y="295"/>
                  </a:cubicBezTo>
                  <a:cubicBezTo>
                    <a:pt x="33" y="298"/>
                    <a:pt x="34" y="300"/>
                    <a:pt x="38" y="300"/>
                  </a:cubicBezTo>
                  <a:cubicBezTo>
                    <a:pt x="45" y="301"/>
                    <a:pt x="53" y="301"/>
                    <a:pt x="60" y="302"/>
                  </a:cubicBezTo>
                  <a:cubicBezTo>
                    <a:pt x="67" y="303"/>
                    <a:pt x="73" y="304"/>
                    <a:pt x="81" y="304"/>
                  </a:cubicBezTo>
                  <a:cubicBezTo>
                    <a:pt x="79" y="311"/>
                    <a:pt x="78" y="316"/>
                    <a:pt x="77" y="322"/>
                  </a:cubicBezTo>
                  <a:cubicBezTo>
                    <a:pt x="73" y="345"/>
                    <a:pt x="69" y="368"/>
                    <a:pt x="64" y="391"/>
                  </a:cubicBezTo>
                  <a:cubicBezTo>
                    <a:pt x="62" y="405"/>
                    <a:pt x="59" y="420"/>
                    <a:pt x="56" y="435"/>
                  </a:cubicBezTo>
                  <a:cubicBezTo>
                    <a:pt x="54" y="451"/>
                    <a:pt x="65" y="466"/>
                    <a:pt x="81" y="469"/>
                  </a:cubicBezTo>
                  <a:cubicBezTo>
                    <a:pt x="97" y="472"/>
                    <a:pt x="112" y="475"/>
                    <a:pt x="128" y="478"/>
                  </a:cubicBezTo>
                  <a:cubicBezTo>
                    <a:pt x="144" y="481"/>
                    <a:pt x="160" y="472"/>
                    <a:pt x="164" y="456"/>
                  </a:cubicBezTo>
                  <a:cubicBezTo>
                    <a:pt x="166" y="451"/>
                    <a:pt x="166" y="446"/>
                    <a:pt x="167" y="441"/>
                  </a:cubicBezTo>
                  <a:cubicBezTo>
                    <a:pt x="168" y="436"/>
                    <a:pt x="169" y="431"/>
                    <a:pt x="171" y="425"/>
                  </a:cubicBezTo>
                  <a:cubicBezTo>
                    <a:pt x="171" y="426"/>
                    <a:pt x="172" y="427"/>
                    <a:pt x="172" y="427"/>
                  </a:cubicBezTo>
                  <a:cubicBezTo>
                    <a:pt x="176" y="439"/>
                    <a:pt x="183" y="448"/>
                    <a:pt x="196" y="450"/>
                  </a:cubicBezTo>
                  <a:cubicBezTo>
                    <a:pt x="211" y="453"/>
                    <a:pt x="227" y="455"/>
                    <a:pt x="242" y="459"/>
                  </a:cubicBezTo>
                  <a:cubicBezTo>
                    <a:pt x="256" y="463"/>
                    <a:pt x="276" y="453"/>
                    <a:pt x="280" y="436"/>
                  </a:cubicBezTo>
                  <a:cubicBezTo>
                    <a:pt x="283" y="419"/>
                    <a:pt x="286" y="402"/>
                    <a:pt x="290" y="385"/>
                  </a:cubicBezTo>
                  <a:cubicBezTo>
                    <a:pt x="293" y="369"/>
                    <a:pt x="295" y="354"/>
                    <a:pt x="298" y="337"/>
                  </a:cubicBezTo>
                  <a:cubicBezTo>
                    <a:pt x="301" y="337"/>
                    <a:pt x="302" y="337"/>
                    <a:pt x="303" y="338"/>
                  </a:cubicBezTo>
                  <a:cubicBezTo>
                    <a:pt x="312" y="339"/>
                    <a:pt x="322" y="341"/>
                    <a:pt x="331" y="343"/>
                  </a:cubicBezTo>
                  <a:cubicBezTo>
                    <a:pt x="341" y="345"/>
                    <a:pt x="352" y="338"/>
                    <a:pt x="354" y="327"/>
                  </a:cubicBezTo>
                  <a:cubicBezTo>
                    <a:pt x="356" y="321"/>
                    <a:pt x="357" y="314"/>
                    <a:pt x="359" y="308"/>
                  </a:cubicBezTo>
                  <a:cubicBezTo>
                    <a:pt x="363" y="290"/>
                    <a:pt x="366" y="272"/>
                    <a:pt x="370" y="254"/>
                  </a:cubicBezTo>
                  <a:cubicBezTo>
                    <a:pt x="373" y="239"/>
                    <a:pt x="366" y="227"/>
                    <a:pt x="350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GB" sz="7198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4DBC098-BF91-4613-B9F1-569E6F0E3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573" y="1796962"/>
              <a:ext cx="334963" cy="1047752"/>
            </a:xfrm>
            <a:custGeom>
              <a:avLst/>
              <a:gdLst>
                <a:gd name="T0" fmla="*/ 24 w 109"/>
                <a:gd name="T1" fmla="*/ 310 h 337"/>
                <a:gd name="T2" fmla="*/ 40 w 109"/>
                <a:gd name="T3" fmla="*/ 330 h 337"/>
                <a:gd name="T4" fmla="*/ 90 w 109"/>
                <a:gd name="T5" fmla="*/ 332 h 337"/>
                <a:gd name="T6" fmla="*/ 109 w 109"/>
                <a:gd name="T7" fmla="*/ 308 h 337"/>
                <a:gd name="T8" fmla="*/ 108 w 109"/>
                <a:gd name="T9" fmla="*/ 174 h 337"/>
                <a:gd name="T10" fmla="*/ 107 w 109"/>
                <a:gd name="T11" fmla="*/ 174 h 337"/>
                <a:gd name="T12" fmla="*/ 107 w 109"/>
                <a:gd name="T13" fmla="*/ 144 h 337"/>
                <a:gd name="T14" fmla="*/ 107 w 109"/>
                <a:gd name="T15" fmla="*/ 40 h 337"/>
                <a:gd name="T16" fmla="*/ 84 w 109"/>
                <a:gd name="T17" fmla="*/ 7 h 337"/>
                <a:gd name="T18" fmla="*/ 36 w 109"/>
                <a:gd name="T19" fmla="*/ 7 h 337"/>
                <a:gd name="T20" fmla="*/ 11 w 109"/>
                <a:gd name="T21" fmla="*/ 30 h 337"/>
                <a:gd name="T22" fmla="*/ 6 w 109"/>
                <a:gd name="T23" fmla="*/ 53 h 337"/>
                <a:gd name="T24" fmla="*/ 1 w 109"/>
                <a:gd name="T25" fmla="*/ 130 h 337"/>
                <a:gd name="T26" fmla="*/ 8 w 109"/>
                <a:gd name="T27" fmla="*/ 251 h 337"/>
                <a:gd name="T28" fmla="*/ 24 w 109"/>
                <a:gd name="T29" fmla="*/ 31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337">
                  <a:moveTo>
                    <a:pt x="24" y="310"/>
                  </a:moveTo>
                  <a:cubicBezTo>
                    <a:pt x="27" y="319"/>
                    <a:pt x="32" y="326"/>
                    <a:pt x="40" y="330"/>
                  </a:cubicBezTo>
                  <a:cubicBezTo>
                    <a:pt x="57" y="337"/>
                    <a:pt x="73" y="337"/>
                    <a:pt x="90" y="332"/>
                  </a:cubicBezTo>
                  <a:cubicBezTo>
                    <a:pt x="101" y="329"/>
                    <a:pt x="109" y="320"/>
                    <a:pt x="109" y="308"/>
                  </a:cubicBezTo>
                  <a:cubicBezTo>
                    <a:pt x="108" y="263"/>
                    <a:pt x="108" y="219"/>
                    <a:pt x="108" y="174"/>
                  </a:cubicBezTo>
                  <a:cubicBezTo>
                    <a:pt x="108" y="174"/>
                    <a:pt x="108" y="174"/>
                    <a:pt x="107" y="174"/>
                  </a:cubicBezTo>
                  <a:cubicBezTo>
                    <a:pt x="107" y="164"/>
                    <a:pt x="107" y="154"/>
                    <a:pt x="107" y="144"/>
                  </a:cubicBezTo>
                  <a:cubicBezTo>
                    <a:pt x="107" y="109"/>
                    <a:pt x="107" y="75"/>
                    <a:pt x="107" y="40"/>
                  </a:cubicBezTo>
                  <a:cubicBezTo>
                    <a:pt x="107" y="25"/>
                    <a:pt x="97" y="12"/>
                    <a:pt x="84" y="7"/>
                  </a:cubicBezTo>
                  <a:cubicBezTo>
                    <a:pt x="67" y="0"/>
                    <a:pt x="51" y="1"/>
                    <a:pt x="36" y="7"/>
                  </a:cubicBezTo>
                  <a:cubicBezTo>
                    <a:pt x="25" y="12"/>
                    <a:pt x="16" y="18"/>
                    <a:pt x="11" y="30"/>
                  </a:cubicBezTo>
                  <a:cubicBezTo>
                    <a:pt x="9" y="37"/>
                    <a:pt x="7" y="45"/>
                    <a:pt x="6" y="53"/>
                  </a:cubicBezTo>
                  <a:cubicBezTo>
                    <a:pt x="4" y="79"/>
                    <a:pt x="2" y="104"/>
                    <a:pt x="1" y="130"/>
                  </a:cubicBezTo>
                  <a:cubicBezTo>
                    <a:pt x="0" y="170"/>
                    <a:pt x="2" y="210"/>
                    <a:pt x="8" y="251"/>
                  </a:cubicBezTo>
                  <a:cubicBezTo>
                    <a:pt x="11" y="271"/>
                    <a:pt x="15" y="291"/>
                    <a:pt x="24" y="3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GB" sz="7198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E5E90B80-8A77-4BB3-8898-EDA1A9814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373" y="1868400"/>
              <a:ext cx="327025" cy="982664"/>
            </a:xfrm>
            <a:custGeom>
              <a:avLst/>
              <a:gdLst>
                <a:gd name="T0" fmla="*/ 0 w 106"/>
                <a:gd name="T1" fmla="*/ 91 h 316"/>
                <a:gd name="T2" fmla="*/ 6 w 106"/>
                <a:gd name="T3" fmla="*/ 177 h 316"/>
                <a:gd name="T4" fmla="*/ 17 w 106"/>
                <a:gd name="T5" fmla="*/ 250 h 316"/>
                <a:gd name="T6" fmla="*/ 33 w 106"/>
                <a:gd name="T7" fmla="*/ 295 h 316"/>
                <a:gd name="T8" fmla="*/ 54 w 106"/>
                <a:gd name="T9" fmla="*/ 313 h 316"/>
                <a:gd name="T10" fmla="*/ 88 w 106"/>
                <a:gd name="T11" fmla="*/ 312 h 316"/>
                <a:gd name="T12" fmla="*/ 105 w 106"/>
                <a:gd name="T13" fmla="*/ 287 h 316"/>
                <a:gd name="T14" fmla="*/ 103 w 106"/>
                <a:gd name="T15" fmla="*/ 258 h 316"/>
                <a:gd name="T16" fmla="*/ 97 w 106"/>
                <a:gd name="T17" fmla="*/ 170 h 316"/>
                <a:gd name="T18" fmla="*/ 91 w 106"/>
                <a:gd name="T19" fmla="*/ 69 h 316"/>
                <a:gd name="T20" fmla="*/ 88 w 106"/>
                <a:gd name="T21" fmla="*/ 29 h 316"/>
                <a:gd name="T22" fmla="*/ 64 w 106"/>
                <a:gd name="T23" fmla="*/ 4 h 316"/>
                <a:gd name="T24" fmla="*/ 1 w 106"/>
                <a:gd name="T25" fmla="*/ 58 h 316"/>
                <a:gd name="T26" fmla="*/ 1 w 106"/>
                <a:gd name="T27" fmla="*/ 90 h 316"/>
                <a:gd name="T28" fmla="*/ 0 w 106"/>
                <a:gd name="T29" fmla="*/ 9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316">
                  <a:moveTo>
                    <a:pt x="0" y="91"/>
                  </a:moveTo>
                  <a:cubicBezTo>
                    <a:pt x="2" y="119"/>
                    <a:pt x="3" y="148"/>
                    <a:pt x="6" y="177"/>
                  </a:cubicBezTo>
                  <a:cubicBezTo>
                    <a:pt x="7" y="202"/>
                    <a:pt x="11" y="226"/>
                    <a:pt x="17" y="250"/>
                  </a:cubicBezTo>
                  <a:cubicBezTo>
                    <a:pt x="21" y="266"/>
                    <a:pt x="26" y="281"/>
                    <a:pt x="33" y="295"/>
                  </a:cubicBezTo>
                  <a:cubicBezTo>
                    <a:pt x="37" y="304"/>
                    <a:pt x="43" y="311"/>
                    <a:pt x="54" y="313"/>
                  </a:cubicBezTo>
                  <a:cubicBezTo>
                    <a:pt x="65" y="316"/>
                    <a:pt x="76" y="316"/>
                    <a:pt x="88" y="312"/>
                  </a:cubicBezTo>
                  <a:cubicBezTo>
                    <a:pt x="98" y="308"/>
                    <a:pt x="106" y="299"/>
                    <a:pt x="105" y="287"/>
                  </a:cubicBezTo>
                  <a:cubicBezTo>
                    <a:pt x="104" y="277"/>
                    <a:pt x="104" y="268"/>
                    <a:pt x="103" y="258"/>
                  </a:cubicBezTo>
                  <a:cubicBezTo>
                    <a:pt x="101" y="229"/>
                    <a:pt x="99" y="199"/>
                    <a:pt x="97" y="170"/>
                  </a:cubicBezTo>
                  <a:cubicBezTo>
                    <a:pt x="95" y="136"/>
                    <a:pt x="93" y="103"/>
                    <a:pt x="91" y="69"/>
                  </a:cubicBezTo>
                  <a:cubicBezTo>
                    <a:pt x="90" y="56"/>
                    <a:pt x="90" y="43"/>
                    <a:pt x="88" y="29"/>
                  </a:cubicBezTo>
                  <a:cubicBezTo>
                    <a:pt x="87" y="14"/>
                    <a:pt x="76" y="6"/>
                    <a:pt x="64" y="4"/>
                  </a:cubicBezTo>
                  <a:cubicBezTo>
                    <a:pt x="33" y="0"/>
                    <a:pt x="1" y="21"/>
                    <a:pt x="1" y="58"/>
                  </a:cubicBezTo>
                  <a:cubicBezTo>
                    <a:pt x="1" y="69"/>
                    <a:pt x="1" y="80"/>
                    <a:pt x="1" y="90"/>
                  </a:cubicBezTo>
                  <a:cubicBezTo>
                    <a:pt x="1" y="91"/>
                    <a:pt x="0" y="91"/>
                    <a:pt x="0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GB" sz="7198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D9A4D370-A8BA-4488-AC3B-91506D300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811" y="1749337"/>
              <a:ext cx="350838" cy="541338"/>
            </a:xfrm>
            <a:custGeom>
              <a:avLst/>
              <a:gdLst>
                <a:gd name="T0" fmla="*/ 7 w 114"/>
                <a:gd name="T1" fmla="*/ 160 h 174"/>
                <a:gd name="T2" fmla="*/ 48 w 114"/>
                <a:gd name="T3" fmla="*/ 164 h 174"/>
                <a:gd name="T4" fmla="*/ 109 w 114"/>
                <a:gd name="T5" fmla="*/ 174 h 174"/>
                <a:gd name="T6" fmla="*/ 109 w 114"/>
                <a:gd name="T7" fmla="*/ 171 h 174"/>
                <a:gd name="T8" fmla="*/ 112 w 114"/>
                <a:gd name="T9" fmla="*/ 107 h 174"/>
                <a:gd name="T10" fmla="*/ 114 w 114"/>
                <a:gd name="T11" fmla="*/ 45 h 174"/>
                <a:gd name="T12" fmla="*/ 110 w 114"/>
                <a:gd name="T13" fmla="*/ 28 h 174"/>
                <a:gd name="T14" fmla="*/ 85 w 114"/>
                <a:gd name="T15" fmla="*/ 6 h 174"/>
                <a:gd name="T16" fmla="*/ 36 w 114"/>
                <a:gd name="T17" fmla="*/ 6 h 174"/>
                <a:gd name="T18" fmla="*/ 6 w 114"/>
                <a:gd name="T19" fmla="*/ 49 h 174"/>
                <a:gd name="T20" fmla="*/ 0 w 114"/>
                <a:gd name="T21" fmla="*/ 152 h 174"/>
                <a:gd name="T22" fmla="*/ 7 w 114"/>
                <a:gd name="T23" fmla="*/ 16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74">
                  <a:moveTo>
                    <a:pt x="7" y="160"/>
                  </a:moveTo>
                  <a:cubicBezTo>
                    <a:pt x="20" y="161"/>
                    <a:pt x="34" y="162"/>
                    <a:pt x="48" y="164"/>
                  </a:cubicBezTo>
                  <a:cubicBezTo>
                    <a:pt x="68" y="167"/>
                    <a:pt x="88" y="170"/>
                    <a:pt x="109" y="174"/>
                  </a:cubicBezTo>
                  <a:cubicBezTo>
                    <a:pt x="109" y="173"/>
                    <a:pt x="109" y="172"/>
                    <a:pt x="109" y="171"/>
                  </a:cubicBezTo>
                  <a:cubicBezTo>
                    <a:pt x="110" y="150"/>
                    <a:pt x="111" y="128"/>
                    <a:pt x="112" y="107"/>
                  </a:cubicBezTo>
                  <a:cubicBezTo>
                    <a:pt x="113" y="86"/>
                    <a:pt x="114" y="65"/>
                    <a:pt x="114" y="45"/>
                  </a:cubicBezTo>
                  <a:cubicBezTo>
                    <a:pt x="114" y="39"/>
                    <a:pt x="112" y="33"/>
                    <a:pt x="110" y="28"/>
                  </a:cubicBezTo>
                  <a:cubicBezTo>
                    <a:pt x="105" y="17"/>
                    <a:pt x="96" y="10"/>
                    <a:pt x="85" y="6"/>
                  </a:cubicBezTo>
                  <a:cubicBezTo>
                    <a:pt x="69" y="0"/>
                    <a:pt x="52" y="0"/>
                    <a:pt x="36" y="6"/>
                  </a:cubicBezTo>
                  <a:cubicBezTo>
                    <a:pt x="17" y="14"/>
                    <a:pt x="7" y="29"/>
                    <a:pt x="6" y="49"/>
                  </a:cubicBezTo>
                  <a:cubicBezTo>
                    <a:pt x="3" y="83"/>
                    <a:pt x="2" y="118"/>
                    <a:pt x="0" y="152"/>
                  </a:cubicBezTo>
                  <a:cubicBezTo>
                    <a:pt x="0" y="159"/>
                    <a:pt x="0" y="159"/>
                    <a:pt x="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GB" sz="7198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B28B8ABE-CDC8-46A7-8764-9A1F10508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699" y="1817600"/>
              <a:ext cx="341313" cy="547688"/>
            </a:xfrm>
            <a:custGeom>
              <a:avLst/>
              <a:gdLst>
                <a:gd name="T0" fmla="*/ 4 w 111"/>
                <a:gd name="T1" fmla="*/ 155 h 176"/>
                <a:gd name="T2" fmla="*/ 19 w 111"/>
                <a:gd name="T3" fmla="*/ 158 h 176"/>
                <a:gd name="T4" fmla="*/ 81 w 111"/>
                <a:gd name="T5" fmla="*/ 171 h 176"/>
                <a:gd name="T6" fmla="*/ 105 w 111"/>
                <a:gd name="T7" fmla="*/ 176 h 176"/>
                <a:gd name="T8" fmla="*/ 107 w 111"/>
                <a:gd name="T9" fmla="*/ 159 h 176"/>
                <a:gd name="T10" fmla="*/ 108 w 111"/>
                <a:gd name="T11" fmla="*/ 47 h 176"/>
                <a:gd name="T12" fmla="*/ 99 w 111"/>
                <a:gd name="T13" fmla="*/ 23 h 176"/>
                <a:gd name="T14" fmla="*/ 38 w 111"/>
                <a:gd name="T15" fmla="*/ 5 h 176"/>
                <a:gd name="T16" fmla="*/ 10 w 111"/>
                <a:gd name="T17" fmla="*/ 35 h 176"/>
                <a:gd name="T18" fmla="*/ 4 w 111"/>
                <a:gd name="T19" fmla="*/ 100 h 176"/>
                <a:gd name="T20" fmla="*/ 0 w 111"/>
                <a:gd name="T21" fmla="*/ 150 h 176"/>
                <a:gd name="T22" fmla="*/ 4 w 111"/>
                <a:gd name="T23" fmla="*/ 15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176">
                  <a:moveTo>
                    <a:pt x="4" y="155"/>
                  </a:moveTo>
                  <a:cubicBezTo>
                    <a:pt x="9" y="156"/>
                    <a:pt x="14" y="157"/>
                    <a:pt x="19" y="158"/>
                  </a:cubicBezTo>
                  <a:cubicBezTo>
                    <a:pt x="39" y="162"/>
                    <a:pt x="60" y="166"/>
                    <a:pt x="81" y="171"/>
                  </a:cubicBezTo>
                  <a:cubicBezTo>
                    <a:pt x="89" y="172"/>
                    <a:pt x="96" y="174"/>
                    <a:pt x="105" y="176"/>
                  </a:cubicBezTo>
                  <a:cubicBezTo>
                    <a:pt x="105" y="170"/>
                    <a:pt x="106" y="164"/>
                    <a:pt x="107" y="159"/>
                  </a:cubicBezTo>
                  <a:cubicBezTo>
                    <a:pt x="108" y="122"/>
                    <a:pt x="111" y="84"/>
                    <a:pt x="108" y="47"/>
                  </a:cubicBezTo>
                  <a:cubicBezTo>
                    <a:pt x="107" y="38"/>
                    <a:pt x="105" y="30"/>
                    <a:pt x="99" y="23"/>
                  </a:cubicBezTo>
                  <a:cubicBezTo>
                    <a:pt x="82" y="5"/>
                    <a:pt x="61" y="0"/>
                    <a:pt x="38" y="5"/>
                  </a:cubicBezTo>
                  <a:cubicBezTo>
                    <a:pt x="20" y="10"/>
                    <a:pt x="11" y="21"/>
                    <a:pt x="10" y="35"/>
                  </a:cubicBezTo>
                  <a:cubicBezTo>
                    <a:pt x="7" y="56"/>
                    <a:pt x="5" y="78"/>
                    <a:pt x="4" y="100"/>
                  </a:cubicBezTo>
                  <a:cubicBezTo>
                    <a:pt x="2" y="116"/>
                    <a:pt x="1" y="133"/>
                    <a:pt x="0" y="150"/>
                  </a:cubicBezTo>
                  <a:cubicBezTo>
                    <a:pt x="0" y="153"/>
                    <a:pt x="1" y="154"/>
                    <a:pt x="4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GB" sz="7198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B223669-1B0F-4057-A804-5A3830BE8D34}"/>
              </a:ext>
            </a:extLst>
          </p:cNvPr>
          <p:cNvGrpSpPr/>
          <p:nvPr/>
        </p:nvGrpSpPr>
        <p:grpSpPr>
          <a:xfrm>
            <a:off x="509144" y="8581186"/>
            <a:ext cx="1018685" cy="781426"/>
            <a:chOff x="7633183" y="2410940"/>
            <a:chExt cx="3983904" cy="3056021"/>
          </a:xfrm>
          <a:solidFill>
            <a:schemeClr val="bg1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719532-B82E-43A9-867C-AE5BFC61842F}"/>
                </a:ext>
              </a:extLst>
            </p:cNvPr>
            <p:cNvSpPr/>
            <p:nvPr/>
          </p:nvSpPr>
          <p:spPr>
            <a:xfrm>
              <a:off x="7633183" y="51541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198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0C549B6-F948-44D4-A7DD-5F6637555183}"/>
                </a:ext>
              </a:extLst>
            </p:cNvPr>
            <p:cNvSpPr/>
            <p:nvPr/>
          </p:nvSpPr>
          <p:spPr>
            <a:xfrm rot="5400000">
              <a:off x="8090383" y="46969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198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7D4EAF1-22B7-4A96-9224-60C3FDA884C7}"/>
                </a:ext>
              </a:extLst>
            </p:cNvPr>
            <p:cNvSpPr/>
            <p:nvPr/>
          </p:nvSpPr>
          <p:spPr>
            <a:xfrm>
              <a:off x="8547583" y="42397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198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C4566F3-172E-49CB-8A80-37609B49371F}"/>
                </a:ext>
              </a:extLst>
            </p:cNvPr>
            <p:cNvSpPr/>
            <p:nvPr/>
          </p:nvSpPr>
          <p:spPr>
            <a:xfrm rot="5400000">
              <a:off x="9004783" y="37825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198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D952FAC-3FFC-4961-80F6-86C02FC733EB}"/>
                </a:ext>
              </a:extLst>
            </p:cNvPr>
            <p:cNvSpPr/>
            <p:nvPr/>
          </p:nvSpPr>
          <p:spPr>
            <a:xfrm>
              <a:off x="9461983" y="33253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198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89BE9BD-B9D6-4D5B-B503-B442371233D9}"/>
                </a:ext>
              </a:extLst>
            </p:cNvPr>
            <p:cNvSpPr/>
            <p:nvPr/>
          </p:nvSpPr>
          <p:spPr>
            <a:xfrm rot="5400000">
              <a:off x="9919183" y="28681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198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CD0AECB-1034-4049-87CF-FFE1E250530A}"/>
                </a:ext>
              </a:extLst>
            </p:cNvPr>
            <p:cNvSpPr/>
            <p:nvPr/>
          </p:nvSpPr>
          <p:spPr>
            <a:xfrm>
              <a:off x="10376383" y="24109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198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32CE004-C4F2-4150-A0CA-1064A0652C23}"/>
                </a:ext>
              </a:extLst>
            </p:cNvPr>
            <p:cNvSpPr/>
            <p:nvPr/>
          </p:nvSpPr>
          <p:spPr>
            <a:xfrm rot="8102273">
              <a:off x="10231747" y="4650867"/>
              <a:ext cx="1385340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198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0601993-1C69-4295-AF9E-F5C167BABD0F}"/>
                </a:ext>
              </a:extLst>
            </p:cNvPr>
            <p:cNvSpPr/>
            <p:nvPr/>
          </p:nvSpPr>
          <p:spPr>
            <a:xfrm>
              <a:off x="10237576" y="41889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198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12F1103-8639-47AB-8987-B3C4FF03957F}"/>
                </a:ext>
              </a:extLst>
            </p:cNvPr>
            <p:cNvSpPr/>
            <p:nvPr/>
          </p:nvSpPr>
          <p:spPr>
            <a:xfrm rot="5400000">
              <a:off x="10770083" y="4646140"/>
              <a:ext cx="1227221" cy="312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198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7F0398E-8E92-4581-9BEF-BDCD7BE62AA4}"/>
              </a:ext>
            </a:extLst>
          </p:cNvPr>
          <p:cNvGrpSpPr/>
          <p:nvPr/>
        </p:nvGrpSpPr>
        <p:grpSpPr>
          <a:xfrm>
            <a:off x="16021236" y="4511498"/>
            <a:ext cx="931111" cy="941593"/>
            <a:chOff x="2010880" y="2246539"/>
            <a:chExt cx="3384551" cy="3422650"/>
          </a:xfrm>
          <a:solidFill>
            <a:schemeClr val="bg1"/>
          </a:solidFill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098847DE-B852-4D41-991B-29CFD87C60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0880" y="2246539"/>
              <a:ext cx="3384550" cy="3422650"/>
            </a:xfrm>
            <a:custGeom>
              <a:avLst/>
              <a:gdLst>
                <a:gd name="T0" fmla="*/ 802 w 1098"/>
                <a:gd name="T1" fmla="*/ 525 h 1101"/>
                <a:gd name="T2" fmla="*/ 1063 w 1098"/>
                <a:gd name="T3" fmla="*/ 294 h 1101"/>
                <a:gd name="T4" fmla="*/ 1065 w 1098"/>
                <a:gd name="T5" fmla="*/ 111 h 1101"/>
                <a:gd name="T6" fmla="*/ 883 w 1098"/>
                <a:gd name="T7" fmla="*/ 0 h 1101"/>
                <a:gd name="T8" fmla="*/ 606 w 1098"/>
                <a:gd name="T9" fmla="*/ 229 h 1101"/>
                <a:gd name="T10" fmla="*/ 587 w 1098"/>
                <a:gd name="T11" fmla="*/ 393 h 1101"/>
                <a:gd name="T12" fmla="*/ 660 w 1098"/>
                <a:gd name="T13" fmla="*/ 316 h 1101"/>
                <a:gd name="T14" fmla="*/ 887 w 1098"/>
                <a:gd name="T15" fmla="*/ 91 h 1101"/>
                <a:gd name="T16" fmla="*/ 1005 w 1098"/>
                <a:gd name="T17" fmla="*/ 216 h 1101"/>
                <a:gd name="T18" fmla="*/ 780 w 1098"/>
                <a:gd name="T19" fmla="*/ 436 h 1101"/>
                <a:gd name="T20" fmla="*/ 704 w 1098"/>
                <a:gd name="T21" fmla="*/ 507 h 1101"/>
                <a:gd name="T22" fmla="*/ 439 w 1098"/>
                <a:gd name="T23" fmla="*/ 773 h 1101"/>
                <a:gd name="T24" fmla="*/ 231 w 1098"/>
                <a:gd name="T25" fmla="*/ 997 h 1101"/>
                <a:gd name="T26" fmla="*/ 97 w 1098"/>
                <a:gd name="T27" fmla="*/ 914 h 1101"/>
                <a:gd name="T28" fmla="*/ 296 w 1098"/>
                <a:gd name="T29" fmla="*/ 668 h 1101"/>
                <a:gd name="T30" fmla="*/ 374 w 1098"/>
                <a:gd name="T31" fmla="*/ 606 h 1101"/>
                <a:gd name="T32" fmla="*/ 388 w 1098"/>
                <a:gd name="T33" fmla="*/ 586 h 1101"/>
                <a:gd name="T34" fmla="*/ 142 w 1098"/>
                <a:gd name="T35" fmla="*/ 693 h 1101"/>
                <a:gd name="T36" fmla="*/ 27 w 1098"/>
                <a:gd name="T37" fmla="*/ 979 h 1101"/>
                <a:gd name="T38" fmla="*/ 289 w 1098"/>
                <a:gd name="T39" fmla="*/ 1068 h 1101"/>
                <a:gd name="T40" fmla="*/ 487 w 1098"/>
                <a:gd name="T41" fmla="*/ 871 h 1101"/>
                <a:gd name="T42" fmla="*/ 509 w 1098"/>
                <a:gd name="T43" fmla="*/ 704 h 1101"/>
                <a:gd name="T44" fmla="*/ 472 w 1098"/>
                <a:gd name="T45" fmla="*/ 548 h 1101"/>
                <a:gd name="T46" fmla="*/ 318 w 1098"/>
                <a:gd name="T47" fmla="*/ 686 h 1101"/>
                <a:gd name="T48" fmla="*/ 349 w 1098"/>
                <a:gd name="T49" fmla="*/ 803 h 1101"/>
                <a:gd name="T50" fmla="*/ 547 w 1098"/>
                <a:gd name="T51" fmla="*/ 631 h 1101"/>
                <a:gd name="T52" fmla="*/ 534 w 1098"/>
                <a:gd name="T53" fmla="*/ 599 h 1101"/>
                <a:gd name="T54" fmla="*/ 493 w 1098"/>
                <a:gd name="T55" fmla="*/ 577 h 1101"/>
                <a:gd name="T56" fmla="*/ 648 w 1098"/>
                <a:gd name="T57" fmla="*/ 540 h 1101"/>
                <a:gd name="T58" fmla="*/ 804 w 1098"/>
                <a:gd name="T59" fmla="*/ 374 h 1101"/>
                <a:gd name="T60" fmla="*/ 701 w 1098"/>
                <a:gd name="T61" fmla="*/ 303 h 1101"/>
                <a:gd name="T62" fmla="*/ 558 w 1098"/>
                <a:gd name="T63" fmla="*/ 447 h 1101"/>
                <a:gd name="T64" fmla="*/ 598 w 1098"/>
                <a:gd name="T65" fmla="*/ 454 h 1101"/>
                <a:gd name="T66" fmla="*/ 625 w 1098"/>
                <a:gd name="T67" fmla="*/ 495 h 1101"/>
                <a:gd name="T68" fmla="*/ 633 w 1098"/>
                <a:gd name="T69" fmla="*/ 516 h 1101"/>
                <a:gd name="T70" fmla="*/ 645 w 1098"/>
                <a:gd name="T71" fmla="*/ 543 h 1101"/>
                <a:gd name="T72" fmla="*/ 652 w 1098"/>
                <a:gd name="T73" fmla="*/ 661 h 1101"/>
                <a:gd name="T74" fmla="*/ 764 w 1098"/>
                <a:gd name="T75" fmla="*/ 789 h 1101"/>
                <a:gd name="T76" fmla="*/ 789 w 1098"/>
                <a:gd name="T77" fmla="*/ 765 h 1101"/>
                <a:gd name="T78" fmla="*/ 216 w 1098"/>
                <a:gd name="T79" fmla="*/ 432 h 1101"/>
                <a:gd name="T80" fmla="*/ 322 w 1098"/>
                <a:gd name="T81" fmla="*/ 474 h 1101"/>
                <a:gd name="T82" fmla="*/ 389 w 1098"/>
                <a:gd name="T83" fmla="*/ 456 h 1101"/>
                <a:gd name="T84" fmla="*/ 216 w 1098"/>
                <a:gd name="T85" fmla="*/ 432 h 1101"/>
                <a:gd name="T86" fmla="*/ 672 w 1098"/>
                <a:gd name="T87" fmla="*/ 828 h 1101"/>
                <a:gd name="T88" fmla="*/ 620 w 1098"/>
                <a:gd name="T89" fmla="*/ 695 h 1101"/>
                <a:gd name="T90" fmla="*/ 630 w 1098"/>
                <a:gd name="T91" fmla="*/ 802 h 1101"/>
                <a:gd name="T92" fmla="*/ 668 w 1098"/>
                <a:gd name="T93" fmla="*/ 879 h 1101"/>
                <a:gd name="T94" fmla="*/ 870 w 1098"/>
                <a:gd name="T95" fmla="*/ 679 h 1101"/>
                <a:gd name="T96" fmla="*/ 830 w 1098"/>
                <a:gd name="T97" fmla="*/ 637 h 1101"/>
                <a:gd name="T98" fmla="*/ 695 w 1098"/>
                <a:gd name="T99" fmla="*/ 620 h 1101"/>
                <a:gd name="T100" fmla="*/ 845 w 1098"/>
                <a:gd name="T101" fmla="*/ 677 h 1101"/>
                <a:gd name="T102" fmla="*/ 416 w 1098"/>
                <a:gd name="T103" fmla="*/ 242 h 1101"/>
                <a:gd name="T104" fmla="*/ 455 w 1098"/>
                <a:gd name="T105" fmla="*/ 387 h 1101"/>
                <a:gd name="T106" fmla="*/ 476 w 1098"/>
                <a:gd name="T107" fmla="*/ 333 h 1101"/>
                <a:gd name="T108" fmla="*/ 428 w 1098"/>
                <a:gd name="T109" fmla="*/ 217 h 1101"/>
                <a:gd name="T110" fmla="*/ 318 w 1098"/>
                <a:gd name="T111" fmla="*/ 301 h 1101"/>
                <a:gd name="T112" fmla="*/ 410 w 1098"/>
                <a:gd name="T113" fmla="*/ 435 h 1101"/>
                <a:gd name="T114" fmla="*/ 439 w 1098"/>
                <a:gd name="T115" fmla="*/ 41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8" h="1101">
                  <a:moveTo>
                    <a:pt x="704" y="507"/>
                  </a:moveTo>
                  <a:cubicBezTo>
                    <a:pt x="706" y="509"/>
                    <a:pt x="706" y="510"/>
                    <a:pt x="707" y="510"/>
                  </a:cubicBezTo>
                  <a:cubicBezTo>
                    <a:pt x="737" y="523"/>
                    <a:pt x="769" y="530"/>
                    <a:pt x="802" y="525"/>
                  </a:cubicBezTo>
                  <a:cubicBezTo>
                    <a:pt x="824" y="522"/>
                    <a:pt x="843" y="514"/>
                    <a:pt x="858" y="499"/>
                  </a:cubicBezTo>
                  <a:cubicBezTo>
                    <a:pt x="875" y="483"/>
                    <a:pt x="892" y="466"/>
                    <a:pt x="908" y="449"/>
                  </a:cubicBezTo>
                  <a:cubicBezTo>
                    <a:pt x="960" y="397"/>
                    <a:pt x="1011" y="346"/>
                    <a:pt x="1063" y="294"/>
                  </a:cubicBezTo>
                  <a:cubicBezTo>
                    <a:pt x="1075" y="283"/>
                    <a:pt x="1084" y="269"/>
                    <a:pt x="1089" y="254"/>
                  </a:cubicBezTo>
                  <a:cubicBezTo>
                    <a:pt x="1098" y="228"/>
                    <a:pt x="1098" y="202"/>
                    <a:pt x="1092" y="175"/>
                  </a:cubicBezTo>
                  <a:cubicBezTo>
                    <a:pt x="1087" y="152"/>
                    <a:pt x="1077" y="131"/>
                    <a:pt x="1065" y="111"/>
                  </a:cubicBezTo>
                  <a:cubicBezTo>
                    <a:pt x="1046" y="81"/>
                    <a:pt x="1022" y="57"/>
                    <a:pt x="993" y="37"/>
                  </a:cubicBezTo>
                  <a:cubicBezTo>
                    <a:pt x="977" y="25"/>
                    <a:pt x="959" y="16"/>
                    <a:pt x="940" y="10"/>
                  </a:cubicBezTo>
                  <a:cubicBezTo>
                    <a:pt x="921" y="3"/>
                    <a:pt x="903" y="0"/>
                    <a:pt x="883" y="0"/>
                  </a:cubicBezTo>
                  <a:cubicBezTo>
                    <a:pt x="852" y="0"/>
                    <a:pt x="826" y="9"/>
                    <a:pt x="804" y="31"/>
                  </a:cubicBezTo>
                  <a:cubicBezTo>
                    <a:pt x="770" y="64"/>
                    <a:pt x="736" y="98"/>
                    <a:pt x="702" y="132"/>
                  </a:cubicBezTo>
                  <a:cubicBezTo>
                    <a:pt x="670" y="165"/>
                    <a:pt x="638" y="197"/>
                    <a:pt x="606" y="229"/>
                  </a:cubicBezTo>
                  <a:cubicBezTo>
                    <a:pt x="582" y="252"/>
                    <a:pt x="570" y="279"/>
                    <a:pt x="569" y="311"/>
                  </a:cubicBezTo>
                  <a:cubicBezTo>
                    <a:pt x="569" y="330"/>
                    <a:pt x="572" y="348"/>
                    <a:pt x="577" y="366"/>
                  </a:cubicBezTo>
                  <a:cubicBezTo>
                    <a:pt x="580" y="375"/>
                    <a:pt x="584" y="383"/>
                    <a:pt x="587" y="393"/>
                  </a:cubicBezTo>
                  <a:cubicBezTo>
                    <a:pt x="589" y="392"/>
                    <a:pt x="589" y="391"/>
                    <a:pt x="590" y="391"/>
                  </a:cubicBezTo>
                  <a:cubicBezTo>
                    <a:pt x="612" y="368"/>
                    <a:pt x="635" y="345"/>
                    <a:pt x="658" y="322"/>
                  </a:cubicBezTo>
                  <a:cubicBezTo>
                    <a:pt x="659" y="321"/>
                    <a:pt x="660" y="318"/>
                    <a:pt x="660" y="316"/>
                  </a:cubicBezTo>
                  <a:cubicBezTo>
                    <a:pt x="660" y="309"/>
                    <a:pt x="661" y="303"/>
                    <a:pt x="666" y="297"/>
                  </a:cubicBezTo>
                  <a:cubicBezTo>
                    <a:pt x="732" y="232"/>
                    <a:pt x="798" y="166"/>
                    <a:pt x="863" y="100"/>
                  </a:cubicBezTo>
                  <a:cubicBezTo>
                    <a:pt x="870" y="93"/>
                    <a:pt x="878" y="90"/>
                    <a:pt x="887" y="91"/>
                  </a:cubicBezTo>
                  <a:cubicBezTo>
                    <a:pt x="903" y="92"/>
                    <a:pt x="918" y="98"/>
                    <a:pt x="932" y="106"/>
                  </a:cubicBezTo>
                  <a:cubicBezTo>
                    <a:pt x="960" y="122"/>
                    <a:pt x="982" y="145"/>
                    <a:pt x="996" y="175"/>
                  </a:cubicBezTo>
                  <a:cubicBezTo>
                    <a:pt x="1002" y="188"/>
                    <a:pt x="1005" y="202"/>
                    <a:pt x="1005" y="216"/>
                  </a:cubicBezTo>
                  <a:cubicBezTo>
                    <a:pt x="1004" y="221"/>
                    <a:pt x="1002" y="225"/>
                    <a:pt x="998" y="229"/>
                  </a:cubicBezTo>
                  <a:cubicBezTo>
                    <a:pt x="933" y="295"/>
                    <a:pt x="867" y="361"/>
                    <a:pt x="802" y="427"/>
                  </a:cubicBezTo>
                  <a:cubicBezTo>
                    <a:pt x="796" y="433"/>
                    <a:pt x="789" y="436"/>
                    <a:pt x="780" y="436"/>
                  </a:cubicBezTo>
                  <a:cubicBezTo>
                    <a:pt x="778" y="436"/>
                    <a:pt x="776" y="437"/>
                    <a:pt x="775" y="438"/>
                  </a:cubicBezTo>
                  <a:cubicBezTo>
                    <a:pt x="760" y="452"/>
                    <a:pt x="747" y="466"/>
                    <a:pt x="732" y="480"/>
                  </a:cubicBezTo>
                  <a:cubicBezTo>
                    <a:pt x="723" y="489"/>
                    <a:pt x="714" y="498"/>
                    <a:pt x="704" y="507"/>
                  </a:cubicBezTo>
                  <a:close/>
                  <a:moveTo>
                    <a:pt x="509" y="704"/>
                  </a:moveTo>
                  <a:cubicBezTo>
                    <a:pt x="507" y="706"/>
                    <a:pt x="506" y="706"/>
                    <a:pt x="505" y="707"/>
                  </a:cubicBezTo>
                  <a:cubicBezTo>
                    <a:pt x="483" y="729"/>
                    <a:pt x="461" y="751"/>
                    <a:pt x="439" y="773"/>
                  </a:cubicBezTo>
                  <a:cubicBezTo>
                    <a:pt x="436" y="776"/>
                    <a:pt x="435" y="778"/>
                    <a:pt x="435" y="782"/>
                  </a:cubicBezTo>
                  <a:cubicBezTo>
                    <a:pt x="436" y="789"/>
                    <a:pt x="434" y="795"/>
                    <a:pt x="428" y="801"/>
                  </a:cubicBezTo>
                  <a:cubicBezTo>
                    <a:pt x="362" y="866"/>
                    <a:pt x="297" y="932"/>
                    <a:pt x="231" y="997"/>
                  </a:cubicBezTo>
                  <a:cubicBezTo>
                    <a:pt x="224" y="1004"/>
                    <a:pt x="217" y="1006"/>
                    <a:pt x="208" y="1005"/>
                  </a:cubicBezTo>
                  <a:cubicBezTo>
                    <a:pt x="194" y="1004"/>
                    <a:pt x="181" y="1000"/>
                    <a:pt x="169" y="993"/>
                  </a:cubicBezTo>
                  <a:cubicBezTo>
                    <a:pt x="136" y="975"/>
                    <a:pt x="111" y="949"/>
                    <a:pt x="97" y="914"/>
                  </a:cubicBezTo>
                  <a:cubicBezTo>
                    <a:pt x="93" y="903"/>
                    <a:pt x="90" y="891"/>
                    <a:pt x="91" y="880"/>
                  </a:cubicBezTo>
                  <a:cubicBezTo>
                    <a:pt x="92" y="875"/>
                    <a:pt x="94" y="871"/>
                    <a:pt x="97" y="868"/>
                  </a:cubicBezTo>
                  <a:cubicBezTo>
                    <a:pt x="163" y="801"/>
                    <a:pt x="230" y="735"/>
                    <a:pt x="296" y="668"/>
                  </a:cubicBezTo>
                  <a:cubicBezTo>
                    <a:pt x="301" y="663"/>
                    <a:pt x="307" y="660"/>
                    <a:pt x="315" y="661"/>
                  </a:cubicBezTo>
                  <a:cubicBezTo>
                    <a:pt x="318" y="661"/>
                    <a:pt x="321" y="659"/>
                    <a:pt x="323" y="657"/>
                  </a:cubicBezTo>
                  <a:cubicBezTo>
                    <a:pt x="340" y="640"/>
                    <a:pt x="357" y="623"/>
                    <a:pt x="374" y="606"/>
                  </a:cubicBezTo>
                  <a:cubicBezTo>
                    <a:pt x="380" y="600"/>
                    <a:pt x="386" y="594"/>
                    <a:pt x="391" y="589"/>
                  </a:cubicBezTo>
                  <a:cubicBezTo>
                    <a:pt x="391" y="588"/>
                    <a:pt x="390" y="587"/>
                    <a:pt x="390" y="587"/>
                  </a:cubicBezTo>
                  <a:cubicBezTo>
                    <a:pt x="389" y="587"/>
                    <a:pt x="388" y="586"/>
                    <a:pt x="388" y="586"/>
                  </a:cubicBezTo>
                  <a:cubicBezTo>
                    <a:pt x="359" y="574"/>
                    <a:pt x="329" y="567"/>
                    <a:pt x="298" y="571"/>
                  </a:cubicBezTo>
                  <a:cubicBezTo>
                    <a:pt x="274" y="574"/>
                    <a:pt x="253" y="582"/>
                    <a:pt x="237" y="599"/>
                  </a:cubicBezTo>
                  <a:cubicBezTo>
                    <a:pt x="205" y="630"/>
                    <a:pt x="173" y="661"/>
                    <a:pt x="142" y="693"/>
                  </a:cubicBezTo>
                  <a:cubicBezTo>
                    <a:pt x="107" y="728"/>
                    <a:pt x="72" y="764"/>
                    <a:pt x="36" y="799"/>
                  </a:cubicBezTo>
                  <a:cubicBezTo>
                    <a:pt x="11" y="823"/>
                    <a:pt x="0" y="852"/>
                    <a:pt x="0" y="886"/>
                  </a:cubicBezTo>
                  <a:cubicBezTo>
                    <a:pt x="0" y="920"/>
                    <a:pt x="11" y="951"/>
                    <a:pt x="27" y="979"/>
                  </a:cubicBezTo>
                  <a:cubicBezTo>
                    <a:pt x="49" y="1016"/>
                    <a:pt x="78" y="1046"/>
                    <a:pt x="115" y="1067"/>
                  </a:cubicBezTo>
                  <a:cubicBezTo>
                    <a:pt x="150" y="1088"/>
                    <a:pt x="188" y="1101"/>
                    <a:pt x="231" y="1095"/>
                  </a:cubicBezTo>
                  <a:cubicBezTo>
                    <a:pt x="253" y="1092"/>
                    <a:pt x="273" y="1084"/>
                    <a:pt x="289" y="1068"/>
                  </a:cubicBezTo>
                  <a:cubicBezTo>
                    <a:pt x="300" y="1058"/>
                    <a:pt x="310" y="1047"/>
                    <a:pt x="321" y="1037"/>
                  </a:cubicBezTo>
                  <a:cubicBezTo>
                    <a:pt x="344" y="1013"/>
                    <a:pt x="368" y="990"/>
                    <a:pt x="392" y="966"/>
                  </a:cubicBezTo>
                  <a:cubicBezTo>
                    <a:pt x="423" y="934"/>
                    <a:pt x="454" y="902"/>
                    <a:pt x="487" y="871"/>
                  </a:cubicBezTo>
                  <a:cubicBezTo>
                    <a:pt x="517" y="843"/>
                    <a:pt x="530" y="809"/>
                    <a:pt x="526" y="769"/>
                  </a:cubicBezTo>
                  <a:cubicBezTo>
                    <a:pt x="525" y="756"/>
                    <a:pt x="522" y="743"/>
                    <a:pt x="518" y="730"/>
                  </a:cubicBezTo>
                  <a:cubicBezTo>
                    <a:pt x="516" y="722"/>
                    <a:pt x="512" y="713"/>
                    <a:pt x="509" y="704"/>
                  </a:cubicBezTo>
                  <a:close/>
                  <a:moveTo>
                    <a:pt x="503" y="549"/>
                  </a:moveTo>
                  <a:cubicBezTo>
                    <a:pt x="498" y="550"/>
                    <a:pt x="494" y="551"/>
                    <a:pt x="490" y="552"/>
                  </a:cubicBezTo>
                  <a:cubicBezTo>
                    <a:pt x="483" y="555"/>
                    <a:pt x="477" y="555"/>
                    <a:pt x="472" y="548"/>
                  </a:cubicBezTo>
                  <a:cubicBezTo>
                    <a:pt x="472" y="547"/>
                    <a:pt x="470" y="547"/>
                    <a:pt x="470" y="546"/>
                  </a:cubicBezTo>
                  <a:cubicBezTo>
                    <a:pt x="464" y="543"/>
                    <a:pt x="462" y="543"/>
                    <a:pt x="458" y="547"/>
                  </a:cubicBezTo>
                  <a:cubicBezTo>
                    <a:pt x="411" y="593"/>
                    <a:pt x="365" y="640"/>
                    <a:pt x="318" y="686"/>
                  </a:cubicBezTo>
                  <a:cubicBezTo>
                    <a:pt x="311" y="693"/>
                    <a:pt x="303" y="700"/>
                    <a:pt x="298" y="708"/>
                  </a:cubicBezTo>
                  <a:cubicBezTo>
                    <a:pt x="288" y="723"/>
                    <a:pt x="289" y="739"/>
                    <a:pt x="296" y="755"/>
                  </a:cubicBezTo>
                  <a:cubicBezTo>
                    <a:pt x="306" y="779"/>
                    <a:pt x="324" y="796"/>
                    <a:pt x="349" y="803"/>
                  </a:cubicBezTo>
                  <a:cubicBezTo>
                    <a:pt x="367" y="808"/>
                    <a:pt x="383" y="805"/>
                    <a:pt x="397" y="791"/>
                  </a:cubicBezTo>
                  <a:cubicBezTo>
                    <a:pt x="446" y="741"/>
                    <a:pt x="496" y="692"/>
                    <a:pt x="546" y="642"/>
                  </a:cubicBezTo>
                  <a:cubicBezTo>
                    <a:pt x="549" y="638"/>
                    <a:pt x="550" y="635"/>
                    <a:pt x="547" y="631"/>
                  </a:cubicBezTo>
                  <a:cubicBezTo>
                    <a:pt x="541" y="632"/>
                    <a:pt x="535" y="632"/>
                    <a:pt x="528" y="633"/>
                  </a:cubicBezTo>
                  <a:cubicBezTo>
                    <a:pt x="532" y="624"/>
                    <a:pt x="535" y="617"/>
                    <a:pt x="538" y="609"/>
                  </a:cubicBezTo>
                  <a:cubicBezTo>
                    <a:pt x="540" y="603"/>
                    <a:pt x="541" y="603"/>
                    <a:pt x="534" y="599"/>
                  </a:cubicBezTo>
                  <a:cubicBezTo>
                    <a:pt x="530" y="597"/>
                    <a:pt x="528" y="595"/>
                    <a:pt x="529" y="590"/>
                  </a:cubicBezTo>
                  <a:cubicBezTo>
                    <a:pt x="530" y="586"/>
                    <a:pt x="530" y="581"/>
                    <a:pt x="531" y="577"/>
                  </a:cubicBezTo>
                  <a:cubicBezTo>
                    <a:pt x="518" y="577"/>
                    <a:pt x="506" y="577"/>
                    <a:pt x="493" y="577"/>
                  </a:cubicBezTo>
                  <a:cubicBezTo>
                    <a:pt x="497" y="567"/>
                    <a:pt x="500" y="559"/>
                    <a:pt x="503" y="549"/>
                  </a:cubicBezTo>
                  <a:close/>
                  <a:moveTo>
                    <a:pt x="645" y="543"/>
                  </a:moveTo>
                  <a:cubicBezTo>
                    <a:pt x="647" y="542"/>
                    <a:pt x="648" y="541"/>
                    <a:pt x="648" y="540"/>
                  </a:cubicBezTo>
                  <a:cubicBezTo>
                    <a:pt x="665" y="523"/>
                    <a:pt x="682" y="507"/>
                    <a:pt x="698" y="490"/>
                  </a:cubicBezTo>
                  <a:cubicBezTo>
                    <a:pt x="730" y="458"/>
                    <a:pt x="761" y="427"/>
                    <a:pt x="793" y="395"/>
                  </a:cubicBezTo>
                  <a:cubicBezTo>
                    <a:pt x="799" y="389"/>
                    <a:pt x="803" y="382"/>
                    <a:pt x="804" y="374"/>
                  </a:cubicBezTo>
                  <a:cubicBezTo>
                    <a:pt x="807" y="353"/>
                    <a:pt x="800" y="335"/>
                    <a:pt x="786" y="319"/>
                  </a:cubicBezTo>
                  <a:cubicBezTo>
                    <a:pt x="776" y="307"/>
                    <a:pt x="762" y="298"/>
                    <a:pt x="746" y="293"/>
                  </a:cubicBezTo>
                  <a:cubicBezTo>
                    <a:pt x="730" y="289"/>
                    <a:pt x="714" y="291"/>
                    <a:pt x="701" y="303"/>
                  </a:cubicBezTo>
                  <a:cubicBezTo>
                    <a:pt x="692" y="312"/>
                    <a:pt x="683" y="321"/>
                    <a:pt x="674" y="330"/>
                  </a:cubicBezTo>
                  <a:cubicBezTo>
                    <a:pt x="641" y="364"/>
                    <a:pt x="607" y="398"/>
                    <a:pt x="573" y="433"/>
                  </a:cubicBezTo>
                  <a:cubicBezTo>
                    <a:pt x="568" y="438"/>
                    <a:pt x="563" y="442"/>
                    <a:pt x="558" y="447"/>
                  </a:cubicBezTo>
                  <a:cubicBezTo>
                    <a:pt x="562" y="450"/>
                    <a:pt x="566" y="452"/>
                    <a:pt x="570" y="455"/>
                  </a:cubicBezTo>
                  <a:cubicBezTo>
                    <a:pt x="574" y="459"/>
                    <a:pt x="578" y="459"/>
                    <a:pt x="583" y="458"/>
                  </a:cubicBezTo>
                  <a:cubicBezTo>
                    <a:pt x="588" y="456"/>
                    <a:pt x="593" y="456"/>
                    <a:pt x="598" y="454"/>
                  </a:cubicBezTo>
                  <a:cubicBezTo>
                    <a:pt x="595" y="464"/>
                    <a:pt x="592" y="472"/>
                    <a:pt x="589" y="482"/>
                  </a:cubicBezTo>
                  <a:cubicBezTo>
                    <a:pt x="602" y="482"/>
                    <a:pt x="614" y="482"/>
                    <a:pt x="626" y="482"/>
                  </a:cubicBezTo>
                  <a:cubicBezTo>
                    <a:pt x="626" y="486"/>
                    <a:pt x="626" y="491"/>
                    <a:pt x="625" y="495"/>
                  </a:cubicBezTo>
                  <a:cubicBezTo>
                    <a:pt x="624" y="500"/>
                    <a:pt x="625" y="502"/>
                    <a:pt x="629" y="504"/>
                  </a:cubicBezTo>
                  <a:cubicBezTo>
                    <a:pt x="636" y="508"/>
                    <a:pt x="636" y="508"/>
                    <a:pt x="633" y="515"/>
                  </a:cubicBezTo>
                  <a:cubicBezTo>
                    <a:pt x="633" y="516"/>
                    <a:pt x="633" y="516"/>
                    <a:pt x="633" y="516"/>
                  </a:cubicBezTo>
                  <a:cubicBezTo>
                    <a:pt x="630" y="523"/>
                    <a:pt x="627" y="530"/>
                    <a:pt x="624" y="538"/>
                  </a:cubicBezTo>
                  <a:cubicBezTo>
                    <a:pt x="631" y="537"/>
                    <a:pt x="638" y="537"/>
                    <a:pt x="644" y="536"/>
                  </a:cubicBezTo>
                  <a:cubicBezTo>
                    <a:pt x="644" y="538"/>
                    <a:pt x="645" y="540"/>
                    <a:pt x="645" y="543"/>
                  </a:cubicBezTo>
                  <a:close/>
                  <a:moveTo>
                    <a:pt x="668" y="650"/>
                  </a:moveTo>
                  <a:cubicBezTo>
                    <a:pt x="668" y="650"/>
                    <a:pt x="668" y="651"/>
                    <a:pt x="668" y="651"/>
                  </a:cubicBezTo>
                  <a:cubicBezTo>
                    <a:pt x="660" y="651"/>
                    <a:pt x="655" y="654"/>
                    <a:pt x="652" y="661"/>
                  </a:cubicBezTo>
                  <a:cubicBezTo>
                    <a:pt x="649" y="668"/>
                    <a:pt x="650" y="674"/>
                    <a:pt x="655" y="680"/>
                  </a:cubicBezTo>
                  <a:cubicBezTo>
                    <a:pt x="659" y="684"/>
                    <a:pt x="663" y="688"/>
                    <a:pt x="667" y="692"/>
                  </a:cubicBezTo>
                  <a:cubicBezTo>
                    <a:pt x="700" y="724"/>
                    <a:pt x="732" y="757"/>
                    <a:pt x="764" y="789"/>
                  </a:cubicBezTo>
                  <a:cubicBezTo>
                    <a:pt x="769" y="793"/>
                    <a:pt x="774" y="796"/>
                    <a:pt x="781" y="795"/>
                  </a:cubicBezTo>
                  <a:cubicBezTo>
                    <a:pt x="787" y="793"/>
                    <a:pt x="792" y="789"/>
                    <a:pt x="794" y="783"/>
                  </a:cubicBezTo>
                  <a:cubicBezTo>
                    <a:pt x="796" y="776"/>
                    <a:pt x="794" y="770"/>
                    <a:pt x="789" y="765"/>
                  </a:cubicBezTo>
                  <a:cubicBezTo>
                    <a:pt x="753" y="729"/>
                    <a:pt x="716" y="692"/>
                    <a:pt x="680" y="656"/>
                  </a:cubicBezTo>
                  <a:cubicBezTo>
                    <a:pt x="677" y="653"/>
                    <a:pt x="672" y="652"/>
                    <a:pt x="668" y="650"/>
                  </a:cubicBezTo>
                  <a:close/>
                  <a:moveTo>
                    <a:pt x="216" y="432"/>
                  </a:moveTo>
                  <a:cubicBezTo>
                    <a:pt x="217" y="435"/>
                    <a:pt x="217" y="438"/>
                    <a:pt x="219" y="440"/>
                  </a:cubicBezTo>
                  <a:cubicBezTo>
                    <a:pt x="222" y="447"/>
                    <a:pt x="228" y="449"/>
                    <a:pt x="235" y="450"/>
                  </a:cubicBezTo>
                  <a:cubicBezTo>
                    <a:pt x="264" y="458"/>
                    <a:pt x="293" y="466"/>
                    <a:pt x="322" y="474"/>
                  </a:cubicBezTo>
                  <a:cubicBezTo>
                    <a:pt x="341" y="479"/>
                    <a:pt x="361" y="484"/>
                    <a:pt x="380" y="489"/>
                  </a:cubicBezTo>
                  <a:cubicBezTo>
                    <a:pt x="389" y="492"/>
                    <a:pt x="398" y="486"/>
                    <a:pt x="401" y="476"/>
                  </a:cubicBezTo>
                  <a:cubicBezTo>
                    <a:pt x="403" y="468"/>
                    <a:pt x="397" y="458"/>
                    <a:pt x="389" y="456"/>
                  </a:cubicBezTo>
                  <a:cubicBezTo>
                    <a:pt x="367" y="450"/>
                    <a:pt x="346" y="445"/>
                    <a:pt x="324" y="439"/>
                  </a:cubicBezTo>
                  <a:cubicBezTo>
                    <a:pt x="296" y="431"/>
                    <a:pt x="268" y="424"/>
                    <a:pt x="239" y="416"/>
                  </a:cubicBezTo>
                  <a:cubicBezTo>
                    <a:pt x="228" y="413"/>
                    <a:pt x="217" y="421"/>
                    <a:pt x="216" y="432"/>
                  </a:cubicBezTo>
                  <a:close/>
                  <a:moveTo>
                    <a:pt x="681" y="863"/>
                  </a:moveTo>
                  <a:cubicBezTo>
                    <a:pt x="680" y="860"/>
                    <a:pt x="680" y="858"/>
                    <a:pt x="679" y="855"/>
                  </a:cubicBezTo>
                  <a:cubicBezTo>
                    <a:pt x="677" y="846"/>
                    <a:pt x="674" y="837"/>
                    <a:pt x="672" y="828"/>
                  </a:cubicBezTo>
                  <a:cubicBezTo>
                    <a:pt x="666" y="805"/>
                    <a:pt x="660" y="782"/>
                    <a:pt x="654" y="759"/>
                  </a:cubicBezTo>
                  <a:cubicBezTo>
                    <a:pt x="649" y="743"/>
                    <a:pt x="644" y="726"/>
                    <a:pt x="640" y="710"/>
                  </a:cubicBezTo>
                  <a:cubicBezTo>
                    <a:pt x="638" y="699"/>
                    <a:pt x="627" y="693"/>
                    <a:pt x="620" y="695"/>
                  </a:cubicBezTo>
                  <a:cubicBezTo>
                    <a:pt x="609" y="698"/>
                    <a:pt x="604" y="708"/>
                    <a:pt x="607" y="719"/>
                  </a:cubicBezTo>
                  <a:cubicBezTo>
                    <a:pt x="609" y="723"/>
                    <a:pt x="610" y="727"/>
                    <a:pt x="611" y="732"/>
                  </a:cubicBezTo>
                  <a:cubicBezTo>
                    <a:pt x="617" y="755"/>
                    <a:pt x="624" y="779"/>
                    <a:pt x="630" y="802"/>
                  </a:cubicBezTo>
                  <a:cubicBezTo>
                    <a:pt x="633" y="816"/>
                    <a:pt x="637" y="829"/>
                    <a:pt x="640" y="842"/>
                  </a:cubicBezTo>
                  <a:cubicBezTo>
                    <a:pt x="643" y="851"/>
                    <a:pt x="645" y="860"/>
                    <a:pt x="648" y="869"/>
                  </a:cubicBezTo>
                  <a:cubicBezTo>
                    <a:pt x="651" y="877"/>
                    <a:pt x="660" y="881"/>
                    <a:pt x="668" y="879"/>
                  </a:cubicBezTo>
                  <a:cubicBezTo>
                    <a:pt x="675" y="878"/>
                    <a:pt x="680" y="870"/>
                    <a:pt x="681" y="863"/>
                  </a:cubicBezTo>
                  <a:close/>
                  <a:moveTo>
                    <a:pt x="862" y="681"/>
                  </a:moveTo>
                  <a:cubicBezTo>
                    <a:pt x="864" y="681"/>
                    <a:pt x="867" y="680"/>
                    <a:pt x="870" y="679"/>
                  </a:cubicBezTo>
                  <a:cubicBezTo>
                    <a:pt x="877" y="675"/>
                    <a:pt x="880" y="669"/>
                    <a:pt x="879" y="661"/>
                  </a:cubicBezTo>
                  <a:cubicBezTo>
                    <a:pt x="878" y="654"/>
                    <a:pt x="874" y="650"/>
                    <a:pt x="867" y="648"/>
                  </a:cubicBezTo>
                  <a:cubicBezTo>
                    <a:pt x="855" y="644"/>
                    <a:pt x="842" y="641"/>
                    <a:pt x="830" y="637"/>
                  </a:cubicBezTo>
                  <a:cubicBezTo>
                    <a:pt x="807" y="631"/>
                    <a:pt x="784" y="625"/>
                    <a:pt x="761" y="619"/>
                  </a:cubicBezTo>
                  <a:cubicBezTo>
                    <a:pt x="746" y="615"/>
                    <a:pt x="731" y="611"/>
                    <a:pt x="716" y="607"/>
                  </a:cubicBezTo>
                  <a:cubicBezTo>
                    <a:pt x="707" y="605"/>
                    <a:pt x="697" y="611"/>
                    <a:pt x="695" y="620"/>
                  </a:cubicBezTo>
                  <a:cubicBezTo>
                    <a:pt x="693" y="628"/>
                    <a:pt x="699" y="638"/>
                    <a:pt x="707" y="640"/>
                  </a:cubicBezTo>
                  <a:cubicBezTo>
                    <a:pt x="733" y="647"/>
                    <a:pt x="759" y="654"/>
                    <a:pt x="785" y="661"/>
                  </a:cubicBezTo>
                  <a:cubicBezTo>
                    <a:pt x="805" y="666"/>
                    <a:pt x="825" y="672"/>
                    <a:pt x="845" y="677"/>
                  </a:cubicBezTo>
                  <a:cubicBezTo>
                    <a:pt x="851" y="679"/>
                    <a:pt x="856" y="680"/>
                    <a:pt x="862" y="681"/>
                  </a:cubicBezTo>
                  <a:close/>
                  <a:moveTo>
                    <a:pt x="415" y="234"/>
                  </a:moveTo>
                  <a:cubicBezTo>
                    <a:pt x="415" y="236"/>
                    <a:pt x="416" y="239"/>
                    <a:pt x="416" y="242"/>
                  </a:cubicBezTo>
                  <a:cubicBezTo>
                    <a:pt x="420" y="254"/>
                    <a:pt x="423" y="267"/>
                    <a:pt x="427" y="279"/>
                  </a:cubicBezTo>
                  <a:cubicBezTo>
                    <a:pt x="432" y="299"/>
                    <a:pt x="437" y="318"/>
                    <a:pt x="442" y="338"/>
                  </a:cubicBezTo>
                  <a:cubicBezTo>
                    <a:pt x="446" y="354"/>
                    <a:pt x="451" y="370"/>
                    <a:pt x="455" y="387"/>
                  </a:cubicBezTo>
                  <a:cubicBezTo>
                    <a:pt x="458" y="397"/>
                    <a:pt x="467" y="403"/>
                    <a:pt x="477" y="401"/>
                  </a:cubicBezTo>
                  <a:cubicBezTo>
                    <a:pt x="486" y="398"/>
                    <a:pt x="491" y="388"/>
                    <a:pt x="488" y="378"/>
                  </a:cubicBezTo>
                  <a:cubicBezTo>
                    <a:pt x="484" y="363"/>
                    <a:pt x="480" y="348"/>
                    <a:pt x="476" y="333"/>
                  </a:cubicBezTo>
                  <a:cubicBezTo>
                    <a:pt x="470" y="308"/>
                    <a:pt x="463" y="284"/>
                    <a:pt x="457" y="260"/>
                  </a:cubicBezTo>
                  <a:cubicBezTo>
                    <a:pt x="454" y="249"/>
                    <a:pt x="451" y="238"/>
                    <a:pt x="447" y="227"/>
                  </a:cubicBezTo>
                  <a:cubicBezTo>
                    <a:pt x="445" y="219"/>
                    <a:pt x="436" y="215"/>
                    <a:pt x="428" y="217"/>
                  </a:cubicBezTo>
                  <a:cubicBezTo>
                    <a:pt x="421" y="219"/>
                    <a:pt x="415" y="226"/>
                    <a:pt x="415" y="234"/>
                  </a:cubicBezTo>
                  <a:close/>
                  <a:moveTo>
                    <a:pt x="319" y="300"/>
                  </a:moveTo>
                  <a:cubicBezTo>
                    <a:pt x="318" y="300"/>
                    <a:pt x="318" y="301"/>
                    <a:pt x="318" y="301"/>
                  </a:cubicBezTo>
                  <a:cubicBezTo>
                    <a:pt x="311" y="301"/>
                    <a:pt x="305" y="306"/>
                    <a:pt x="302" y="312"/>
                  </a:cubicBezTo>
                  <a:cubicBezTo>
                    <a:pt x="299" y="320"/>
                    <a:pt x="302" y="326"/>
                    <a:pt x="307" y="332"/>
                  </a:cubicBezTo>
                  <a:cubicBezTo>
                    <a:pt x="341" y="366"/>
                    <a:pt x="376" y="400"/>
                    <a:pt x="410" y="435"/>
                  </a:cubicBezTo>
                  <a:cubicBezTo>
                    <a:pt x="414" y="438"/>
                    <a:pt x="417" y="442"/>
                    <a:pt x="422" y="444"/>
                  </a:cubicBezTo>
                  <a:cubicBezTo>
                    <a:pt x="430" y="448"/>
                    <a:pt x="438" y="444"/>
                    <a:pt x="443" y="437"/>
                  </a:cubicBezTo>
                  <a:cubicBezTo>
                    <a:pt x="446" y="432"/>
                    <a:pt x="446" y="422"/>
                    <a:pt x="439" y="416"/>
                  </a:cubicBezTo>
                  <a:cubicBezTo>
                    <a:pt x="403" y="379"/>
                    <a:pt x="367" y="343"/>
                    <a:pt x="331" y="307"/>
                  </a:cubicBezTo>
                  <a:cubicBezTo>
                    <a:pt x="328" y="304"/>
                    <a:pt x="323" y="302"/>
                    <a:pt x="319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GB" sz="7198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35846CCE-2618-43B7-9658-B406ED61C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068" y="2246539"/>
              <a:ext cx="1630363" cy="1647825"/>
            </a:xfrm>
            <a:custGeom>
              <a:avLst/>
              <a:gdLst>
                <a:gd name="T0" fmla="*/ 135 w 529"/>
                <a:gd name="T1" fmla="*/ 507 h 530"/>
                <a:gd name="T2" fmla="*/ 163 w 529"/>
                <a:gd name="T3" fmla="*/ 480 h 530"/>
                <a:gd name="T4" fmla="*/ 206 w 529"/>
                <a:gd name="T5" fmla="*/ 438 h 530"/>
                <a:gd name="T6" fmla="*/ 211 w 529"/>
                <a:gd name="T7" fmla="*/ 436 h 530"/>
                <a:gd name="T8" fmla="*/ 233 w 529"/>
                <a:gd name="T9" fmla="*/ 427 h 530"/>
                <a:gd name="T10" fmla="*/ 429 w 529"/>
                <a:gd name="T11" fmla="*/ 229 h 530"/>
                <a:gd name="T12" fmla="*/ 436 w 529"/>
                <a:gd name="T13" fmla="*/ 216 h 530"/>
                <a:gd name="T14" fmla="*/ 427 w 529"/>
                <a:gd name="T15" fmla="*/ 175 h 530"/>
                <a:gd name="T16" fmla="*/ 363 w 529"/>
                <a:gd name="T17" fmla="*/ 106 h 530"/>
                <a:gd name="T18" fmla="*/ 318 w 529"/>
                <a:gd name="T19" fmla="*/ 91 h 530"/>
                <a:gd name="T20" fmla="*/ 294 w 529"/>
                <a:gd name="T21" fmla="*/ 100 h 530"/>
                <a:gd name="T22" fmla="*/ 97 w 529"/>
                <a:gd name="T23" fmla="*/ 297 h 530"/>
                <a:gd name="T24" fmla="*/ 91 w 529"/>
                <a:gd name="T25" fmla="*/ 316 h 530"/>
                <a:gd name="T26" fmla="*/ 89 w 529"/>
                <a:gd name="T27" fmla="*/ 322 h 530"/>
                <a:gd name="T28" fmla="*/ 21 w 529"/>
                <a:gd name="T29" fmla="*/ 391 h 530"/>
                <a:gd name="T30" fmla="*/ 18 w 529"/>
                <a:gd name="T31" fmla="*/ 393 h 530"/>
                <a:gd name="T32" fmla="*/ 8 w 529"/>
                <a:gd name="T33" fmla="*/ 366 h 530"/>
                <a:gd name="T34" fmla="*/ 0 w 529"/>
                <a:gd name="T35" fmla="*/ 311 h 530"/>
                <a:gd name="T36" fmla="*/ 37 w 529"/>
                <a:gd name="T37" fmla="*/ 229 h 530"/>
                <a:gd name="T38" fmla="*/ 133 w 529"/>
                <a:gd name="T39" fmla="*/ 132 h 530"/>
                <a:gd name="T40" fmla="*/ 235 w 529"/>
                <a:gd name="T41" fmla="*/ 31 h 530"/>
                <a:gd name="T42" fmla="*/ 314 w 529"/>
                <a:gd name="T43" fmla="*/ 0 h 530"/>
                <a:gd name="T44" fmla="*/ 371 w 529"/>
                <a:gd name="T45" fmla="*/ 10 h 530"/>
                <a:gd name="T46" fmla="*/ 424 w 529"/>
                <a:gd name="T47" fmla="*/ 37 h 530"/>
                <a:gd name="T48" fmla="*/ 496 w 529"/>
                <a:gd name="T49" fmla="*/ 111 h 530"/>
                <a:gd name="T50" fmla="*/ 523 w 529"/>
                <a:gd name="T51" fmla="*/ 175 h 530"/>
                <a:gd name="T52" fmla="*/ 520 w 529"/>
                <a:gd name="T53" fmla="*/ 254 h 530"/>
                <a:gd name="T54" fmla="*/ 494 w 529"/>
                <a:gd name="T55" fmla="*/ 294 h 530"/>
                <a:gd name="T56" fmla="*/ 339 w 529"/>
                <a:gd name="T57" fmla="*/ 449 h 530"/>
                <a:gd name="T58" fmla="*/ 289 w 529"/>
                <a:gd name="T59" fmla="*/ 499 h 530"/>
                <a:gd name="T60" fmla="*/ 233 w 529"/>
                <a:gd name="T61" fmla="*/ 525 h 530"/>
                <a:gd name="T62" fmla="*/ 138 w 529"/>
                <a:gd name="T63" fmla="*/ 510 h 530"/>
                <a:gd name="T64" fmla="*/ 135 w 529"/>
                <a:gd name="T65" fmla="*/ 50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29" h="530">
                  <a:moveTo>
                    <a:pt x="135" y="507"/>
                  </a:moveTo>
                  <a:cubicBezTo>
                    <a:pt x="145" y="498"/>
                    <a:pt x="154" y="489"/>
                    <a:pt x="163" y="480"/>
                  </a:cubicBezTo>
                  <a:cubicBezTo>
                    <a:pt x="178" y="466"/>
                    <a:pt x="191" y="452"/>
                    <a:pt x="206" y="438"/>
                  </a:cubicBezTo>
                  <a:cubicBezTo>
                    <a:pt x="207" y="437"/>
                    <a:pt x="209" y="436"/>
                    <a:pt x="211" y="436"/>
                  </a:cubicBezTo>
                  <a:cubicBezTo>
                    <a:pt x="220" y="436"/>
                    <a:pt x="227" y="433"/>
                    <a:pt x="233" y="427"/>
                  </a:cubicBezTo>
                  <a:cubicBezTo>
                    <a:pt x="298" y="361"/>
                    <a:pt x="364" y="295"/>
                    <a:pt x="429" y="229"/>
                  </a:cubicBezTo>
                  <a:cubicBezTo>
                    <a:pt x="433" y="225"/>
                    <a:pt x="435" y="221"/>
                    <a:pt x="436" y="216"/>
                  </a:cubicBezTo>
                  <a:cubicBezTo>
                    <a:pt x="436" y="202"/>
                    <a:pt x="433" y="188"/>
                    <a:pt x="427" y="175"/>
                  </a:cubicBezTo>
                  <a:cubicBezTo>
                    <a:pt x="413" y="145"/>
                    <a:pt x="391" y="122"/>
                    <a:pt x="363" y="106"/>
                  </a:cubicBezTo>
                  <a:cubicBezTo>
                    <a:pt x="349" y="98"/>
                    <a:pt x="334" y="92"/>
                    <a:pt x="318" y="91"/>
                  </a:cubicBezTo>
                  <a:cubicBezTo>
                    <a:pt x="309" y="90"/>
                    <a:pt x="301" y="93"/>
                    <a:pt x="294" y="100"/>
                  </a:cubicBezTo>
                  <a:cubicBezTo>
                    <a:pt x="229" y="166"/>
                    <a:pt x="163" y="232"/>
                    <a:pt x="97" y="297"/>
                  </a:cubicBezTo>
                  <a:cubicBezTo>
                    <a:pt x="92" y="303"/>
                    <a:pt x="91" y="309"/>
                    <a:pt x="91" y="316"/>
                  </a:cubicBezTo>
                  <a:cubicBezTo>
                    <a:pt x="91" y="318"/>
                    <a:pt x="90" y="321"/>
                    <a:pt x="89" y="322"/>
                  </a:cubicBezTo>
                  <a:cubicBezTo>
                    <a:pt x="66" y="345"/>
                    <a:pt x="43" y="368"/>
                    <a:pt x="21" y="391"/>
                  </a:cubicBezTo>
                  <a:cubicBezTo>
                    <a:pt x="20" y="391"/>
                    <a:pt x="20" y="392"/>
                    <a:pt x="18" y="393"/>
                  </a:cubicBezTo>
                  <a:cubicBezTo>
                    <a:pt x="15" y="383"/>
                    <a:pt x="11" y="375"/>
                    <a:pt x="8" y="366"/>
                  </a:cubicBezTo>
                  <a:cubicBezTo>
                    <a:pt x="3" y="348"/>
                    <a:pt x="0" y="330"/>
                    <a:pt x="0" y="311"/>
                  </a:cubicBezTo>
                  <a:cubicBezTo>
                    <a:pt x="1" y="279"/>
                    <a:pt x="13" y="252"/>
                    <a:pt x="37" y="229"/>
                  </a:cubicBezTo>
                  <a:cubicBezTo>
                    <a:pt x="69" y="197"/>
                    <a:pt x="101" y="165"/>
                    <a:pt x="133" y="132"/>
                  </a:cubicBezTo>
                  <a:cubicBezTo>
                    <a:pt x="167" y="98"/>
                    <a:pt x="201" y="64"/>
                    <a:pt x="235" y="31"/>
                  </a:cubicBezTo>
                  <a:cubicBezTo>
                    <a:pt x="257" y="9"/>
                    <a:pt x="283" y="0"/>
                    <a:pt x="314" y="0"/>
                  </a:cubicBezTo>
                  <a:cubicBezTo>
                    <a:pt x="334" y="0"/>
                    <a:pt x="352" y="3"/>
                    <a:pt x="371" y="10"/>
                  </a:cubicBezTo>
                  <a:cubicBezTo>
                    <a:pt x="390" y="16"/>
                    <a:pt x="408" y="25"/>
                    <a:pt x="424" y="37"/>
                  </a:cubicBezTo>
                  <a:cubicBezTo>
                    <a:pt x="453" y="57"/>
                    <a:pt x="477" y="81"/>
                    <a:pt x="496" y="111"/>
                  </a:cubicBezTo>
                  <a:cubicBezTo>
                    <a:pt x="508" y="131"/>
                    <a:pt x="518" y="152"/>
                    <a:pt x="523" y="175"/>
                  </a:cubicBezTo>
                  <a:cubicBezTo>
                    <a:pt x="529" y="202"/>
                    <a:pt x="529" y="228"/>
                    <a:pt x="520" y="254"/>
                  </a:cubicBezTo>
                  <a:cubicBezTo>
                    <a:pt x="515" y="269"/>
                    <a:pt x="506" y="283"/>
                    <a:pt x="494" y="294"/>
                  </a:cubicBezTo>
                  <a:cubicBezTo>
                    <a:pt x="442" y="346"/>
                    <a:pt x="391" y="397"/>
                    <a:pt x="339" y="449"/>
                  </a:cubicBezTo>
                  <a:cubicBezTo>
                    <a:pt x="323" y="466"/>
                    <a:pt x="306" y="483"/>
                    <a:pt x="289" y="499"/>
                  </a:cubicBezTo>
                  <a:cubicBezTo>
                    <a:pt x="274" y="514"/>
                    <a:pt x="255" y="522"/>
                    <a:pt x="233" y="525"/>
                  </a:cubicBezTo>
                  <a:cubicBezTo>
                    <a:pt x="200" y="530"/>
                    <a:pt x="168" y="523"/>
                    <a:pt x="138" y="510"/>
                  </a:cubicBezTo>
                  <a:cubicBezTo>
                    <a:pt x="137" y="510"/>
                    <a:pt x="137" y="509"/>
                    <a:pt x="135" y="5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GB" sz="7198"/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77F36245-9721-4A5C-AD86-873DB27E7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880" y="4008664"/>
              <a:ext cx="1633538" cy="1660525"/>
            </a:xfrm>
            <a:custGeom>
              <a:avLst/>
              <a:gdLst>
                <a:gd name="T0" fmla="*/ 509 w 530"/>
                <a:gd name="T1" fmla="*/ 137 h 534"/>
                <a:gd name="T2" fmla="*/ 518 w 530"/>
                <a:gd name="T3" fmla="*/ 163 h 534"/>
                <a:gd name="T4" fmla="*/ 526 w 530"/>
                <a:gd name="T5" fmla="*/ 202 h 534"/>
                <a:gd name="T6" fmla="*/ 487 w 530"/>
                <a:gd name="T7" fmla="*/ 304 h 534"/>
                <a:gd name="T8" fmla="*/ 392 w 530"/>
                <a:gd name="T9" fmla="*/ 399 h 534"/>
                <a:gd name="T10" fmla="*/ 321 w 530"/>
                <a:gd name="T11" fmla="*/ 470 h 534"/>
                <a:gd name="T12" fmla="*/ 289 w 530"/>
                <a:gd name="T13" fmla="*/ 501 h 534"/>
                <a:gd name="T14" fmla="*/ 231 w 530"/>
                <a:gd name="T15" fmla="*/ 528 h 534"/>
                <a:gd name="T16" fmla="*/ 115 w 530"/>
                <a:gd name="T17" fmla="*/ 500 h 534"/>
                <a:gd name="T18" fmla="*/ 27 w 530"/>
                <a:gd name="T19" fmla="*/ 412 h 534"/>
                <a:gd name="T20" fmla="*/ 0 w 530"/>
                <a:gd name="T21" fmla="*/ 319 h 534"/>
                <a:gd name="T22" fmla="*/ 36 w 530"/>
                <a:gd name="T23" fmla="*/ 232 h 534"/>
                <a:gd name="T24" fmla="*/ 142 w 530"/>
                <a:gd name="T25" fmla="*/ 126 h 534"/>
                <a:gd name="T26" fmla="*/ 237 w 530"/>
                <a:gd name="T27" fmla="*/ 32 h 534"/>
                <a:gd name="T28" fmla="*/ 298 w 530"/>
                <a:gd name="T29" fmla="*/ 4 h 534"/>
                <a:gd name="T30" fmla="*/ 388 w 530"/>
                <a:gd name="T31" fmla="*/ 19 h 534"/>
                <a:gd name="T32" fmla="*/ 390 w 530"/>
                <a:gd name="T33" fmla="*/ 20 h 534"/>
                <a:gd name="T34" fmla="*/ 391 w 530"/>
                <a:gd name="T35" fmla="*/ 22 h 534"/>
                <a:gd name="T36" fmla="*/ 374 w 530"/>
                <a:gd name="T37" fmla="*/ 39 h 534"/>
                <a:gd name="T38" fmla="*/ 323 w 530"/>
                <a:gd name="T39" fmla="*/ 90 h 534"/>
                <a:gd name="T40" fmla="*/ 315 w 530"/>
                <a:gd name="T41" fmla="*/ 94 h 534"/>
                <a:gd name="T42" fmla="*/ 296 w 530"/>
                <a:gd name="T43" fmla="*/ 101 h 534"/>
                <a:gd name="T44" fmla="*/ 97 w 530"/>
                <a:gd name="T45" fmla="*/ 301 h 534"/>
                <a:gd name="T46" fmla="*/ 91 w 530"/>
                <a:gd name="T47" fmla="*/ 313 h 534"/>
                <a:gd name="T48" fmla="*/ 97 w 530"/>
                <a:gd name="T49" fmla="*/ 347 h 534"/>
                <a:gd name="T50" fmla="*/ 169 w 530"/>
                <a:gd name="T51" fmla="*/ 426 h 534"/>
                <a:gd name="T52" fmla="*/ 208 w 530"/>
                <a:gd name="T53" fmla="*/ 438 h 534"/>
                <a:gd name="T54" fmla="*/ 231 w 530"/>
                <a:gd name="T55" fmla="*/ 430 h 534"/>
                <a:gd name="T56" fmla="*/ 428 w 530"/>
                <a:gd name="T57" fmla="*/ 234 h 534"/>
                <a:gd name="T58" fmla="*/ 435 w 530"/>
                <a:gd name="T59" fmla="*/ 215 h 534"/>
                <a:gd name="T60" fmla="*/ 439 w 530"/>
                <a:gd name="T61" fmla="*/ 206 h 534"/>
                <a:gd name="T62" fmla="*/ 505 w 530"/>
                <a:gd name="T63" fmla="*/ 140 h 534"/>
                <a:gd name="T64" fmla="*/ 509 w 530"/>
                <a:gd name="T65" fmla="*/ 137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0" h="534">
                  <a:moveTo>
                    <a:pt x="509" y="137"/>
                  </a:moveTo>
                  <a:cubicBezTo>
                    <a:pt x="512" y="146"/>
                    <a:pt x="516" y="155"/>
                    <a:pt x="518" y="163"/>
                  </a:cubicBezTo>
                  <a:cubicBezTo>
                    <a:pt x="522" y="176"/>
                    <a:pt x="525" y="189"/>
                    <a:pt x="526" y="202"/>
                  </a:cubicBezTo>
                  <a:cubicBezTo>
                    <a:pt x="530" y="242"/>
                    <a:pt x="517" y="276"/>
                    <a:pt x="487" y="304"/>
                  </a:cubicBezTo>
                  <a:cubicBezTo>
                    <a:pt x="454" y="335"/>
                    <a:pt x="423" y="367"/>
                    <a:pt x="392" y="399"/>
                  </a:cubicBezTo>
                  <a:cubicBezTo>
                    <a:pt x="368" y="423"/>
                    <a:pt x="344" y="446"/>
                    <a:pt x="321" y="470"/>
                  </a:cubicBezTo>
                  <a:cubicBezTo>
                    <a:pt x="310" y="480"/>
                    <a:pt x="300" y="491"/>
                    <a:pt x="289" y="501"/>
                  </a:cubicBezTo>
                  <a:cubicBezTo>
                    <a:pt x="273" y="517"/>
                    <a:pt x="253" y="525"/>
                    <a:pt x="231" y="528"/>
                  </a:cubicBezTo>
                  <a:cubicBezTo>
                    <a:pt x="188" y="534"/>
                    <a:pt x="150" y="521"/>
                    <a:pt x="115" y="500"/>
                  </a:cubicBezTo>
                  <a:cubicBezTo>
                    <a:pt x="78" y="479"/>
                    <a:pt x="49" y="449"/>
                    <a:pt x="27" y="412"/>
                  </a:cubicBezTo>
                  <a:cubicBezTo>
                    <a:pt x="11" y="384"/>
                    <a:pt x="0" y="353"/>
                    <a:pt x="0" y="319"/>
                  </a:cubicBezTo>
                  <a:cubicBezTo>
                    <a:pt x="0" y="285"/>
                    <a:pt x="11" y="256"/>
                    <a:pt x="36" y="232"/>
                  </a:cubicBezTo>
                  <a:cubicBezTo>
                    <a:pt x="72" y="197"/>
                    <a:pt x="107" y="161"/>
                    <a:pt x="142" y="126"/>
                  </a:cubicBezTo>
                  <a:cubicBezTo>
                    <a:pt x="173" y="94"/>
                    <a:pt x="205" y="63"/>
                    <a:pt x="237" y="32"/>
                  </a:cubicBezTo>
                  <a:cubicBezTo>
                    <a:pt x="253" y="15"/>
                    <a:pt x="274" y="7"/>
                    <a:pt x="298" y="4"/>
                  </a:cubicBezTo>
                  <a:cubicBezTo>
                    <a:pt x="329" y="0"/>
                    <a:pt x="359" y="7"/>
                    <a:pt x="388" y="19"/>
                  </a:cubicBezTo>
                  <a:cubicBezTo>
                    <a:pt x="388" y="19"/>
                    <a:pt x="389" y="20"/>
                    <a:pt x="390" y="20"/>
                  </a:cubicBezTo>
                  <a:cubicBezTo>
                    <a:pt x="390" y="20"/>
                    <a:pt x="391" y="21"/>
                    <a:pt x="391" y="22"/>
                  </a:cubicBezTo>
                  <a:cubicBezTo>
                    <a:pt x="386" y="27"/>
                    <a:pt x="380" y="33"/>
                    <a:pt x="374" y="39"/>
                  </a:cubicBezTo>
                  <a:cubicBezTo>
                    <a:pt x="357" y="56"/>
                    <a:pt x="340" y="73"/>
                    <a:pt x="323" y="90"/>
                  </a:cubicBezTo>
                  <a:cubicBezTo>
                    <a:pt x="321" y="92"/>
                    <a:pt x="318" y="94"/>
                    <a:pt x="315" y="94"/>
                  </a:cubicBezTo>
                  <a:cubicBezTo>
                    <a:pt x="307" y="93"/>
                    <a:pt x="301" y="96"/>
                    <a:pt x="296" y="101"/>
                  </a:cubicBezTo>
                  <a:cubicBezTo>
                    <a:pt x="230" y="168"/>
                    <a:pt x="163" y="234"/>
                    <a:pt x="97" y="301"/>
                  </a:cubicBezTo>
                  <a:cubicBezTo>
                    <a:pt x="94" y="304"/>
                    <a:pt x="92" y="308"/>
                    <a:pt x="91" y="313"/>
                  </a:cubicBezTo>
                  <a:cubicBezTo>
                    <a:pt x="90" y="324"/>
                    <a:pt x="93" y="336"/>
                    <a:pt x="97" y="347"/>
                  </a:cubicBezTo>
                  <a:cubicBezTo>
                    <a:pt x="111" y="382"/>
                    <a:pt x="136" y="408"/>
                    <a:pt x="169" y="426"/>
                  </a:cubicBezTo>
                  <a:cubicBezTo>
                    <a:pt x="181" y="433"/>
                    <a:pt x="194" y="437"/>
                    <a:pt x="208" y="438"/>
                  </a:cubicBezTo>
                  <a:cubicBezTo>
                    <a:pt x="217" y="439"/>
                    <a:pt x="224" y="437"/>
                    <a:pt x="231" y="430"/>
                  </a:cubicBezTo>
                  <a:cubicBezTo>
                    <a:pt x="297" y="365"/>
                    <a:pt x="362" y="299"/>
                    <a:pt x="428" y="234"/>
                  </a:cubicBezTo>
                  <a:cubicBezTo>
                    <a:pt x="434" y="228"/>
                    <a:pt x="436" y="222"/>
                    <a:pt x="435" y="215"/>
                  </a:cubicBezTo>
                  <a:cubicBezTo>
                    <a:pt x="435" y="211"/>
                    <a:pt x="436" y="209"/>
                    <a:pt x="439" y="206"/>
                  </a:cubicBezTo>
                  <a:cubicBezTo>
                    <a:pt x="461" y="184"/>
                    <a:pt x="483" y="162"/>
                    <a:pt x="505" y="140"/>
                  </a:cubicBezTo>
                  <a:cubicBezTo>
                    <a:pt x="506" y="139"/>
                    <a:pt x="507" y="139"/>
                    <a:pt x="509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GB" sz="7198"/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0F6207EB-4557-4C1E-BFE8-B59557AF7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293" y="3934052"/>
              <a:ext cx="808038" cy="823913"/>
            </a:xfrm>
            <a:custGeom>
              <a:avLst/>
              <a:gdLst>
                <a:gd name="T0" fmla="*/ 215 w 262"/>
                <a:gd name="T1" fmla="*/ 6 h 265"/>
                <a:gd name="T2" fmla="*/ 205 w 262"/>
                <a:gd name="T3" fmla="*/ 34 h 265"/>
                <a:gd name="T4" fmla="*/ 243 w 262"/>
                <a:gd name="T5" fmla="*/ 34 h 265"/>
                <a:gd name="T6" fmla="*/ 241 w 262"/>
                <a:gd name="T7" fmla="*/ 47 h 265"/>
                <a:gd name="T8" fmla="*/ 246 w 262"/>
                <a:gd name="T9" fmla="*/ 56 h 265"/>
                <a:gd name="T10" fmla="*/ 250 w 262"/>
                <a:gd name="T11" fmla="*/ 66 h 265"/>
                <a:gd name="T12" fmla="*/ 240 w 262"/>
                <a:gd name="T13" fmla="*/ 90 h 265"/>
                <a:gd name="T14" fmla="*/ 259 w 262"/>
                <a:gd name="T15" fmla="*/ 88 h 265"/>
                <a:gd name="T16" fmla="*/ 258 w 262"/>
                <a:gd name="T17" fmla="*/ 99 h 265"/>
                <a:gd name="T18" fmla="*/ 109 w 262"/>
                <a:gd name="T19" fmla="*/ 248 h 265"/>
                <a:gd name="T20" fmla="*/ 61 w 262"/>
                <a:gd name="T21" fmla="*/ 260 h 265"/>
                <a:gd name="T22" fmla="*/ 8 w 262"/>
                <a:gd name="T23" fmla="*/ 212 h 265"/>
                <a:gd name="T24" fmla="*/ 10 w 262"/>
                <a:gd name="T25" fmla="*/ 165 h 265"/>
                <a:gd name="T26" fmla="*/ 30 w 262"/>
                <a:gd name="T27" fmla="*/ 143 h 265"/>
                <a:gd name="T28" fmla="*/ 170 w 262"/>
                <a:gd name="T29" fmla="*/ 4 h 265"/>
                <a:gd name="T30" fmla="*/ 182 w 262"/>
                <a:gd name="T31" fmla="*/ 3 h 265"/>
                <a:gd name="T32" fmla="*/ 184 w 262"/>
                <a:gd name="T33" fmla="*/ 5 h 265"/>
                <a:gd name="T34" fmla="*/ 202 w 262"/>
                <a:gd name="T35" fmla="*/ 9 h 265"/>
                <a:gd name="T36" fmla="*/ 215 w 262"/>
                <a:gd name="T37" fmla="*/ 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265">
                  <a:moveTo>
                    <a:pt x="215" y="6"/>
                  </a:moveTo>
                  <a:cubicBezTo>
                    <a:pt x="212" y="16"/>
                    <a:pt x="209" y="24"/>
                    <a:pt x="205" y="34"/>
                  </a:cubicBezTo>
                  <a:cubicBezTo>
                    <a:pt x="218" y="34"/>
                    <a:pt x="230" y="34"/>
                    <a:pt x="243" y="34"/>
                  </a:cubicBezTo>
                  <a:cubicBezTo>
                    <a:pt x="242" y="38"/>
                    <a:pt x="242" y="43"/>
                    <a:pt x="241" y="47"/>
                  </a:cubicBezTo>
                  <a:cubicBezTo>
                    <a:pt x="240" y="52"/>
                    <a:pt x="242" y="54"/>
                    <a:pt x="246" y="56"/>
                  </a:cubicBezTo>
                  <a:cubicBezTo>
                    <a:pt x="253" y="60"/>
                    <a:pt x="252" y="60"/>
                    <a:pt x="250" y="66"/>
                  </a:cubicBezTo>
                  <a:cubicBezTo>
                    <a:pt x="247" y="74"/>
                    <a:pt x="244" y="81"/>
                    <a:pt x="240" y="90"/>
                  </a:cubicBezTo>
                  <a:cubicBezTo>
                    <a:pt x="247" y="89"/>
                    <a:pt x="253" y="89"/>
                    <a:pt x="259" y="88"/>
                  </a:cubicBezTo>
                  <a:cubicBezTo>
                    <a:pt x="262" y="92"/>
                    <a:pt x="261" y="95"/>
                    <a:pt x="258" y="99"/>
                  </a:cubicBezTo>
                  <a:cubicBezTo>
                    <a:pt x="208" y="149"/>
                    <a:pt x="158" y="198"/>
                    <a:pt x="109" y="248"/>
                  </a:cubicBezTo>
                  <a:cubicBezTo>
                    <a:pt x="95" y="262"/>
                    <a:pt x="79" y="265"/>
                    <a:pt x="61" y="260"/>
                  </a:cubicBezTo>
                  <a:cubicBezTo>
                    <a:pt x="36" y="253"/>
                    <a:pt x="18" y="236"/>
                    <a:pt x="8" y="212"/>
                  </a:cubicBezTo>
                  <a:cubicBezTo>
                    <a:pt x="1" y="196"/>
                    <a:pt x="0" y="180"/>
                    <a:pt x="10" y="165"/>
                  </a:cubicBezTo>
                  <a:cubicBezTo>
                    <a:pt x="15" y="157"/>
                    <a:pt x="23" y="150"/>
                    <a:pt x="30" y="143"/>
                  </a:cubicBezTo>
                  <a:cubicBezTo>
                    <a:pt x="77" y="97"/>
                    <a:pt x="123" y="50"/>
                    <a:pt x="170" y="4"/>
                  </a:cubicBezTo>
                  <a:cubicBezTo>
                    <a:pt x="174" y="0"/>
                    <a:pt x="176" y="0"/>
                    <a:pt x="182" y="3"/>
                  </a:cubicBezTo>
                  <a:cubicBezTo>
                    <a:pt x="182" y="4"/>
                    <a:pt x="184" y="4"/>
                    <a:pt x="184" y="5"/>
                  </a:cubicBezTo>
                  <a:cubicBezTo>
                    <a:pt x="189" y="12"/>
                    <a:pt x="195" y="12"/>
                    <a:pt x="202" y="9"/>
                  </a:cubicBezTo>
                  <a:cubicBezTo>
                    <a:pt x="206" y="8"/>
                    <a:pt x="210" y="7"/>
                    <a:pt x="21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GB" sz="7198"/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EBEF28AF-CFEA-47CD-B2CB-E274F1713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143" y="3145064"/>
              <a:ext cx="768350" cy="788988"/>
            </a:xfrm>
            <a:custGeom>
              <a:avLst/>
              <a:gdLst>
                <a:gd name="T0" fmla="*/ 87 w 249"/>
                <a:gd name="T1" fmla="*/ 254 h 254"/>
                <a:gd name="T2" fmla="*/ 86 w 249"/>
                <a:gd name="T3" fmla="*/ 247 h 254"/>
                <a:gd name="T4" fmla="*/ 66 w 249"/>
                <a:gd name="T5" fmla="*/ 249 h 254"/>
                <a:gd name="T6" fmla="*/ 75 w 249"/>
                <a:gd name="T7" fmla="*/ 227 h 254"/>
                <a:gd name="T8" fmla="*/ 75 w 249"/>
                <a:gd name="T9" fmla="*/ 226 h 254"/>
                <a:gd name="T10" fmla="*/ 71 w 249"/>
                <a:gd name="T11" fmla="*/ 215 h 254"/>
                <a:gd name="T12" fmla="*/ 67 w 249"/>
                <a:gd name="T13" fmla="*/ 206 h 254"/>
                <a:gd name="T14" fmla="*/ 68 w 249"/>
                <a:gd name="T15" fmla="*/ 193 h 254"/>
                <a:gd name="T16" fmla="*/ 31 w 249"/>
                <a:gd name="T17" fmla="*/ 193 h 254"/>
                <a:gd name="T18" fmla="*/ 40 w 249"/>
                <a:gd name="T19" fmla="*/ 165 h 254"/>
                <a:gd name="T20" fmla="*/ 25 w 249"/>
                <a:gd name="T21" fmla="*/ 169 h 254"/>
                <a:gd name="T22" fmla="*/ 12 w 249"/>
                <a:gd name="T23" fmla="*/ 166 h 254"/>
                <a:gd name="T24" fmla="*/ 0 w 249"/>
                <a:gd name="T25" fmla="*/ 158 h 254"/>
                <a:gd name="T26" fmla="*/ 15 w 249"/>
                <a:gd name="T27" fmla="*/ 144 h 254"/>
                <a:gd name="T28" fmla="*/ 116 w 249"/>
                <a:gd name="T29" fmla="*/ 41 h 254"/>
                <a:gd name="T30" fmla="*/ 143 w 249"/>
                <a:gd name="T31" fmla="*/ 14 h 254"/>
                <a:gd name="T32" fmla="*/ 188 w 249"/>
                <a:gd name="T33" fmla="*/ 4 h 254"/>
                <a:gd name="T34" fmla="*/ 228 w 249"/>
                <a:gd name="T35" fmla="*/ 30 h 254"/>
                <a:gd name="T36" fmla="*/ 246 w 249"/>
                <a:gd name="T37" fmla="*/ 85 h 254"/>
                <a:gd name="T38" fmla="*/ 235 w 249"/>
                <a:gd name="T39" fmla="*/ 106 h 254"/>
                <a:gd name="T40" fmla="*/ 140 w 249"/>
                <a:gd name="T41" fmla="*/ 201 h 254"/>
                <a:gd name="T42" fmla="*/ 90 w 249"/>
                <a:gd name="T43" fmla="*/ 251 h 254"/>
                <a:gd name="T44" fmla="*/ 87 w 249"/>
                <a:gd name="T4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9" h="254">
                  <a:moveTo>
                    <a:pt x="87" y="254"/>
                  </a:moveTo>
                  <a:cubicBezTo>
                    <a:pt x="87" y="251"/>
                    <a:pt x="86" y="249"/>
                    <a:pt x="86" y="247"/>
                  </a:cubicBezTo>
                  <a:cubicBezTo>
                    <a:pt x="80" y="248"/>
                    <a:pt x="73" y="248"/>
                    <a:pt x="66" y="249"/>
                  </a:cubicBezTo>
                  <a:cubicBezTo>
                    <a:pt x="69" y="241"/>
                    <a:pt x="72" y="234"/>
                    <a:pt x="75" y="227"/>
                  </a:cubicBezTo>
                  <a:cubicBezTo>
                    <a:pt x="75" y="227"/>
                    <a:pt x="75" y="227"/>
                    <a:pt x="75" y="226"/>
                  </a:cubicBezTo>
                  <a:cubicBezTo>
                    <a:pt x="78" y="219"/>
                    <a:pt x="78" y="219"/>
                    <a:pt x="71" y="215"/>
                  </a:cubicBezTo>
                  <a:cubicBezTo>
                    <a:pt x="67" y="213"/>
                    <a:pt x="66" y="211"/>
                    <a:pt x="67" y="206"/>
                  </a:cubicBezTo>
                  <a:cubicBezTo>
                    <a:pt x="68" y="202"/>
                    <a:pt x="68" y="197"/>
                    <a:pt x="68" y="193"/>
                  </a:cubicBezTo>
                  <a:cubicBezTo>
                    <a:pt x="56" y="193"/>
                    <a:pt x="44" y="193"/>
                    <a:pt x="31" y="193"/>
                  </a:cubicBezTo>
                  <a:cubicBezTo>
                    <a:pt x="34" y="183"/>
                    <a:pt x="37" y="175"/>
                    <a:pt x="40" y="165"/>
                  </a:cubicBezTo>
                  <a:cubicBezTo>
                    <a:pt x="35" y="167"/>
                    <a:pt x="30" y="167"/>
                    <a:pt x="25" y="169"/>
                  </a:cubicBezTo>
                  <a:cubicBezTo>
                    <a:pt x="20" y="170"/>
                    <a:pt x="16" y="170"/>
                    <a:pt x="12" y="166"/>
                  </a:cubicBezTo>
                  <a:cubicBezTo>
                    <a:pt x="8" y="163"/>
                    <a:pt x="4" y="161"/>
                    <a:pt x="0" y="158"/>
                  </a:cubicBezTo>
                  <a:cubicBezTo>
                    <a:pt x="5" y="153"/>
                    <a:pt x="10" y="149"/>
                    <a:pt x="15" y="144"/>
                  </a:cubicBezTo>
                  <a:cubicBezTo>
                    <a:pt x="49" y="109"/>
                    <a:pt x="83" y="75"/>
                    <a:pt x="116" y="41"/>
                  </a:cubicBezTo>
                  <a:cubicBezTo>
                    <a:pt x="125" y="32"/>
                    <a:pt x="134" y="23"/>
                    <a:pt x="143" y="14"/>
                  </a:cubicBezTo>
                  <a:cubicBezTo>
                    <a:pt x="156" y="2"/>
                    <a:pt x="172" y="0"/>
                    <a:pt x="188" y="4"/>
                  </a:cubicBezTo>
                  <a:cubicBezTo>
                    <a:pt x="204" y="9"/>
                    <a:pt x="218" y="18"/>
                    <a:pt x="228" y="30"/>
                  </a:cubicBezTo>
                  <a:cubicBezTo>
                    <a:pt x="242" y="46"/>
                    <a:pt x="249" y="64"/>
                    <a:pt x="246" y="85"/>
                  </a:cubicBezTo>
                  <a:cubicBezTo>
                    <a:pt x="245" y="93"/>
                    <a:pt x="241" y="100"/>
                    <a:pt x="235" y="106"/>
                  </a:cubicBezTo>
                  <a:cubicBezTo>
                    <a:pt x="203" y="138"/>
                    <a:pt x="172" y="169"/>
                    <a:pt x="140" y="201"/>
                  </a:cubicBezTo>
                  <a:cubicBezTo>
                    <a:pt x="124" y="218"/>
                    <a:pt x="107" y="234"/>
                    <a:pt x="90" y="251"/>
                  </a:cubicBezTo>
                  <a:cubicBezTo>
                    <a:pt x="90" y="252"/>
                    <a:pt x="89" y="253"/>
                    <a:pt x="87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GB" sz="7198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38519E02-3653-4B58-920B-A8D9017AF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130" y="4267427"/>
              <a:ext cx="454025" cy="454025"/>
            </a:xfrm>
            <a:custGeom>
              <a:avLst/>
              <a:gdLst>
                <a:gd name="T0" fmla="*/ 19 w 147"/>
                <a:gd name="T1" fmla="*/ 0 h 146"/>
                <a:gd name="T2" fmla="*/ 31 w 147"/>
                <a:gd name="T3" fmla="*/ 6 h 146"/>
                <a:gd name="T4" fmla="*/ 140 w 147"/>
                <a:gd name="T5" fmla="*/ 115 h 146"/>
                <a:gd name="T6" fmla="*/ 145 w 147"/>
                <a:gd name="T7" fmla="*/ 133 h 146"/>
                <a:gd name="T8" fmla="*/ 132 w 147"/>
                <a:gd name="T9" fmla="*/ 145 h 146"/>
                <a:gd name="T10" fmla="*/ 115 w 147"/>
                <a:gd name="T11" fmla="*/ 139 h 146"/>
                <a:gd name="T12" fmla="*/ 18 w 147"/>
                <a:gd name="T13" fmla="*/ 42 h 146"/>
                <a:gd name="T14" fmla="*/ 6 w 147"/>
                <a:gd name="T15" fmla="*/ 30 h 146"/>
                <a:gd name="T16" fmla="*/ 3 w 147"/>
                <a:gd name="T17" fmla="*/ 11 h 146"/>
                <a:gd name="T18" fmla="*/ 19 w 147"/>
                <a:gd name="T19" fmla="*/ 1 h 146"/>
                <a:gd name="T20" fmla="*/ 19 w 147"/>
                <a:gd name="T2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9" y="0"/>
                  </a:moveTo>
                  <a:cubicBezTo>
                    <a:pt x="23" y="2"/>
                    <a:pt x="28" y="3"/>
                    <a:pt x="31" y="6"/>
                  </a:cubicBezTo>
                  <a:cubicBezTo>
                    <a:pt x="67" y="42"/>
                    <a:pt x="104" y="79"/>
                    <a:pt x="140" y="115"/>
                  </a:cubicBezTo>
                  <a:cubicBezTo>
                    <a:pt x="145" y="120"/>
                    <a:pt x="147" y="126"/>
                    <a:pt x="145" y="133"/>
                  </a:cubicBezTo>
                  <a:cubicBezTo>
                    <a:pt x="143" y="139"/>
                    <a:pt x="138" y="143"/>
                    <a:pt x="132" y="145"/>
                  </a:cubicBezTo>
                  <a:cubicBezTo>
                    <a:pt x="125" y="146"/>
                    <a:pt x="120" y="143"/>
                    <a:pt x="115" y="139"/>
                  </a:cubicBezTo>
                  <a:cubicBezTo>
                    <a:pt x="83" y="107"/>
                    <a:pt x="51" y="74"/>
                    <a:pt x="18" y="42"/>
                  </a:cubicBezTo>
                  <a:cubicBezTo>
                    <a:pt x="14" y="38"/>
                    <a:pt x="10" y="34"/>
                    <a:pt x="6" y="30"/>
                  </a:cubicBezTo>
                  <a:cubicBezTo>
                    <a:pt x="1" y="24"/>
                    <a:pt x="0" y="18"/>
                    <a:pt x="3" y="11"/>
                  </a:cubicBezTo>
                  <a:cubicBezTo>
                    <a:pt x="6" y="4"/>
                    <a:pt x="11" y="1"/>
                    <a:pt x="19" y="1"/>
                  </a:cubicBezTo>
                  <a:cubicBezTo>
                    <a:pt x="19" y="1"/>
                    <a:pt x="1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GB" sz="7198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8C23A0B5-02CC-46C1-93A3-4C415E9DA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043" y="3530827"/>
              <a:ext cx="576263" cy="244475"/>
            </a:xfrm>
            <a:custGeom>
              <a:avLst/>
              <a:gdLst>
                <a:gd name="T0" fmla="*/ 0 w 187"/>
                <a:gd name="T1" fmla="*/ 19 h 79"/>
                <a:gd name="T2" fmla="*/ 23 w 187"/>
                <a:gd name="T3" fmla="*/ 3 h 79"/>
                <a:gd name="T4" fmla="*/ 108 w 187"/>
                <a:gd name="T5" fmla="*/ 26 h 79"/>
                <a:gd name="T6" fmla="*/ 173 w 187"/>
                <a:gd name="T7" fmla="*/ 43 h 79"/>
                <a:gd name="T8" fmla="*/ 185 w 187"/>
                <a:gd name="T9" fmla="*/ 63 h 79"/>
                <a:gd name="T10" fmla="*/ 164 w 187"/>
                <a:gd name="T11" fmla="*/ 76 h 79"/>
                <a:gd name="T12" fmla="*/ 106 w 187"/>
                <a:gd name="T13" fmla="*/ 61 h 79"/>
                <a:gd name="T14" fmla="*/ 19 w 187"/>
                <a:gd name="T15" fmla="*/ 37 h 79"/>
                <a:gd name="T16" fmla="*/ 3 w 187"/>
                <a:gd name="T17" fmla="*/ 27 h 79"/>
                <a:gd name="T18" fmla="*/ 0 w 187"/>
                <a:gd name="T1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79">
                  <a:moveTo>
                    <a:pt x="0" y="19"/>
                  </a:moveTo>
                  <a:cubicBezTo>
                    <a:pt x="1" y="8"/>
                    <a:pt x="12" y="0"/>
                    <a:pt x="23" y="3"/>
                  </a:cubicBezTo>
                  <a:cubicBezTo>
                    <a:pt x="52" y="11"/>
                    <a:pt x="80" y="18"/>
                    <a:pt x="108" y="26"/>
                  </a:cubicBezTo>
                  <a:cubicBezTo>
                    <a:pt x="130" y="32"/>
                    <a:pt x="151" y="37"/>
                    <a:pt x="173" y="43"/>
                  </a:cubicBezTo>
                  <a:cubicBezTo>
                    <a:pt x="181" y="45"/>
                    <a:pt x="187" y="55"/>
                    <a:pt x="185" y="63"/>
                  </a:cubicBezTo>
                  <a:cubicBezTo>
                    <a:pt x="182" y="73"/>
                    <a:pt x="173" y="79"/>
                    <a:pt x="164" y="76"/>
                  </a:cubicBezTo>
                  <a:cubicBezTo>
                    <a:pt x="145" y="71"/>
                    <a:pt x="125" y="66"/>
                    <a:pt x="106" y="61"/>
                  </a:cubicBezTo>
                  <a:cubicBezTo>
                    <a:pt x="77" y="53"/>
                    <a:pt x="48" y="45"/>
                    <a:pt x="19" y="37"/>
                  </a:cubicBezTo>
                  <a:cubicBezTo>
                    <a:pt x="12" y="36"/>
                    <a:pt x="6" y="34"/>
                    <a:pt x="3" y="27"/>
                  </a:cubicBezTo>
                  <a:cubicBezTo>
                    <a:pt x="1" y="25"/>
                    <a:pt x="1" y="22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GB" sz="7198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700B5E77-9895-41A7-B85D-9F6628BF0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018" y="4400777"/>
              <a:ext cx="236538" cy="584200"/>
            </a:xfrm>
            <a:custGeom>
              <a:avLst/>
              <a:gdLst>
                <a:gd name="T0" fmla="*/ 77 w 77"/>
                <a:gd name="T1" fmla="*/ 170 h 188"/>
                <a:gd name="T2" fmla="*/ 64 w 77"/>
                <a:gd name="T3" fmla="*/ 186 h 188"/>
                <a:gd name="T4" fmla="*/ 44 w 77"/>
                <a:gd name="T5" fmla="*/ 176 h 188"/>
                <a:gd name="T6" fmla="*/ 36 w 77"/>
                <a:gd name="T7" fmla="*/ 149 h 188"/>
                <a:gd name="T8" fmla="*/ 26 w 77"/>
                <a:gd name="T9" fmla="*/ 109 h 188"/>
                <a:gd name="T10" fmla="*/ 7 w 77"/>
                <a:gd name="T11" fmla="*/ 39 h 188"/>
                <a:gd name="T12" fmla="*/ 3 w 77"/>
                <a:gd name="T13" fmla="*/ 26 h 188"/>
                <a:gd name="T14" fmla="*/ 16 w 77"/>
                <a:gd name="T15" fmla="*/ 2 h 188"/>
                <a:gd name="T16" fmla="*/ 36 w 77"/>
                <a:gd name="T17" fmla="*/ 17 h 188"/>
                <a:gd name="T18" fmla="*/ 50 w 77"/>
                <a:gd name="T19" fmla="*/ 66 h 188"/>
                <a:gd name="T20" fmla="*/ 68 w 77"/>
                <a:gd name="T21" fmla="*/ 135 h 188"/>
                <a:gd name="T22" fmla="*/ 75 w 77"/>
                <a:gd name="T23" fmla="*/ 162 h 188"/>
                <a:gd name="T24" fmla="*/ 77 w 77"/>
                <a:gd name="T25" fmla="*/ 17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88">
                  <a:moveTo>
                    <a:pt x="77" y="170"/>
                  </a:moveTo>
                  <a:cubicBezTo>
                    <a:pt x="76" y="177"/>
                    <a:pt x="71" y="185"/>
                    <a:pt x="64" y="186"/>
                  </a:cubicBezTo>
                  <a:cubicBezTo>
                    <a:pt x="56" y="188"/>
                    <a:pt x="47" y="184"/>
                    <a:pt x="44" y="176"/>
                  </a:cubicBezTo>
                  <a:cubicBezTo>
                    <a:pt x="41" y="167"/>
                    <a:pt x="39" y="158"/>
                    <a:pt x="36" y="149"/>
                  </a:cubicBezTo>
                  <a:cubicBezTo>
                    <a:pt x="33" y="136"/>
                    <a:pt x="29" y="123"/>
                    <a:pt x="26" y="109"/>
                  </a:cubicBezTo>
                  <a:cubicBezTo>
                    <a:pt x="20" y="86"/>
                    <a:pt x="13" y="62"/>
                    <a:pt x="7" y="39"/>
                  </a:cubicBezTo>
                  <a:cubicBezTo>
                    <a:pt x="6" y="34"/>
                    <a:pt x="5" y="30"/>
                    <a:pt x="3" y="26"/>
                  </a:cubicBezTo>
                  <a:cubicBezTo>
                    <a:pt x="0" y="15"/>
                    <a:pt x="5" y="5"/>
                    <a:pt x="16" y="2"/>
                  </a:cubicBezTo>
                  <a:cubicBezTo>
                    <a:pt x="23" y="0"/>
                    <a:pt x="34" y="6"/>
                    <a:pt x="36" y="17"/>
                  </a:cubicBezTo>
                  <a:cubicBezTo>
                    <a:pt x="40" y="33"/>
                    <a:pt x="45" y="50"/>
                    <a:pt x="50" y="66"/>
                  </a:cubicBezTo>
                  <a:cubicBezTo>
                    <a:pt x="56" y="89"/>
                    <a:pt x="62" y="112"/>
                    <a:pt x="68" y="135"/>
                  </a:cubicBezTo>
                  <a:cubicBezTo>
                    <a:pt x="70" y="144"/>
                    <a:pt x="73" y="153"/>
                    <a:pt x="75" y="162"/>
                  </a:cubicBezTo>
                  <a:cubicBezTo>
                    <a:pt x="76" y="165"/>
                    <a:pt x="76" y="167"/>
                    <a:pt x="77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GB" sz="7198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157FEB31-CD4C-4994-AABE-9ED9DA0BA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655" y="4127727"/>
              <a:ext cx="576263" cy="234950"/>
            </a:xfrm>
            <a:custGeom>
              <a:avLst/>
              <a:gdLst>
                <a:gd name="T0" fmla="*/ 169 w 187"/>
                <a:gd name="T1" fmla="*/ 76 h 76"/>
                <a:gd name="T2" fmla="*/ 152 w 187"/>
                <a:gd name="T3" fmla="*/ 72 h 76"/>
                <a:gd name="T4" fmla="*/ 92 w 187"/>
                <a:gd name="T5" fmla="*/ 56 h 76"/>
                <a:gd name="T6" fmla="*/ 14 w 187"/>
                <a:gd name="T7" fmla="*/ 35 h 76"/>
                <a:gd name="T8" fmla="*/ 2 w 187"/>
                <a:gd name="T9" fmla="*/ 15 h 76"/>
                <a:gd name="T10" fmla="*/ 23 w 187"/>
                <a:gd name="T11" fmla="*/ 2 h 76"/>
                <a:gd name="T12" fmla="*/ 68 w 187"/>
                <a:gd name="T13" fmla="*/ 14 h 76"/>
                <a:gd name="T14" fmla="*/ 137 w 187"/>
                <a:gd name="T15" fmla="*/ 32 h 76"/>
                <a:gd name="T16" fmla="*/ 174 w 187"/>
                <a:gd name="T17" fmla="*/ 43 h 76"/>
                <a:gd name="T18" fmla="*/ 186 w 187"/>
                <a:gd name="T19" fmla="*/ 56 h 76"/>
                <a:gd name="T20" fmla="*/ 177 w 187"/>
                <a:gd name="T21" fmla="*/ 74 h 76"/>
                <a:gd name="T22" fmla="*/ 169 w 187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76">
                  <a:moveTo>
                    <a:pt x="169" y="76"/>
                  </a:moveTo>
                  <a:cubicBezTo>
                    <a:pt x="163" y="75"/>
                    <a:pt x="158" y="74"/>
                    <a:pt x="152" y="72"/>
                  </a:cubicBezTo>
                  <a:cubicBezTo>
                    <a:pt x="132" y="67"/>
                    <a:pt x="112" y="61"/>
                    <a:pt x="92" y="56"/>
                  </a:cubicBezTo>
                  <a:cubicBezTo>
                    <a:pt x="66" y="49"/>
                    <a:pt x="40" y="42"/>
                    <a:pt x="14" y="35"/>
                  </a:cubicBezTo>
                  <a:cubicBezTo>
                    <a:pt x="6" y="33"/>
                    <a:pt x="0" y="23"/>
                    <a:pt x="2" y="15"/>
                  </a:cubicBezTo>
                  <a:cubicBezTo>
                    <a:pt x="4" y="6"/>
                    <a:pt x="14" y="0"/>
                    <a:pt x="23" y="2"/>
                  </a:cubicBezTo>
                  <a:cubicBezTo>
                    <a:pt x="38" y="6"/>
                    <a:pt x="53" y="10"/>
                    <a:pt x="68" y="14"/>
                  </a:cubicBezTo>
                  <a:cubicBezTo>
                    <a:pt x="91" y="20"/>
                    <a:pt x="114" y="26"/>
                    <a:pt x="137" y="32"/>
                  </a:cubicBezTo>
                  <a:cubicBezTo>
                    <a:pt x="149" y="36"/>
                    <a:pt x="162" y="39"/>
                    <a:pt x="174" y="43"/>
                  </a:cubicBezTo>
                  <a:cubicBezTo>
                    <a:pt x="181" y="45"/>
                    <a:pt x="185" y="49"/>
                    <a:pt x="186" y="56"/>
                  </a:cubicBezTo>
                  <a:cubicBezTo>
                    <a:pt x="187" y="64"/>
                    <a:pt x="184" y="70"/>
                    <a:pt x="177" y="74"/>
                  </a:cubicBezTo>
                  <a:cubicBezTo>
                    <a:pt x="174" y="75"/>
                    <a:pt x="171" y="76"/>
                    <a:pt x="169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GB" sz="7198"/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66E29811-C3A0-4C15-B39F-3B0B9C5A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405" y="2914877"/>
              <a:ext cx="233363" cy="584200"/>
            </a:xfrm>
            <a:custGeom>
              <a:avLst/>
              <a:gdLst>
                <a:gd name="T0" fmla="*/ 0 w 76"/>
                <a:gd name="T1" fmla="*/ 19 h 188"/>
                <a:gd name="T2" fmla="*/ 13 w 76"/>
                <a:gd name="T3" fmla="*/ 2 h 188"/>
                <a:gd name="T4" fmla="*/ 32 w 76"/>
                <a:gd name="T5" fmla="*/ 12 h 188"/>
                <a:gd name="T6" fmla="*/ 42 w 76"/>
                <a:gd name="T7" fmla="*/ 45 h 188"/>
                <a:gd name="T8" fmla="*/ 61 w 76"/>
                <a:gd name="T9" fmla="*/ 118 h 188"/>
                <a:gd name="T10" fmla="*/ 73 w 76"/>
                <a:gd name="T11" fmla="*/ 163 h 188"/>
                <a:gd name="T12" fmla="*/ 62 w 76"/>
                <a:gd name="T13" fmla="*/ 186 h 188"/>
                <a:gd name="T14" fmla="*/ 40 w 76"/>
                <a:gd name="T15" fmla="*/ 172 h 188"/>
                <a:gd name="T16" fmla="*/ 27 w 76"/>
                <a:gd name="T17" fmla="*/ 123 h 188"/>
                <a:gd name="T18" fmla="*/ 12 w 76"/>
                <a:gd name="T19" fmla="*/ 64 h 188"/>
                <a:gd name="T20" fmla="*/ 1 w 76"/>
                <a:gd name="T21" fmla="*/ 27 h 188"/>
                <a:gd name="T22" fmla="*/ 0 w 76"/>
                <a:gd name="T23" fmla="*/ 1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188">
                  <a:moveTo>
                    <a:pt x="0" y="19"/>
                  </a:moveTo>
                  <a:cubicBezTo>
                    <a:pt x="0" y="11"/>
                    <a:pt x="6" y="4"/>
                    <a:pt x="13" y="2"/>
                  </a:cubicBezTo>
                  <a:cubicBezTo>
                    <a:pt x="21" y="0"/>
                    <a:pt x="30" y="4"/>
                    <a:pt x="32" y="12"/>
                  </a:cubicBezTo>
                  <a:cubicBezTo>
                    <a:pt x="36" y="23"/>
                    <a:pt x="39" y="34"/>
                    <a:pt x="42" y="45"/>
                  </a:cubicBezTo>
                  <a:cubicBezTo>
                    <a:pt x="48" y="69"/>
                    <a:pt x="55" y="93"/>
                    <a:pt x="61" y="118"/>
                  </a:cubicBezTo>
                  <a:cubicBezTo>
                    <a:pt x="65" y="133"/>
                    <a:pt x="69" y="148"/>
                    <a:pt x="73" y="163"/>
                  </a:cubicBezTo>
                  <a:cubicBezTo>
                    <a:pt x="76" y="173"/>
                    <a:pt x="71" y="183"/>
                    <a:pt x="62" y="186"/>
                  </a:cubicBezTo>
                  <a:cubicBezTo>
                    <a:pt x="52" y="188"/>
                    <a:pt x="43" y="182"/>
                    <a:pt x="40" y="172"/>
                  </a:cubicBezTo>
                  <a:cubicBezTo>
                    <a:pt x="36" y="155"/>
                    <a:pt x="31" y="139"/>
                    <a:pt x="27" y="123"/>
                  </a:cubicBezTo>
                  <a:cubicBezTo>
                    <a:pt x="22" y="103"/>
                    <a:pt x="17" y="84"/>
                    <a:pt x="12" y="64"/>
                  </a:cubicBezTo>
                  <a:cubicBezTo>
                    <a:pt x="8" y="52"/>
                    <a:pt x="5" y="39"/>
                    <a:pt x="1" y="27"/>
                  </a:cubicBezTo>
                  <a:cubicBezTo>
                    <a:pt x="1" y="24"/>
                    <a:pt x="0" y="21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GB" sz="7198"/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71CD4A39-EAE7-4012-90AB-B19C3A135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218" y="3179989"/>
              <a:ext cx="452438" cy="458788"/>
            </a:xfrm>
            <a:custGeom>
              <a:avLst/>
              <a:gdLst>
                <a:gd name="T0" fmla="*/ 20 w 147"/>
                <a:gd name="T1" fmla="*/ 0 h 148"/>
                <a:gd name="T2" fmla="*/ 32 w 147"/>
                <a:gd name="T3" fmla="*/ 7 h 148"/>
                <a:gd name="T4" fmla="*/ 140 w 147"/>
                <a:gd name="T5" fmla="*/ 116 h 148"/>
                <a:gd name="T6" fmla="*/ 144 w 147"/>
                <a:gd name="T7" fmla="*/ 137 h 148"/>
                <a:gd name="T8" fmla="*/ 123 w 147"/>
                <a:gd name="T9" fmla="*/ 144 h 148"/>
                <a:gd name="T10" fmla="*/ 111 w 147"/>
                <a:gd name="T11" fmla="*/ 135 h 148"/>
                <a:gd name="T12" fmla="*/ 8 w 147"/>
                <a:gd name="T13" fmla="*/ 32 h 148"/>
                <a:gd name="T14" fmla="*/ 3 w 147"/>
                <a:gd name="T15" fmla="*/ 12 h 148"/>
                <a:gd name="T16" fmla="*/ 19 w 147"/>
                <a:gd name="T17" fmla="*/ 1 h 148"/>
                <a:gd name="T18" fmla="*/ 20 w 147"/>
                <a:gd name="T1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48">
                  <a:moveTo>
                    <a:pt x="20" y="0"/>
                  </a:moveTo>
                  <a:cubicBezTo>
                    <a:pt x="24" y="2"/>
                    <a:pt x="29" y="4"/>
                    <a:pt x="32" y="7"/>
                  </a:cubicBezTo>
                  <a:cubicBezTo>
                    <a:pt x="68" y="43"/>
                    <a:pt x="104" y="79"/>
                    <a:pt x="140" y="116"/>
                  </a:cubicBezTo>
                  <a:cubicBezTo>
                    <a:pt x="147" y="122"/>
                    <a:pt x="147" y="132"/>
                    <a:pt x="144" y="137"/>
                  </a:cubicBezTo>
                  <a:cubicBezTo>
                    <a:pt x="139" y="144"/>
                    <a:pt x="131" y="148"/>
                    <a:pt x="123" y="144"/>
                  </a:cubicBezTo>
                  <a:cubicBezTo>
                    <a:pt x="118" y="142"/>
                    <a:pt x="115" y="138"/>
                    <a:pt x="111" y="135"/>
                  </a:cubicBezTo>
                  <a:cubicBezTo>
                    <a:pt x="77" y="100"/>
                    <a:pt x="42" y="66"/>
                    <a:pt x="8" y="32"/>
                  </a:cubicBezTo>
                  <a:cubicBezTo>
                    <a:pt x="3" y="26"/>
                    <a:pt x="0" y="20"/>
                    <a:pt x="3" y="12"/>
                  </a:cubicBezTo>
                  <a:cubicBezTo>
                    <a:pt x="6" y="6"/>
                    <a:pt x="12" y="1"/>
                    <a:pt x="19" y="1"/>
                  </a:cubicBezTo>
                  <a:cubicBezTo>
                    <a:pt x="19" y="1"/>
                    <a:pt x="19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GB" sz="7198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C0644AF-592F-498F-AE15-20CCAE0A680D}"/>
              </a:ext>
            </a:extLst>
          </p:cNvPr>
          <p:cNvGrpSpPr/>
          <p:nvPr/>
        </p:nvGrpSpPr>
        <p:grpSpPr>
          <a:xfrm>
            <a:off x="16019909" y="8227606"/>
            <a:ext cx="932437" cy="821696"/>
            <a:chOff x="2341563" y="119063"/>
            <a:chExt cx="7512050" cy="6619875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7B9C9B22-AE80-476E-9846-F24C89A6AB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1563" y="119063"/>
              <a:ext cx="7512050" cy="6619875"/>
            </a:xfrm>
            <a:custGeom>
              <a:avLst/>
              <a:gdLst>
                <a:gd name="T0" fmla="*/ 2422 w 2440"/>
                <a:gd name="T1" fmla="*/ 1985 h 2132"/>
                <a:gd name="T2" fmla="*/ 2422 w 2440"/>
                <a:gd name="T3" fmla="*/ 1985 h 2132"/>
                <a:gd name="T4" fmla="*/ 1305 w 2440"/>
                <a:gd name="T5" fmla="*/ 49 h 2132"/>
                <a:gd name="T6" fmla="*/ 1220 w 2440"/>
                <a:gd name="T7" fmla="*/ 0 h 2132"/>
                <a:gd name="T8" fmla="*/ 1135 w 2440"/>
                <a:gd name="T9" fmla="*/ 49 h 2132"/>
                <a:gd name="T10" fmla="*/ 17 w 2440"/>
                <a:gd name="T11" fmla="*/ 1985 h 2132"/>
                <a:gd name="T12" fmla="*/ 17 w 2440"/>
                <a:gd name="T13" fmla="*/ 2083 h 2132"/>
                <a:gd name="T14" fmla="*/ 102 w 2440"/>
                <a:gd name="T15" fmla="*/ 2132 h 2132"/>
                <a:gd name="T16" fmla="*/ 2337 w 2440"/>
                <a:gd name="T17" fmla="*/ 2132 h 2132"/>
                <a:gd name="T18" fmla="*/ 2422 w 2440"/>
                <a:gd name="T19" fmla="*/ 2083 h 2132"/>
                <a:gd name="T20" fmla="*/ 2422 w 2440"/>
                <a:gd name="T21" fmla="*/ 1985 h 2132"/>
                <a:gd name="T22" fmla="*/ 340 w 2440"/>
                <a:gd name="T23" fmla="*/ 1897 h 2132"/>
                <a:gd name="T24" fmla="*/ 1220 w 2440"/>
                <a:gd name="T25" fmla="*/ 373 h 2132"/>
                <a:gd name="T26" fmla="*/ 2100 w 2440"/>
                <a:gd name="T27" fmla="*/ 1897 h 2132"/>
                <a:gd name="T28" fmla="*/ 340 w 2440"/>
                <a:gd name="T29" fmla="*/ 1897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40" h="2132">
                  <a:moveTo>
                    <a:pt x="2422" y="1985"/>
                  </a:moveTo>
                  <a:cubicBezTo>
                    <a:pt x="2422" y="1985"/>
                    <a:pt x="2422" y="1985"/>
                    <a:pt x="2422" y="1985"/>
                  </a:cubicBezTo>
                  <a:cubicBezTo>
                    <a:pt x="1305" y="49"/>
                    <a:pt x="1305" y="49"/>
                    <a:pt x="1305" y="49"/>
                  </a:cubicBezTo>
                  <a:cubicBezTo>
                    <a:pt x="1287" y="19"/>
                    <a:pt x="1255" y="0"/>
                    <a:pt x="1220" y="0"/>
                  </a:cubicBezTo>
                  <a:cubicBezTo>
                    <a:pt x="1185" y="0"/>
                    <a:pt x="1152" y="19"/>
                    <a:pt x="1135" y="49"/>
                  </a:cubicBezTo>
                  <a:cubicBezTo>
                    <a:pt x="17" y="1985"/>
                    <a:pt x="17" y="1985"/>
                    <a:pt x="17" y="1985"/>
                  </a:cubicBezTo>
                  <a:cubicBezTo>
                    <a:pt x="0" y="2015"/>
                    <a:pt x="0" y="2053"/>
                    <a:pt x="17" y="2083"/>
                  </a:cubicBezTo>
                  <a:cubicBezTo>
                    <a:pt x="35" y="2113"/>
                    <a:pt x="67" y="2132"/>
                    <a:pt x="102" y="2132"/>
                  </a:cubicBezTo>
                  <a:cubicBezTo>
                    <a:pt x="2337" y="2132"/>
                    <a:pt x="2337" y="2132"/>
                    <a:pt x="2337" y="2132"/>
                  </a:cubicBezTo>
                  <a:cubicBezTo>
                    <a:pt x="2372" y="2132"/>
                    <a:pt x="2405" y="2113"/>
                    <a:pt x="2422" y="2083"/>
                  </a:cubicBezTo>
                  <a:cubicBezTo>
                    <a:pt x="2440" y="2053"/>
                    <a:pt x="2440" y="2015"/>
                    <a:pt x="2422" y="1985"/>
                  </a:cubicBezTo>
                  <a:close/>
                  <a:moveTo>
                    <a:pt x="340" y="1897"/>
                  </a:moveTo>
                  <a:cubicBezTo>
                    <a:pt x="1220" y="373"/>
                    <a:pt x="1220" y="373"/>
                    <a:pt x="1220" y="373"/>
                  </a:cubicBezTo>
                  <a:cubicBezTo>
                    <a:pt x="2100" y="1897"/>
                    <a:pt x="2100" y="1897"/>
                    <a:pt x="2100" y="1897"/>
                  </a:cubicBezTo>
                  <a:lnTo>
                    <a:pt x="340" y="18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GB" sz="7198" dirty="0"/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145D406A-82C1-4D3D-9FC5-7A4EBEE4E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526" y="2305051"/>
              <a:ext cx="746125" cy="2393950"/>
            </a:xfrm>
            <a:custGeom>
              <a:avLst/>
              <a:gdLst>
                <a:gd name="T0" fmla="*/ 32 w 242"/>
                <a:gd name="T1" fmla="*/ 635 h 771"/>
                <a:gd name="T2" fmla="*/ 57 w 242"/>
                <a:gd name="T3" fmla="*/ 737 h 771"/>
                <a:gd name="T4" fmla="*/ 117 w 242"/>
                <a:gd name="T5" fmla="*/ 771 h 771"/>
                <a:gd name="T6" fmla="*/ 125 w 242"/>
                <a:gd name="T7" fmla="*/ 771 h 771"/>
                <a:gd name="T8" fmla="*/ 185 w 242"/>
                <a:gd name="T9" fmla="*/ 737 h 771"/>
                <a:gd name="T10" fmla="*/ 209 w 242"/>
                <a:gd name="T11" fmla="*/ 635 h 771"/>
                <a:gd name="T12" fmla="*/ 235 w 242"/>
                <a:gd name="T13" fmla="*/ 280 h 771"/>
                <a:gd name="T14" fmla="*/ 242 w 242"/>
                <a:gd name="T15" fmla="*/ 131 h 771"/>
                <a:gd name="T16" fmla="*/ 207 w 242"/>
                <a:gd name="T17" fmla="*/ 35 h 771"/>
                <a:gd name="T18" fmla="*/ 121 w 242"/>
                <a:gd name="T19" fmla="*/ 0 h 771"/>
                <a:gd name="T20" fmla="*/ 34 w 242"/>
                <a:gd name="T21" fmla="*/ 35 h 771"/>
                <a:gd name="T22" fmla="*/ 0 w 242"/>
                <a:gd name="T23" fmla="*/ 131 h 771"/>
                <a:gd name="T24" fmla="*/ 7 w 242"/>
                <a:gd name="T25" fmla="*/ 280 h 771"/>
                <a:gd name="T26" fmla="*/ 32 w 242"/>
                <a:gd name="T27" fmla="*/ 635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2" h="771">
                  <a:moveTo>
                    <a:pt x="32" y="635"/>
                  </a:moveTo>
                  <a:cubicBezTo>
                    <a:pt x="37" y="681"/>
                    <a:pt x="45" y="715"/>
                    <a:pt x="57" y="737"/>
                  </a:cubicBezTo>
                  <a:cubicBezTo>
                    <a:pt x="68" y="760"/>
                    <a:pt x="88" y="771"/>
                    <a:pt x="117" y="771"/>
                  </a:cubicBezTo>
                  <a:cubicBezTo>
                    <a:pt x="125" y="771"/>
                    <a:pt x="125" y="771"/>
                    <a:pt x="125" y="771"/>
                  </a:cubicBezTo>
                  <a:cubicBezTo>
                    <a:pt x="154" y="771"/>
                    <a:pt x="174" y="760"/>
                    <a:pt x="185" y="737"/>
                  </a:cubicBezTo>
                  <a:cubicBezTo>
                    <a:pt x="196" y="715"/>
                    <a:pt x="204" y="681"/>
                    <a:pt x="209" y="635"/>
                  </a:cubicBezTo>
                  <a:cubicBezTo>
                    <a:pt x="235" y="280"/>
                    <a:pt x="235" y="280"/>
                    <a:pt x="235" y="280"/>
                  </a:cubicBezTo>
                  <a:cubicBezTo>
                    <a:pt x="240" y="210"/>
                    <a:pt x="242" y="161"/>
                    <a:pt x="242" y="131"/>
                  </a:cubicBezTo>
                  <a:cubicBezTo>
                    <a:pt x="242" y="90"/>
                    <a:pt x="230" y="58"/>
                    <a:pt x="207" y="35"/>
                  </a:cubicBezTo>
                  <a:cubicBezTo>
                    <a:pt x="185" y="13"/>
                    <a:pt x="153" y="0"/>
                    <a:pt x="121" y="0"/>
                  </a:cubicBezTo>
                  <a:cubicBezTo>
                    <a:pt x="88" y="0"/>
                    <a:pt x="57" y="13"/>
                    <a:pt x="34" y="35"/>
                  </a:cubicBezTo>
                  <a:cubicBezTo>
                    <a:pt x="11" y="58"/>
                    <a:pt x="0" y="90"/>
                    <a:pt x="0" y="131"/>
                  </a:cubicBezTo>
                  <a:cubicBezTo>
                    <a:pt x="0" y="161"/>
                    <a:pt x="2" y="210"/>
                    <a:pt x="7" y="280"/>
                  </a:cubicBezTo>
                  <a:lnTo>
                    <a:pt x="32" y="6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GB" sz="7198" dirty="0"/>
            </a:p>
          </p:txBody>
        </p:sp>
        <p:sp>
          <p:nvSpPr>
            <p:cNvPr id="80" name="Oval 7">
              <a:extLst>
                <a:ext uri="{FF2B5EF4-FFF2-40B4-BE49-F238E27FC236}">
                  <a16:creationId xmlns:a16="http://schemas.microsoft.com/office/drawing/2014/main" id="{42ABD9CA-30E5-4A5D-BBFA-285B69C10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9763" y="4978401"/>
              <a:ext cx="757238" cy="7635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GB" sz="7198"/>
            </a:p>
          </p:txBody>
        </p:sp>
      </p:grpSp>
      <p:sp>
        <p:nvSpPr>
          <p:cNvPr id="74" name="Title 1"/>
          <p:cNvSpPr txBox="1">
            <a:spLocks/>
          </p:cNvSpPr>
          <p:nvPr/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1828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997" b="1" i="0" kern="1200">
                <a:solidFill>
                  <a:schemeClr val="tx2"/>
                </a:solidFill>
                <a:latin typeface="+mj-lt"/>
                <a:ea typeface="MS UI Gothic" panose="020B0600070205080204" pitchFamily="34" charset="-128"/>
                <a:cs typeface="+mj-cs"/>
              </a:defRPr>
            </a:lvl1pPr>
          </a:lstStyle>
          <a:p>
            <a:pPr algn="l"/>
            <a:r>
              <a:rPr lang="en-US" sz="7200" dirty="0" smtClean="0"/>
              <a:t>4. </a:t>
            </a:r>
            <a:r>
              <a:rPr lang="en-US" sz="7200" dirty="0" err="1" smtClean="0"/>
              <a:t>Phân</a:t>
            </a:r>
            <a:r>
              <a:rPr lang="en-US" sz="7200" dirty="0" smtClean="0"/>
              <a:t> </a:t>
            </a:r>
            <a:r>
              <a:rPr lang="en-US" sz="7200" dirty="0" err="1" smtClean="0"/>
              <a:t>tích</a:t>
            </a:r>
            <a:r>
              <a:rPr lang="en-US" sz="7200" dirty="0" smtClean="0"/>
              <a:t> SWOT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3626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49055"/>
              </p:ext>
            </p:extLst>
          </p:nvPr>
        </p:nvGraphicFramePr>
        <p:xfrm>
          <a:off x="9584589" y="3699672"/>
          <a:ext cx="5124190" cy="4995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676400" y="6397625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676400" y="6716713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1675965" y="2922494"/>
            <a:ext cx="7378388" cy="1918447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AIT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1675965" y="5551082"/>
            <a:ext cx="7378388" cy="1918447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1676400" y="8298827"/>
            <a:ext cx="7378388" cy="1918447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N5 JLPT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tháng</a:t>
            </a:r>
            <a:r>
              <a:rPr lang="en-US" dirty="0"/>
              <a:t> 12/2020 </a:t>
            </a:r>
          </a:p>
        </p:txBody>
      </p:sp>
      <p:sp>
        <p:nvSpPr>
          <p:cNvPr id="11" name="Pentagon 10"/>
          <p:cNvSpPr/>
          <p:nvPr/>
        </p:nvSpPr>
        <p:spPr>
          <a:xfrm rot="10800000">
            <a:off x="15024847" y="3009745"/>
            <a:ext cx="7378388" cy="1918447"/>
          </a:xfrm>
          <a:prstGeom prst="homePlate">
            <a:avLst/>
          </a:prstGeom>
          <a:solidFill>
            <a:schemeClr val="accent3"/>
          </a:solidFill>
          <a:scene3d>
            <a:camera prst="orthographicFront">
              <a:rot lat="0" lon="300002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lvl="0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 rot="10800000">
            <a:off x="15024412" y="5551082"/>
            <a:ext cx="7378388" cy="1918447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 rot="10800000">
            <a:off x="15239451" y="8262718"/>
            <a:ext cx="7378388" cy="191844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7164" y="3558551"/>
            <a:ext cx="6472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err="1" smtClean="0">
                <a:solidFill>
                  <a:schemeClr val="lt1"/>
                </a:solidFill>
              </a:rPr>
              <a:t>Hoàn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thiện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bản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thân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về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</a:p>
          <a:p>
            <a:pPr lvl="0" algn="ctr"/>
            <a:r>
              <a:rPr lang="en-US" dirty="0" err="1" smtClean="0">
                <a:solidFill>
                  <a:schemeClr val="lt1"/>
                </a:solidFill>
              </a:rPr>
              <a:t>nhiều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mặt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77164" y="5874032"/>
            <a:ext cx="647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err="1" smtClean="0">
                <a:solidFill>
                  <a:schemeClr val="lt1"/>
                </a:solidFill>
              </a:rPr>
              <a:t>Làm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việc</a:t>
            </a:r>
            <a:r>
              <a:rPr lang="en-US" dirty="0" smtClean="0">
                <a:solidFill>
                  <a:schemeClr val="lt1"/>
                </a:solidFill>
              </a:rPr>
              <a:t> onsite </a:t>
            </a:r>
            <a:r>
              <a:rPr lang="en-US" dirty="0" err="1" smtClean="0">
                <a:solidFill>
                  <a:schemeClr val="lt1"/>
                </a:solidFill>
              </a:rPr>
              <a:t>tại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Nhật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Bản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692203" y="8543793"/>
            <a:ext cx="6472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err="1">
                <a:solidFill>
                  <a:schemeClr val="lt1"/>
                </a:solidFill>
              </a:rPr>
              <a:t>Trở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thành</a:t>
            </a:r>
            <a:r>
              <a:rPr lang="en-US" dirty="0">
                <a:solidFill>
                  <a:schemeClr val="lt1"/>
                </a:solidFill>
              </a:rPr>
              <a:t> Senior Developer </a:t>
            </a:r>
            <a:r>
              <a:rPr lang="en-US" dirty="0" err="1">
                <a:solidFill>
                  <a:schemeClr val="lt1"/>
                </a:solidFill>
              </a:rPr>
              <a:t>trong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vòng</a:t>
            </a:r>
            <a:r>
              <a:rPr lang="en-US" dirty="0">
                <a:solidFill>
                  <a:schemeClr val="lt1"/>
                </a:solidFill>
              </a:rPr>
              <a:t> 3-5 </a:t>
            </a:r>
            <a:r>
              <a:rPr lang="en-US" dirty="0" err="1">
                <a:solidFill>
                  <a:schemeClr val="lt1"/>
                </a:solidFill>
              </a:rPr>
              <a:t>năm</a:t>
            </a:r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2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600" y="213792"/>
            <a:ext cx="21025722" cy="1094375"/>
          </a:xfrm>
        </p:spPr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en-US" altLang="ja-JP" dirty="0" err="1" smtClean="0"/>
              <a:t>Kết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quả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đạt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được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sau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khóa</a:t>
            </a:r>
            <a:r>
              <a:rPr kumimoji="1" lang="en-US" altLang="ja-JP" dirty="0" smtClean="0"/>
              <a:t> Fresher</a:t>
            </a:r>
            <a:endParaRPr kumimoji="1" lang="ja-JP" altLang="en-US" dirty="0"/>
          </a:p>
        </p:txBody>
      </p:sp>
      <p:sp>
        <p:nvSpPr>
          <p:cNvPr id="4" name="Right Arrow 3"/>
          <p:cNvSpPr/>
          <p:nvPr/>
        </p:nvSpPr>
        <p:spPr>
          <a:xfrm>
            <a:off x="940938" y="5173281"/>
            <a:ext cx="7475559" cy="432168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Off-page Connector 4"/>
          <p:cNvSpPr/>
          <p:nvPr/>
        </p:nvSpPr>
        <p:spPr>
          <a:xfrm rot="8065964">
            <a:off x="7368487" y="3864600"/>
            <a:ext cx="1684025" cy="1797816"/>
          </a:xfrm>
          <a:prstGeom prst="flowChartOffpageConnector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Flowchart: Off-page Connector 5"/>
          <p:cNvSpPr/>
          <p:nvPr/>
        </p:nvSpPr>
        <p:spPr>
          <a:xfrm rot="10800000">
            <a:off x="9982622" y="3037195"/>
            <a:ext cx="1684025" cy="1797816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Flowchart: Off-page Connector 6"/>
          <p:cNvSpPr/>
          <p:nvPr/>
        </p:nvSpPr>
        <p:spPr>
          <a:xfrm rot="13168183">
            <a:off x="12596770" y="3734982"/>
            <a:ext cx="1684025" cy="1829155"/>
          </a:xfrm>
          <a:prstGeom prst="flowChartOffpageConnector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Flowchart: Off-page Connector 7"/>
          <p:cNvSpPr/>
          <p:nvPr/>
        </p:nvSpPr>
        <p:spPr>
          <a:xfrm rot="16200000">
            <a:off x="13663075" y="6197704"/>
            <a:ext cx="1684025" cy="1797816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Flowchart: Off-page Connector 8"/>
          <p:cNvSpPr/>
          <p:nvPr/>
        </p:nvSpPr>
        <p:spPr>
          <a:xfrm rot="18348715">
            <a:off x="12861242" y="8819361"/>
            <a:ext cx="1684025" cy="1797816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Flowchart: Off-page Connector 9"/>
          <p:cNvSpPr/>
          <p:nvPr/>
        </p:nvSpPr>
        <p:spPr>
          <a:xfrm>
            <a:off x="10142916" y="9718271"/>
            <a:ext cx="1684025" cy="1797816"/>
          </a:xfrm>
          <a:prstGeom prst="flowChartOffpageConnector">
            <a:avLst/>
          </a:prstGeom>
          <a:solidFill>
            <a:srgbClr val="7030A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Flowchart: Off-page Connector 10"/>
          <p:cNvSpPr/>
          <p:nvPr/>
        </p:nvSpPr>
        <p:spPr>
          <a:xfrm rot="2201210">
            <a:off x="7617732" y="9105178"/>
            <a:ext cx="1684025" cy="1797816"/>
          </a:xfrm>
          <a:prstGeom prst="flowChartOffpage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Rectangle 11"/>
          <p:cNvSpPr/>
          <p:nvPr/>
        </p:nvSpPr>
        <p:spPr>
          <a:xfrm>
            <a:off x="7974193" y="43919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vi-VN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511810" y="3660487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endParaRPr lang="vi-VN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116000" y="4261650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endParaRPr lang="vi-VN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192263" y="6696604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endParaRPr lang="vi-VN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293355" y="931826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endParaRPr lang="vi-VN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49708" y="1019967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6</a:t>
            </a:r>
            <a:endParaRPr lang="vi-VN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68312" y="949496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7</a:t>
            </a:r>
            <a:endParaRPr lang="vi-VN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6005329" y="1487466"/>
            <a:ext cx="8072585" cy="1032369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TRAU DỒI KIẾN THỨC VỀ 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LẬP TRÌNH</a:t>
            </a:r>
            <a:endParaRPr lang="vi-VN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6005328" y="3037194"/>
            <a:ext cx="8072587" cy="103236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TRAU DỒI KỸ NĂNG MỀM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6005329" y="7624795"/>
            <a:ext cx="8072589" cy="103236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LÀM VIỆC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</a:p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TY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NHẬT BẢN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005329" y="9130575"/>
            <a:ext cx="8072589" cy="103236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CÔNG NGHỆ MỚI TRONG THỜI GIAN NGẮN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6005329" y="10711801"/>
            <a:ext cx="8072589" cy="103236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CẢI THIỆN KHẢ NĂNG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 HỌC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6005328" y="4525337"/>
            <a:ext cx="8072587" cy="103236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 LÊN KẾ HOẠCH LÀM VIỆC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6005328" y="6134480"/>
            <a:ext cx="8072587" cy="103236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 QUẢN LÝ MỤC TIÊU CÁ NHÂN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8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20" y="3282044"/>
            <a:ext cx="18076984" cy="564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AIT_Blue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1B4181"/>
      </a:accent5>
      <a:accent6>
        <a:srgbClr val="DFDFDF"/>
      </a:accent6>
      <a:hlink>
        <a:srgbClr val="F33B48"/>
      </a:hlink>
      <a:folHlink>
        <a:srgbClr val="FFC00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ain">
  <a:themeElements>
    <a:clrScheme name="PX - Theme 14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2F2E2F"/>
      </a:accent5>
      <a:accent6>
        <a:srgbClr val="DFDFDF"/>
      </a:accent6>
      <a:hlink>
        <a:srgbClr val="F33B48"/>
      </a:hlink>
      <a:folHlink>
        <a:srgbClr val="FFC00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324</Words>
  <Application>Microsoft Office PowerPoint</Application>
  <PresentationFormat>Custom</PresentationFormat>
  <Paragraphs>86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HGP明朝E</vt:lpstr>
      <vt:lpstr>Lato Light</vt:lpstr>
      <vt:lpstr>Meiryo UI</vt:lpstr>
      <vt:lpstr>ＭＳ Ｐゴシック</vt:lpstr>
      <vt:lpstr>MS UI Gothic</vt:lpstr>
      <vt:lpstr>Noto Sans</vt:lpstr>
      <vt:lpstr>Open Sans</vt:lpstr>
      <vt:lpstr>Poppins Medium</vt:lpstr>
      <vt:lpstr>Arial</vt:lpstr>
      <vt:lpstr>Calibri</vt:lpstr>
      <vt:lpstr>Courier New</vt:lpstr>
      <vt:lpstr>Times New Roman</vt:lpstr>
      <vt:lpstr>Wingdings</vt:lpstr>
      <vt:lpstr>Blank</vt:lpstr>
      <vt:lpstr>Main</vt:lpstr>
      <vt:lpstr>TỔNG KẾT CÁ NHÂN</vt:lpstr>
      <vt:lpstr>Nội dung</vt:lpstr>
      <vt:lpstr>1. Sơ lược về bản thân</vt:lpstr>
      <vt:lpstr>2. Những project đã thực hiện trong khóa Fresher</vt:lpstr>
      <vt:lpstr>3. Kỹ năng</vt:lpstr>
      <vt:lpstr>PowerPoint Presentation</vt:lpstr>
      <vt:lpstr>5. Mục tiêu tương lai</vt:lpstr>
      <vt:lpstr>6. Kết quả đạt được sau khóa Fresher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MATCHING</dc:title>
  <dc:creator>Phuc Lam</dc:creator>
  <cp:lastModifiedBy>Phan Bao Quy</cp:lastModifiedBy>
  <cp:revision>178</cp:revision>
  <dcterms:created xsi:type="dcterms:W3CDTF">2020-05-20T08:41:57Z</dcterms:created>
  <dcterms:modified xsi:type="dcterms:W3CDTF">2020-07-16T03:31:23Z</dcterms:modified>
</cp:coreProperties>
</file>