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0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lftp.mlit.go.jp/isj/index.html" TargetMode="External"/><Relationship Id="rId2" Type="http://schemas.openxmlformats.org/officeDocument/2006/relationships/hyperlink" Target="https://www.post.japanpost.jp/zipcode/dl/roman-zi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syo.jp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/>
              <a:t>Living in Osaka, </a:t>
            </a:r>
            <a:r>
              <a:rPr lang="en-US" altLang="ja-JP" b="1" dirty="0" smtClean="0"/>
              <a:t>Japan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i="1" dirty="0"/>
              <a:t>Capstone project by </a:t>
            </a:r>
            <a:r>
              <a:rPr lang="en-US" altLang="ja-JP" i="1" dirty="0" err="1"/>
              <a:t>Cuong</a:t>
            </a:r>
            <a:r>
              <a:rPr lang="en-US" altLang="ja-JP" i="1" dirty="0"/>
              <a:t> Nguyen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62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Methodology</a:t>
            </a:r>
            <a:r>
              <a:rPr lang="ja-JP" altLang="en-US" b="1" dirty="0"/>
              <a:t> </a:t>
            </a:r>
            <a:r>
              <a:rPr lang="en-US" altLang="ja-JP" b="1" dirty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VII: Explore the Vietnamese restaurants around the two </a:t>
            </a:r>
            <a:r>
              <a:rPr lang="en-US" altLang="ja-JP" dirty="0" err="1"/>
              <a:t>neighbourhoods</a:t>
            </a:r>
            <a:r>
              <a:rPr lang="en-US" altLang="ja-JP" dirty="0"/>
              <a:t>. It turns out they have the same Vietnamese Restaurants around the two </a:t>
            </a:r>
            <a:r>
              <a:rPr lang="en-US" altLang="ja-JP" dirty="0" err="1"/>
              <a:t>neighbourhood</a:t>
            </a:r>
            <a:r>
              <a:rPr lang="en-US" altLang="ja-JP" dirty="0"/>
              <a:t>, with an average rating of 7.9. 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85" y="3273314"/>
            <a:ext cx="9328515" cy="28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Results</a:t>
            </a:r>
            <a:br>
              <a:rPr lang="en-US" altLang="ja-JP" b="1" dirty="0"/>
            </a:b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By exploring the requirements of Train Station and Vietnamese Restaurants, the two </a:t>
            </a:r>
            <a:r>
              <a:rPr lang="en-US" altLang="ja-JP" dirty="0" err="1"/>
              <a:t>neighbourhoods</a:t>
            </a:r>
            <a:r>
              <a:rPr lang="en-US" altLang="ja-JP" dirty="0"/>
              <a:t> have the same Train Station and Vietnamese Restaurants selection. They are fit all the requirements.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8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Discussion</a:t>
            </a:r>
            <a:br>
              <a:rPr lang="en-US" altLang="ja-JP" b="1" dirty="0"/>
            </a:b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These two </a:t>
            </a:r>
            <a:r>
              <a:rPr lang="en-US" altLang="ja-JP" dirty="0" err="1" smtClean="0"/>
              <a:t>neighbourhoods</a:t>
            </a:r>
            <a:r>
              <a:rPr lang="en-US" altLang="ja-JP" dirty="0" smtClean="0"/>
              <a:t> </a:t>
            </a:r>
            <a:r>
              <a:rPr lang="en-US" altLang="ja-JP" dirty="0"/>
              <a:t>are so alike, let’s see the location of them. 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05" y="2761801"/>
            <a:ext cx="763059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Conclusion</a:t>
            </a:r>
            <a:br>
              <a:rPr lang="en-US" altLang="ja-JP" b="1" dirty="0"/>
            </a:b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This result has limitations. The venues used in the project are from the top 10 venues of each </a:t>
            </a:r>
            <a:r>
              <a:rPr lang="en-US" altLang="ja-JP" dirty="0" err="1"/>
              <a:t>neighbourhood</a:t>
            </a:r>
            <a:r>
              <a:rPr lang="en-US" altLang="ja-JP" dirty="0"/>
              <a:t>, which might neglect </a:t>
            </a:r>
            <a:r>
              <a:rPr lang="en-US" altLang="ja-JP" dirty="0" err="1"/>
              <a:t>neighbourhoods</a:t>
            </a:r>
            <a:r>
              <a:rPr lang="en-US" altLang="ja-JP" dirty="0"/>
              <a:t> with more venues but less frequency of Train Station and Vietnamese Restaurants.</a:t>
            </a:r>
          </a:p>
          <a:p>
            <a:r>
              <a:rPr lang="en-US" altLang="ja-JP" dirty="0"/>
              <a:t>Secondly, we use 10km as our parameter of searching venues. This can be wrong if there’s no public transition to those venues.</a:t>
            </a:r>
          </a:p>
          <a:p>
            <a:r>
              <a:rPr lang="en-US" altLang="ja-JP" dirty="0"/>
              <a:t>In conclusion, “OSAKA SHI NISHINARI KU TENGACHAYAHIGASHI”, “OSAKA SHI SUMINOE KU IZUMI” meets the requirement but better choices may exist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3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Introduction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For the last few years I have been living in the city of Osaka, one of Japan's most unsung cities, often overshadowed by its neighbor Kyoto and Tokyo. I like living here, and I'm living in a great </a:t>
            </a:r>
            <a:r>
              <a:rPr lang="en-US" altLang="ja-JP" dirty="0" err="1"/>
              <a:t>neighbourhood</a:t>
            </a:r>
            <a:r>
              <a:rPr lang="en-US" altLang="ja-JP" dirty="0"/>
              <a:t>. Unfortunately I cannot stay here forever: I'm renting a small house, and I have to think about a long-term plan.</a:t>
            </a:r>
          </a:p>
          <a:p>
            <a:r>
              <a:rPr lang="en-US" altLang="ja-JP" dirty="0"/>
              <a:t>So where in this city will I buy a new house?</a:t>
            </a:r>
          </a:p>
          <a:p>
            <a:r>
              <a:rPr lang="en-US" altLang="ja-JP" b="1" dirty="0"/>
              <a:t>My requirement is quite simple:</a:t>
            </a:r>
            <a:endParaRPr lang="en-US" altLang="ja-JP" dirty="0"/>
          </a:p>
          <a:p>
            <a:r>
              <a:rPr lang="en-US" altLang="ja-JP" i="1" dirty="0"/>
              <a:t>1. I want to keep my lifestyle as before, it should be a </a:t>
            </a:r>
            <a:r>
              <a:rPr lang="en-US" altLang="ja-JP" i="1" dirty="0" err="1"/>
              <a:t>neighbourhoods</a:t>
            </a:r>
            <a:r>
              <a:rPr lang="en-US" altLang="ja-JP" i="1" dirty="0"/>
              <a:t> which are similar to my former one. (Tsurumi-</a:t>
            </a:r>
            <a:r>
              <a:rPr lang="en-US" altLang="ja-JP" i="1" dirty="0" err="1"/>
              <a:t>ku</a:t>
            </a:r>
            <a:r>
              <a:rPr lang="en-US" altLang="ja-JP" i="1" dirty="0"/>
              <a:t>)</a:t>
            </a:r>
            <a:endParaRPr lang="en-US" altLang="ja-JP" dirty="0"/>
          </a:p>
          <a:p>
            <a:r>
              <a:rPr lang="en-US" altLang="ja-JP" i="1" dirty="0"/>
              <a:t>2. I want my </a:t>
            </a:r>
            <a:r>
              <a:rPr lang="en-US" altLang="ja-JP" i="1" dirty="0" err="1"/>
              <a:t>neighbourhood</a:t>
            </a:r>
            <a:r>
              <a:rPr lang="en-US" altLang="ja-JP" i="1" dirty="0"/>
              <a:t> near Train Station</a:t>
            </a:r>
            <a:endParaRPr lang="en-US" altLang="ja-JP" dirty="0"/>
          </a:p>
          <a:p>
            <a:r>
              <a:rPr lang="en-US" altLang="ja-JP" i="1" dirty="0"/>
              <a:t>3. I want my </a:t>
            </a:r>
            <a:r>
              <a:rPr lang="en-US" altLang="ja-JP" i="1" dirty="0" err="1"/>
              <a:t>neighbourhood</a:t>
            </a:r>
            <a:r>
              <a:rPr lang="en-US" altLang="ja-JP" i="1" dirty="0"/>
              <a:t> has Vietnamese restaurants.</a:t>
            </a:r>
            <a:endParaRPr lang="en-US" altLang="ja-JP" dirty="0"/>
          </a:p>
          <a:p>
            <a:r>
              <a:rPr lang="en-US" altLang="ja-JP" dirty="0"/>
              <a:t>To figure this out I want to compare the various </a:t>
            </a:r>
            <a:r>
              <a:rPr lang="en-US" altLang="ja-JP" dirty="0" err="1"/>
              <a:t>neighbourhoods</a:t>
            </a:r>
            <a:r>
              <a:rPr lang="en-US" altLang="ja-JP" dirty="0"/>
              <a:t> in Osaka to see how similar they are, and finally figure out if there is a </a:t>
            </a:r>
            <a:r>
              <a:rPr lang="en-US" altLang="ja-JP" dirty="0" err="1"/>
              <a:t>neighbourhood</a:t>
            </a:r>
            <a:r>
              <a:rPr lang="en-US" altLang="ja-JP" dirty="0"/>
              <a:t> similar to mine where I could also live. I will do this based on the different venues and </a:t>
            </a:r>
            <a:r>
              <a:rPr lang="en-US" altLang="ja-JP" dirty="0" err="1"/>
              <a:t>ammenities</a:t>
            </a:r>
            <a:r>
              <a:rPr lang="en-US" altLang="ja-JP" dirty="0"/>
              <a:t> available in the direct vicinity of the various </a:t>
            </a:r>
            <a:r>
              <a:rPr lang="en-US" altLang="ja-JP" dirty="0" err="1"/>
              <a:t>neighbourhoods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Data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To know more about Osaka I need as much data as possible. I will utilize </a:t>
            </a:r>
            <a:r>
              <a:rPr lang="en-US" altLang="ja-JP" dirty="0" err="1"/>
              <a:t>neighbourhood’s</a:t>
            </a:r>
            <a:r>
              <a:rPr lang="en-US" altLang="ja-JP" dirty="0"/>
              <a:t> information of Osaka, Foursquare information on venue categories, top tips, location data, ratings to tackle this task.</a:t>
            </a:r>
          </a:p>
          <a:p>
            <a:r>
              <a:rPr lang="en-US" altLang="ja-JP" dirty="0" err="1"/>
              <a:t>Neighbourhood</a:t>
            </a:r>
            <a:r>
              <a:rPr lang="en-US" altLang="ja-JP" dirty="0"/>
              <a:t> information can be accessed through: </a:t>
            </a:r>
            <a:r>
              <a:rPr lang="en-US" altLang="ja-JP" dirty="0">
                <a:hlinkClick r:id="rId2"/>
              </a:rPr>
              <a:t>https://www.post.japanpost.jp/zipcode/dl/roman-zip.html</a:t>
            </a:r>
            <a:endParaRPr lang="en-US" altLang="ja-JP" dirty="0"/>
          </a:p>
          <a:p>
            <a:r>
              <a:rPr lang="en-US" altLang="ja-JP" dirty="0" err="1"/>
              <a:t>Neighbourhood's</a:t>
            </a:r>
            <a:r>
              <a:rPr lang="en-US" altLang="ja-JP" dirty="0"/>
              <a:t> coordinates: </a:t>
            </a:r>
            <a:r>
              <a:rPr lang="en-US" altLang="ja-JP" dirty="0">
                <a:hlinkClick r:id="rId3"/>
              </a:rPr>
              <a:t>http://nlftp.mlit.go.jp/isj/index.html</a:t>
            </a:r>
            <a:r>
              <a:rPr lang="en-US" altLang="ja-JP" dirty="0"/>
              <a:t>; </a:t>
            </a:r>
            <a:r>
              <a:rPr lang="en-US" altLang="ja-JP" dirty="0">
                <a:hlinkClick r:id="rId4"/>
              </a:rPr>
              <a:t>http://jusyo.jp/index.html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Methodology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Summary</a:t>
            </a:r>
          </a:p>
          <a:p>
            <a:r>
              <a:rPr lang="en-US" altLang="ja-JP" dirty="0"/>
              <a:t>First requirement is solved by applying K-means clustering to perform city segmentation. With the </a:t>
            </a:r>
            <a:r>
              <a:rPr lang="en-US" altLang="ja-JP" dirty="0" err="1"/>
              <a:t>neighbourhoods</a:t>
            </a:r>
            <a:r>
              <a:rPr lang="en-US" altLang="ja-JP" dirty="0"/>
              <a:t> being clustered into clusters, this task becomes finding the </a:t>
            </a:r>
            <a:r>
              <a:rPr lang="en-US" altLang="ja-JP" dirty="0" err="1"/>
              <a:t>neighbourhoods</a:t>
            </a:r>
            <a:r>
              <a:rPr lang="en-US" altLang="ja-JP" dirty="0"/>
              <a:t> within the same cluster as '</a:t>
            </a:r>
            <a:r>
              <a:rPr lang="en-US" altLang="ja-JP" dirty="0" err="1"/>
              <a:t>Imazuminami</a:t>
            </a:r>
            <a:r>
              <a:rPr lang="en-US" altLang="ja-JP" dirty="0"/>
              <a:t>'.</a:t>
            </a:r>
          </a:p>
          <a:p>
            <a:r>
              <a:rPr lang="en-US" altLang="ja-JP" dirty="0"/>
              <a:t>The Second and Third requirement can be solved by providing venue and ratings information from Foursquare API. The </a:t>
            </a:r>
            <a:r>
              <a:rPr lang="en-US" altLang="ja-JP" dirty="0" err="1"/>
              <a:t>neighbourhoods</a:t>
            </a:r>
            <a:r>
              <a:rPr lang="en-US" altLang="ja-JP" dirty="0"/>
              <a:t> with high ratings of Train Station and Vietnamese restaurants will become our target </a:t>
            </a:r>
            <a:r>
              <a:rPr lang="en-US" altLang="ja-JP" dirty="0" err="1"/>
              <a:t>neighbourhoods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Methodology</a:t>
            </a:r>
            <a:r>
              <a:rPr lang="ja-JP" altLang="en-US" b="1" dirty="0"/>
              <a:t> </a:t>
            </a:r>
            <a:r>
              <a:rPr lang="en-US" altLang="ja-JP" b="1" dirty="0" smtClean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6736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Procedures</a:t>
            </a:r>
          </a:p>
          <a:p>
            <a:r>
              <a:rPr lang="en-US" altLang="ja-JP" dirty="0"/>
              <a:t> In order to get an accurate city segmentation, the whole city of Osaka are our population. 489 </a:t>
            </a:r>
            <a:r>
              <a:rPr lang="en-US" altLang="ja-JP" dirty="0" err="1"/>
              <a:t>neighbourhoods</a:t>
            </a:r>
            <a:r>
              <a:rPr lang="en-US" altLang="ja-JP" dirty="0"/>
              <a:t> in total.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861649"/>
            <a:ext cx="5812588" cy="4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Methodology</a:t>
            </a:r>
            <a:r>
              <a:rPr lang="ja-JP" altLang="en-US" b="1" dirty="0"/>
              <a:t> </a:t>
            </a:r>
            <a:r>
              <a:rPr lang="en-US" altLang="ja-JP" b="1" dirty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II. Access Foursquare location data of each </a:t>
            </a:r>
            <a:r>
              <a:rPr lang="en-US" altLang="ja-JP" dirty="0" err="1"/>
              <a:t>neighbourhoods</a:t>
            </a:r>
            <a:r>
              <a:rPr lang="en-US" altLang="ja-JP" dirty="0"/>
              <a:t>, using </a:t>
            </a:r>
            <a:r>
              <a:rPr lang="en-US" altLang="ja-JP" dirty="0" err="1"/>
              <a:t>onehot</a:t>
            </a:r>
            <a:r>
              <a:rPr lang="en-US" altLang="ja-JP" dirty="0"/>
              <a:t> technique to get top 10 venues of each </a:t>
            </a:r>
            <a:r>
              <a:rPr lang="en-US" altLang="ja-JP" dirty="0" err="1"/>
              <a:t>neighbourhood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III. Apply </a:t>
            </a:r>
            <a:r>
              <a:rPr lang="en-US" altLang="ja-JP" dirty="0" err="1"/>
              <a:t>Kmeans</a:t>
            </a:r>
            <a:r>
              <a:rPr lang="en-US" altLang="ja-JP" dirty="0"/>
              <a:t> Cluster to segment all 489 </a:t>
            </a:r>
            <a:r>
              <a:rPr lang="en-US" altLang="ja-JP" dirty="0" err="1"/>
              <a:t>neighbourhoods</a:t>
            </a:r>
            <a:r>
              <a:rPr lang="en-US" altLang="ja-JP" dirty="0"/>
              <a:t> into 8 clusters. 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5" y="3471650"/>
            <a:ext cx="443927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Methodology</a:t>
            </a:r>
            <a:r>
              <a:rPr lang="ja-JP" altLang="en-US" b="1" dirty="0"/>
              <a:t> </a:t>
            </a:r>
            <a:r>
              <a:rPr lang="en-US" altLang="ja-JP" b="1" dirty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835400" cy="3581400"/>
          </a:xfrm>
        </p:spPr>
        <p:txBody>
          <a:bodyPr/>
          <a:lstStyle/>
          <a:p>
            <a:r>
              <a:rPr lang="en-US" altLang="ja-JP" dirty="0"/>
              <a:t>IV. </a:t>
            </a:r>
            <a:r>
              <a:rPr lang="en-US" altLang="ja-JP" dirty="0" smtClean="0"/>
              <a:t>The </a:t>
            </a:r>
            <a:r>
              <a:rPr lang="en-US" altLang="ja-JP" dirty="0"/>
              <a:t>‘</a:t>
            </a:r>
            <a:r>
              <a:rPr lang="en-US" altLang="ja-JP" dirty="0" err="1"/>
              <a:t>Imazuminami</a:t>
            </a:r>
            <a:r>
              <a:rPr lang="en-US" altLang="ja-JP" dirty="0"/>
              <a:t>’ belongs to cluster 2, the other cluster 2 </a:t>
            </a:r>
            <a:r>
              <a:rPr lang="en-US" altLang="ja-JP" dirty="0" err="1"/>
              <a:t>neighbourhoods</a:t>
            </a:r>
            <a:r>
              <a:rPr lang="en-US" altLang="ja-JP" dirty="0"/>
              <a:t>: 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31" y="1926039"/>
            <a:ext cx="6196569" cy="43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Methodology</a:t>
            </a:r>
            <a:r>
              <a:rPr lang="ja-JP" altLang="en-US" b="1" dirty="0"/>
              <a:t> </a:t>
            </a:r>
            <a:r>
              <a:rPr lang="en-US" altLang="ja-JP" b="1" dirty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00300"/>
            <a:ext cx="3530600" cy="3581400"/>
          </a:xfrm>
        </p:spPr>
        <p:txBody>
          <a:bodyPr/>
          <a:lstStyle/>
          <a:p>
            <a:r>
              <a:rPr lang="en-US" altLang="ja-JP" dirty="0"/>
              <a:t>V: Filter the data frame by searching for Train Station and Vietnamese Restaurants, turning out only 2 of all </a:t>
            </a:r>
            <a:r>
              <a:rPr lang="en-US" altLang="ja-JP" dirty="0" err="1"/>
              <a:t>neighbourhoods</a:t>
            </a:r>
            <a:r>
              <a:rPr lang="en-US" altLang="ja-JP" dirty="0"/>
              <a:t> has Train Station being one of their top venues. Narrow down our target </a:t>
            </a:r>
            <a:r>
              <a:rPr lang="en-US" altLang="ja-JP" dirty="0" err="1"/>
              <a:t>neighbourhoods</a:t>
            </a:r>
            <a:r>
              <a:rPr lang="en-US" altLang="ja-JP" dirty="0"/>
              <a:t> to these two </a:t>
            </a:r>
            <a:r>
              <a:rPr lang="en-US" altLang="ja-JP" dirty="0" err="1"/>
              <a:t>neighbourhoods</a:t>
            </a:r>
            <a:r>
              <a:rPr lang="en-US" altLang="ja-JP" dirty="0"/>
              <a:t>. 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23" y="2400300"/>
            <a:ext cx="6196535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Methodology</a:t>
            </a:r>
            <a:r>
              <a:rPr lang="ja-JP" altLang="en-US" b="1" dirty="0"/>
              <a:t> </a:t>
            </a:r>
            <a:r>
              <a:rPr lang="en-US" altLang="ja-JP" b="1" dirty="0"/>
              <a:t>(cont’d)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025900" cy="4292600"/>
          </a:xfrm>
        </p:spPr>
        <p:txBody>
          <a:bodyPr/>
          <a:lstStyle/>
          <a:p>
            <a:r>
              <a:rPr lang="en-US" altLang="ja-JP" dirty="0"/>
              <a:t>VI: Utilize Foursquare to find more around each </a:t>
            </a:r>
            <a:r>
              <a:rPr lang="en-US" altLang="ja-JP" dirty="0" err="1"/>
              <a:t>neighbourhood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OSAKA SHI NISHINARI KU TENGACHAYAHIGASHI: has 2 train stations but rating is not good </a:t>
            </a:r>
            <a:endParaRPr lang="en-US" altLang="ja-JP" dirty="0" smtClean="0"/>
          </a:p>
          <a:p>
            <a:r>
              <a:rPr lang="en-US" altLang="ja-JP" dirty="0"/>
              <a:t>OSAKA SHI SUMINOE KU IZUMI: also has 3 train stations with better rating 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02" y="2286000"/>
            <a:ext cx="4810796" cy="13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02" y="3890803"/>
            <a:ext cx="44011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</TotalTime>
  <Words>634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メイリオ</vt:lpstr>
      <vt:lpstr>Arial</vt:lpstr>
      <vt:lpstr>Franklin Gothic Book</vt:lpstr>
      <vt:lpstr>Crop</vt:lpstr>
      <vt:lpstr>Living in Osaka, Japan</vt:lpstr>
      <vt:lpstr>Introduction</vt:lpstr>
      <vt:lpstr>Data</vt:lpstr>
      <vt:lpstr>Methodology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Results </vt:lpstr>
      <vt:lpstr>Discussion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Osaka, Japan</dc:title>
  <dc:creator>CuongN1</dc:creator>
  <cp:lastModifiedBy>CuongN1</cp:lastModifiedBy>
  <cp:revision>1</cp:revision>
  <dcterms:created xsi:type="dcterms:W3CDTF">2019-03-07T08:11:41Z</dcterms:created>
  <dcterms:modified xsi:type="dcterms:W3CDTF">2019-03-07T08:20:20Z</dcterms:modified>
</cp:coreProperties>
</file>