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F5F"/>
    <a:srgbClr val="3CAEA3"/>
    <a:srgbClr val="F6D55C"/>
    <a:srgbClr val="ED5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94DA-E319-484F-B724-F2FDDD79BF1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600B-D694-4E75-9C66-17E2D880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5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45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42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31200" y="2350967"/>
            <a:ext cx="7929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19971" y="-15"/>
            <a:ext cx="3552105" cy="1769307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276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decoration">
  <p:cSld name="Blank bottom decora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5095075" y="595421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2838900" y="2212733"/>
            <a:ext cx="6514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838900" y="3989933"/>
            <a:ext cx="651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4359128" y="-58829"/>
            <a:ext cx="3474000" cy="17304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058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273233" y="1394600"/>
            <a:ext cx="5645600" cy="4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Playfair Display"/>
              <a:buChar char="◈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1219170" lvl="1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828754" lvl="2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2438339" lvl="3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3047924" lvl="4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3657509" lvl="5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4267093" lvl="6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4876678" lvl="7" indent="-55878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5486263" lvl="8" indent="-55878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sz="4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4791200" y="-1529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8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5233" y="1000200"/>
            <a:ext cx="9441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5233" y="1801467"/>
            <a:ext cx="9441600" cy="46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◈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75233" y="1000200"/>
            <a:ext cx="9441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045467" y="1938167"/>
            <a:ext cx="4902800" cy="4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◈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3624" y="1938167"/>
            <a:ext cx="4902800" cy="4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◈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Google Shape;32;p6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375233" y="1000200"/>
            <a:ext cx="9441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18667" y="1962300"/>
            <a:ext cx="34388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333768" y="1962300"/>
            <a:ext cx="34388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948871" y="1962300"/>
            <a:ext cx="34388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◈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Google Shape;39;p7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75233" y="1000200"/>
            <a:ext cx="9441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36467" y="5570267"/>
            <a:ext cx="59192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9"/>
          <p:cNvSpPr/>
          <p:nvPr/>
        </p:nvSpPr>
        <p:spPr>
          <a:xfrm>
            <a:off x="5095075" y="6263079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op decoration" type="blank">
  <p:cSld name="Blank top deco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5095075" y="-69421"/>
            <a:ext cx="2002000" cy="9972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000200"/>
            <a:ext cx="94416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1801467"/>
            <a:ext cx="9441600" cy="4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17867"/>
            <a:ext cx="12192000" cy="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6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E417BDD0-F3BA-41F5-8751-3BE1367A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69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893233" y="2415933"/>
            <a:ext cx="640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en" dirty="0"/>
              <a:t>TRANSITION HEADLINE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893233" y="3786736"/>
            <a:ext cx="6405600" cy="10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1333"/>
              </a:spcAft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5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348660" y="4068548"/>
            <a:ext cx="1710342" cy="1694988"/>
            <a:chOff x="7464330" y="3900669"/>
            <a:chExt cx="1710342" cy="169498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4330" y="3900669"/>
              <a:ext cx="1710342" cy="169498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034038" y="4804103"/>
              <a:ext cx="570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View</a:t>
              </a:r>
              <a:endParaRPr lang="en-US" sz="1400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939" y="4331346"/>
              <a:ext cx="443124" cy="44198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184276" y="1325348"/>
            <a:ext cx="1699376" cy="1694988"/>
            <a:chOff x="5278567" y="1111170"/>
            <a:chExt cx="1699376" cy="169498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8567" y="1111170"/>
              <a:ext cx="1699376" cy="169498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647995" y="2057421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904533" y="1615441"/>
              <a:ext cx="447444" cy="44198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2114181" y="4068548"/>
            <a:ext cx="1699378" cy="1694988"/>
            <a:chOff x="3091086" y="3900669"/>
            <a:chExt cx="1699378" cy="169498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1086" y="3900669"/>
              <a:ext cx="1699378" cy="169498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604784" y="480410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0062" y="4331346"/>
              <a:ext cx="381424" cy="441980"/>
            </a:xfrm>
            <a:prstGeom prst="rect">
              <a:avLst/>
            </a:prstGeom>
          </p:spPr>
        </p:pic>
      </p:grpSp>
      <p:cxnSp>
        <p:nvCxnSpPr>
          <p:cNvPr id="59" name="Straight Arrow Connector 58"/>
          <p:cNvCxnSpPr/>
          <p:nvPr/>
        </p:nvCxnSpPr>
        <p:spPr>
          <a:xfrm>
            <a:off x="6883652" y="2600264"/>
            <a:ext cx="1797052" cy="1468284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662091" y="2855755"/>
            <a:ext cx="1775826" cy="1450941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588361" y="2748065"/>
            <a:ext cx="1741026" cy="1486429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8494467" y="3567560"/>
            <a:ext cx="1710342" cy="1694988"/>
            <a:chOff x="7464330" y="3900669"/>
            <a:chExt cx="1710342" cy="169498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4330" y="3900669"/>
              <a:ext cx="1710342" cy="169498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034038" y="4804103"/>
              <a:ext cx="566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3CAEA3"/>
                  </a:solidFill>
                  <a:latin typeface="Garamond" panose="02020404030301010803" pitchFamily="18" charset="0"/>
                </a:rPr>
                <a:t>View</a:t>
              </a:r>
              <a:endParaRPr lang="en-US" sz="1400" b="1" dirty="0">
                <a:solidFill>
                  <a:srgbClr val="3CAEA3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939" y="4331346"/>
              <a:ext cx="443124" cy="44198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184276" y="3567560"/>
            <a:ext cx="1699376" cy="1694988"/>
            <a:chOff x="5278567" y="1111170"/>
            <a:chExt cx="1699376" cy="169498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8567" y="1111170"/>
              <a:ext cx="1699376" cy="169498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674380" y="2057421"/>
              <a:ext cx="907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ED553B"/>
                  </a:solidFill>
                  <a:latin typeface="Garamond" panose="02020404030301010803" pitchFamily="18" charset="0"/>
                </a:rPr>
                <a:t>Presenter</a:t>
              </a:r>
              <a:endParaRPr lang="en-US" sz="1400" b="1" dirty="0">
                <a:solidFill>
                  <a:srgbClr val="ED553B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904533" y="1615441"/>
              <a:ext cx="447444" cy="44198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874083" y="3567560"/>
            <a:ext cx="1699378" cy="1694988"/>
            <a:chOff x="3091086" y="3900669"/>
            <a:chExt cx="1699378" cy="169498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1086" y="3900669"/>
              <a:ext cx="1699378" cy="169498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603983" y="4804103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6D55C"/>
                  </a:solidFill>
                  <a:latin typeface="Garamond" panose="02020404030301010803" pitchFamily="18" charset="0"/>
                </a:rPr>
                <a:t>Model</a:t>
              </a:r>
              <a:endParaRPr lang="en-US" sz="1400" b="1" dirty="0">
                <a:solidFill>
                  <a:srgbClr val="F6D55C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0062" y="4331346"/>
              <a:ext cx="381424" cy="44198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569320" y="5262548"/>
            <a:ext cx="23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6D55C"/>
                </a:solidFill>
                <a:latin typeface="Garamond" panose="02020404030301010803" pitchFamily="18" charset="0"/>
              </a:rPr>
              <a:t>Manage and define data</a:t>
            </a:r>
            <a:endParaRPr lang="en-US" dirty="0">
              <a:solidFill>
                <a:srgbClr val="F6D55C"/>
              </a:solidFill>
              <a:latin typeface="Garamond" panose="020204040303010108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17336" y="5293615"/>
            <a:ext cx="4739759" cy="1110030"/>
            <a:chOff x="7249481" y="4759687"/>
            <a:chExt cx="4739759" cy="1110030"/>
          </a:xfrm>
        </p:grpSpPr>
        <p:sp>
          <p:nvSpPr>
            <p:cNvPr id="25" name="TextBox 24"/>
            <p:cNvSpPr txBox="1"/>
            <p:nvPr/>
          </p:nvSpPr>
          <p:spPr>
            <a:xfrm>
              <a:off x="7249481" y="4759687"/>
              <a:ext cx="3903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CAEA3"/>
                  </a:solidFill>
                  <a:latin typeface="Garamond" panose="02020404030301010803" pitchFamily="18" charset="0"/>
                </a:rPr>
                <a:t>Collect and in charged of user interaction</a:t>
              </a:r>
              <a:endParaRPr lang="en-US" dirty="0">
                <a:solidFill>
                  <a:srgbClr val="3CAEA3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9481" y="5125870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CAEA3"/>
                  </a:solidFill>
                  <a:latin typeface="Garamond" panose="02020404030301010803" pitchFamily="18" charset="0"/>
                </a:rPr>
                <a:t>Passive UI</a:t>
              </a:r>
              <a:endParaRPr lang="en-US" dirty="0">
                <a:solidFill>
                  <a:srgbClr val="3CAEA3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9481" y="5500385"/>
              <a:ext cx="4739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CAEA3"/>
                  </a:solidFill>
                  <a:latin typeface="Garamond" panose="02020404030301010803" pitchFamily="18" charset="0"/>
                </a:rPr>
                <a:t>Display data that have been processed by presenter</a:t>
              </a:r>
              <a:endParaRPr lang="en-US" dirty="0">
                <a:solidFill>
                  <a:srgbClr val="3CAEA3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62753" y="2325197"/>
            <a:ext cx="4142419" cy="1046440"/>
            <a:chOff x="4352048" y="2281181"/>
            <a:chExt cx="4142419" cy="1046440"/>
          </a:xfrm>
        </p:grpSpPr>
        <p:sp>
          <p:nvSpPr>
            <p:cNvPr id="2" name="TextBox 1"/>
            <p:cNvSpPr txBox="1"/>
            <p:nvPr/>
          </p:nvSpPr>
          <p:spPr>
            <a:xfrm>
              <a:off x="4352048" y="2281181"/>
              <a:ext cx="372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553B"/>
                  </a:solidFill>
                  <a:latin typeface="Garamond" panose="02020404030301010803" pitchFamily="18" charset="0"/>
                </a:rPr>
                <a:t>Handling application business and logic</a:t>
              </a:r>
              <a:endParaRPr lang="en-US" dirty="0">
                <a:solidFill>
                  <a:srgbClr val="ED553B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52048" y="2681290"/>
              <a:ext cx="4142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D553B"/>
                  </a:solidFill>
                  <a:latin typeface="Garamond" panose="02020404030301010803" pitchFamily="18" charset="0"/>
                </a:rPr>
                <a:t>Get data from model layer, analysis it and then redirect it to view layer to display</a:t>
              </a:r>
              <a:endParaRPr lang="en-US" dirty="0">
                <a:solidFill>
                  <a:srgbClr val="ED553B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31" name="Google Shape;192;p24"/>
          <p:cNvGrpSpPr/>
          <p:nvPr/>
        </p:nvGrpSpPr>
        <p:grpSpPr>
          <a:xfrm>
            <a:off x="5946077" y="263567"/>
            <a:ext cx="299845" cy="313048"/>
            <a:chOff x="3294650" y="3652450"/>
            <a:chExt cx="388350" cy="405450"/>
          </a:xfrm>
        </p:grpSpPr>
        <p:sp>
          <p:nvSpPr>
            <p:cNvPr id="34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3686176" y="4415054"/>
            <a:ext cx="1381124" cy="0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00875" y="4292821"/>
            <a:ext cx="1441962" cy="0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00877" y="4513811"/>
            <a:ext cx="1441960" cy="0"/>
          </a:xfrm>
          <a:prstGeom prst="straightConnector1">
            <a:avLst/>
          </a:prstGeom>
          <a:ln w="38100">
            <a:solidFill>
              <a:srgbClr val="173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4348" y="848539"/>
            <a:ext cx="469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MVP Architecture pattern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92;p24"/>
          <p:cNvGrpSpPr/>
          <p:nvPr/>
        </p:nvGrpSpPr>
        <p:grpSpPr>
          <a:xfrm>
            <a:off x="5946077" y="263567"/>
            <a:ext cx="299845" cy="313048"/>
            <a:chOff x="3294650" y="3652450"/>
            <a:chExt cx="388350" cy="405450"/>
          </a:xfrm>
        </p:grpSpPr>
        <p:sp>
          <p:nvSpPr>
            <p:cNvPr id="34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" y="263567"/>
            <a:ext cx="1199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Yorick · SlidesCarnival</Template>
  <TotalTime>300</TotalTime>
  <Words>64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Lora</vt:lpstr>
      <vt:lpstr>Playfair Display</vt:lpstr>
      <vt:lpstr>Yorick template</vt:lpstr>
      <vt:lpstr>1. TRANSITION HEADLINE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TRANSITION HEADLINE</dc:title>
  <dc:creator>Cuong HQ</dc:creator>
  <cp:lastModifiedBy>Cuong HQ</cp:lastModifiedBy>
  <cp:revision>15</cp:revision>
  <dcterms:created xsi:type="dcterms:W3CDTF">2019-05-13T16:03:46Z</dcterms:created>
  <dcterms:modified xsi:type="dcterms:W3CDTF">2019-05-14T18:26:41Z</dcterms:modified>
</cp:coreProperties>
</file>