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7950-E9E3-450C-99A8-3D792992E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A5F87C-6911-4412-B6E3-A8ED45680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706B3-E29C-46FF-8D86-1789D6D9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C172-55BE-4236-9969-D03914048A1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B3A42-2E87-452C-9648-37F89D23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42218-F87E-416F-A8BC-EDA6ECA2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A7A2-DC59-4A5D-BFFD-AFC7416D8C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44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5AFA-D2DD-4EAC-98A0-78AB9C99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81087-65F6-4775-BC7B-ABFEAB65E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FC78A-7998-463D-8454-DB8881914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C172-55BE-4236-9969-D03914048A1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4A403-0415-4CE4-9E5C-9D344513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CE8FD-4656-43BD-9374-93C331CF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A7A2-DC59-4A5D-BFFD-AFC7416D8C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3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D9317-6E5F-436B-A725-BF4C2D35C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25A24-1976-4754-B3C1-1ED7A8595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E47E8-097E-4370-AC42-E1D4AEB2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C172-55BE-4236-9969-D03914048A1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FFCA2-1E92-493D-9875-E4A686D0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FFEDE-91F6-4A94-9032-9DA320588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A7A2-DC59-4A5D-BFFD-AFC7416D8C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74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C1803-F82C-4A7B-9A74-2032FAF0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1DCB0-5C13-4CA1-B09C-2F62C9A3A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7DA35-65B9-4F02-A2AF-5BF68099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C172-55BE-4236-9969-D03914048A1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9102C-A044-42A5-B6FA-1056E4666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BADC6-B355-4E68-8930-5F36997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A7A2-DC59-4A5D-BFFD-AFC7416D8C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46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7FCE-E457-4AC1-8ACB-8B557E5D2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BB176-ADFA-4055-97D1-4E2B574D7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F6883-F7F7-4102-99CA-AEC434E1A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C172-55BE-4236-9969-D03914048A1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9D258-C9D9-42D4-8815-0FE3DF9ED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B046A-2789-4D1C-96AC-39E2CC5E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A7A2-DC59-4A5D-BFFD-AFC7416D8C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28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98B1F-665B-4D3F-9B15-240B5B2A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FAFB5-A84D-4174-B59D-A718C632A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A93E3-8877-42DD-B781-16C81D342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73A1C-9E00-44EB-8092-E1C26A1AB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C172-55BE-4236-9969-D03914048A1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B7DCE-088C-4DFD-9929-5DFD9B597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F3894-72ED-4739-8E46-3C89E709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A7A2-DC59-4A5D-BFFD-AFC7416D8C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73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8998-8919-4241-AD2E-152F21179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7ADB7-3694-488F-BA51-26FAF972D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91AC1-A90B-4044-B461-8BD5C86BF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EED8BF-71E4-4175-8FBB-7168FBBBE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42C24-394E-44FE-ABCA-A930DE2BF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14C33-FF0A-4ECA-92B9-33303713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C172-55BE-4236-9969-D03914048A1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05C675-B241-4E65-B55A-20C0F44F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F88611-5AEC-4797-9DE2-DF25E097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A7A2-DC59-4A5D-BFFD-AFC7416D8C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447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48344-1E61-4CBF-A739-E955FF15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19FA5F-4AB3-4F66-AA78-F7431760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C172-55BE-4236-9969-D03914048A1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2A9B33-9BD7-4475-AE7F-1A54948E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0B90E-6B76-4EE4-AEAF-117DEF98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A7A2-DC59-4A5D-BFFD-AFC7416D8C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34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79F9A6-FF9C-4A7E-901B-AEE552BE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C172-55BE-4236-9969-D03914048A1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F0E3C2-7458-4016-BA8C-761835FFB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C26DFB-50C1-4C79-B418-266908D29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A7A2-DC59-4A5D-BFFD-AFC7416D8C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15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BC1D-3F05-4259-99D2-30C72CDD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7A612-061A-4E35-B643-4FEB4C0B0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B48AA-B633-4EEE-A798-36B5BBB1D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D90FF-5A32-4F91-AD79-7E5792233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C172-55BE-4236-9969-D03914048A1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08CBC-096F-47D9-83BE-8F35C50B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9A695-B850-46B7-9012-1DB80673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A7A2-DC59-4A5D-BFFD-AFC7416D8C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4166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5A4A1-98CE-4BEF-8347-D7CBF653B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BFF13-9B1D-4E3B-A4E9-444B3B06D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B2F98-9128-4D27-AEDB-8FBED46B1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02713-58A7-4933-90F1-A80FB3894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C172-55BE-4236-9969-D03914048A1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ACF42-1F05-4F77-A412-0087316B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74250-C978-4D42-91F2-EAFB9CFD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A7A2-DC59-4A5D-BFFD-AFC7416D8C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738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AAFD57-63E9-4275-9221-9090C73F8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47647-77C5-42D9-AF61-3DF0E9A62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D88DB-75CD-4598-A338-E1CC65521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7C172-55BE-4236-9969-D03914048A1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EE8AA-5976-4F2D-8CFF-53E2373AB9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BB4D4-FB11-4F7F-BE38-C8A99FE1C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7A7A2-DC59-4A5D-BFFD-AFC7416D8C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654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38CE13-ECA2-4883-ADC2-295CB157B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673" y="1362112"/>
            <a:ext cx="4648849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864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hoangmanh</dc:creator>
  <cp:lastModifiedBy>hoangmanh</cp:lastModifiedBy>
  <cp:revision>2</cp:revision>
  <dcterms:created xsi:type="dcterms:W3CDTF">2023-01-05T11:19:06Z</dcterms:created>
  <dcterms:modified xsi:type="dcterms:W3CDTF">2023-01-05T11:19:53Z</dcterms:modified>
</cp:coreProperties>
</file>