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950-E9E3-450C-99A8-3D792992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F87C-6911-4412-B6E3-A8ED4568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06B3-E29C-46FF-8D86-1789D6D9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3A42-2E87-452C-9648-37F89D2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2218-F87E-416F-A8BC-EDA6ECA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5AFA-D2DD-4EAC-98A0-78AB9C9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81087-65F6-4775-BC7B-ABFEAB65E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C78A-7998-463D-8454-DB888191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A403-0415-4CE4-9E5C-9D344513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E8FD-4656-43BD-9374-93C331CF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9317-6E5F-436B-A725-BF4C2D35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25A24-1976-4754-B3C1-1ED7A859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47E8-097E-4370-AC42-E1D4AEB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FCA2-1E92-493D-9875-E4A686D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FEDE-91F6-4A94-9032-9DA32058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803-F82C-4A7B-9A74-2032FAF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DCB0-5C13-4CA1-B09C-2F62C9A3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DA35-65B9-4F02-A2AF-5BF68099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102C-A044-42A5-B6FA-1056E46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ADC6-B355-4E68-8930-5F36997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7FCE-E457-4AC1-8ACB-8B557E5D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B176-ADFA-4055-97D1-4E2B574D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6883-F7F7-4102-99CA-AEC434E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D258-C9D9-42D4-8815-0FE3DF9E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046A-2789-4D1C-96AC-39E2CC5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8B1F-665B-4D3F-9B15-240B5B2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AFB5-A84D-4174-B59D-A718C632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93E3-8877-42DD-B781-16C81D34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A1C-9E00-44EB-8092-E1C26A1A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DCE-088C-4DFD-9929-5DFD9B59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3894-72ED-4739-8E46-3C89E7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8998-8919-4241-AD2E-152F211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ADB7-3694-488F-BA51-26FAF972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1AC1-A90B-4044-B461-8BD5C86B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ED8BF-71E4-4175-8FBB-7168FBBB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2C24-394E-44FE-ABCA-A930DE2BF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4C33-FF0A-4ECA-92B9-33303713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5C675-B241-4E65-B55A-20C0F44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88611-5AEC-4797-9DE2-DF25E09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8344-1E61-4CBF-A739-E955FF15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9FA5F-4AB3-4F66-AA78-F7431760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9B33-9BD7-4475-AE7F-1A54948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B90E-6B76-4EE4-AEAF-117DEF9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4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9F9A6-FF9C-4A7E-901B-AEE552BE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E3C2-7458-4016-BA8C-761835F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26DFB-50C1-4C79-B418-266908D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C1D-3F05-4259-99D2-30C72CDD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A612-061A-4E35-B643-4FEB4C0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8AA-B633-4EEE-A798-36B5BBB1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D90FF-5A32-4F91-AD79-7E57922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8CBC-096F-47D9-83BE-8F35C50B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695-B850-46B7-9012-1DB8067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4A1-98CE-4BEF-8347-D7CBF653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BFF13-9B1D-4E3B-A4E9-444B3B06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B2F98-9128-4D27-AEDB-8FBED46B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2713-58A7-4933-90F1-A80FB389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ACF42-1F05-4F77-A412-0087316B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4250-C978-4D42-91F2-EAFB9CF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3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FD57-63E9-4275-9221-9090C73F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7647-77C5-42D9-AF61-3DF0E9A6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88DB-75CD-4598-A338-E1CC6552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C172-55BE-4236-9969-D03914048A1F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E8AA-5976-4F2D-8CFF-53E2373A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B4D4-FB11-4F7F-BE38-C8A99FE1C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A7A2-DC59-4A5D-BFFD-AFC7416D8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510D7-7573-4E30-BCB9-BC8042E262FD}"/>
              </a:ext>
            </a:extLst>
          </p:cNvPr>
          <p:cNvSpPr txBox="1"/>
          <p:nvPr/>
        </p:nvSpPr>
        <p:spPr>
          <a:xfrm>
            <a:off x="482406" y="1269560"/>
            <a:ext cx="10525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/>
              <a:t>Các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tính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năng</a:t>
            </a:r>
            <a:endParaRPr kumimoji="1" lang="en-US" altLang="ja-JP" b="1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Load xml settin</a:t>
            </a:r>
            <a:r>
              <a:rPr lang="en-US" altLang="ja-JP" dirty="0"/>
              <a:t>g file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chương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ja-JP" altLang="en-US" dirty="0"/>
              <a:t> </a:t>
            </a:r>
            <a:r>
              <a:rPr lang="en-US" altLang="ja-JP" dirty="0" err="1"/>
              <a:t>hoặc</a:t>
            </a:r>
            <a:r>
              <a:rPr lang="en-US" altLang="ja-JP" dirty="0"/>
              <a:t> </a:t>
            </a:r>
            <a:r>
              <a:rPr lang="en-US" altLang="ja-JP" dirty="0" err="1"/>
              <a:t>bấm</a:t>
            </a:r>
            <a:r>
              <a:rPr lang="en-US" altLang="ja-JP" dirty="0"/>
              <a:t> </a:t>
            </a:r>
            <a:r>
              <a:rPr lang="en-US" altLang="ja-JP" dirty="0" err="1"/>
              <a:t>nút</a:t>
            </a:r>
            <a:r>
              <a:rPr lang="en-US" altLang="ja-JP" dirty="0"/>
              <a:t> LOAD,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lên</a:t>
            </a:r>
            <a:r>
              <a:rPr lang="en-US" altLang="ja-JP" dirty="0"/>
              <a:t> textbox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Save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textbox </a:t>
            </a:r>
            <a:r>
              <a:rPr lang="en-US" altLang="ja-JP" dirty="0" err="1"/>
              <a:t>để</a:t>
            </a:r>
            <a:r>
              <a:rPr lang="en-US" altLang="ja-JP" dirty="0"/>
              <a:t> update xml file</a:t>
            </a:r>
          </a:p>
          <a:p>
            <a:endParaRPr lang="en-US" altLang="ja-JP" dirty="0"/>
          </a:p>
          <a:p>
            <a:r>
              <a:rPr lang="en-US" altLang="ja-JP" dirty="0" err="1"/>
              <a:t>Sử</a:t>
            </a:r>
            <a:r>
              <a:rPr lang="ja-JP" altLang="en-US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đọc</a:t>
            </a:r>
            <a:r>
              <a:rPr lang="en-US" altLang="ja-JP" dirty="0"/>
              <a:t> stream, singleton , Lazy &lt;T&gt;, Semaphore</a:t>
            </a:r>
          </a:p>
        </p:txBody>
      </p:sp>
    </p:spTree>
    <p:extLst>
      <p:ext uri="{BB962C8B-B14F-4D97-AF65-F5344CB8AC3E}">
        <p14:creationId xmlns:p14="http://schemas.microsoft.com/office/powerpoint/2010/main" val="17838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61C924-7205-40C3-9DDC-C17D2F5B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5" y="54042"/>
            <a:ext cx="10515600" cy="1325563"/>
          </a:xfrm>
        </p:spPr>
        <p:txBody>
          <a:bodyPr/>
          <a:lstStyle/>
          <a:p>
            <a:r>
              <a:rPr lang="en-US" altLang="ja-JP" dirty="0" err="1"/>
              <a:t>Lý</a:t>
            </a:r>
            <a:r>
              <a:rPr lang="en-US" altLang="ja-JP" dirty="0"/>
              <a:t> do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semaphore</a:t>
            </a:r>
            <a:endParaRPr lang="ja-JP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D8CD9-8FF4-4D4B-B54E-7A6712A93CC2}"/>
              </a:ext>
            </a:extLst>
          </p:cNvPr>
          <p:cNvSpPr txBox="1"/>
          <p:nvPr/>
        </p:nvSpPr>
        <p:spPr>
          <a:xfrm>
            <a:off x="273465" y="1452785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Chạy</a:t>
            </a:r>
            <a:r>
              <a:rPr kumimoji="1" lang="en-US" altLang="ja-JP" dirty="0"/>
              <a:t> file </a:t>
            </a:r>
            <a:r>
              <a:rPr kumimoji="1" lang="en-US" altLang="ja-JP" dirty="0" err="1"/>
              <a:t>xmlSettingFile_Singleton_WithoutSemaphore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5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Lý do cần dùng semaphore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hoangmanh</dc:creator>
  <cp:lastModifiedBy>hoangmanh</cp:lastModifiedBy>
  <cp:revision>14</cp:revision>
  <dcterms:created xsi:type="dcterms:W3CDTF">2023-01-05T11:19:06Z</dcterms:created>
  <dcterms:modified xsi:type="dcterms:W3CDTF">2023-01-09T23:24:21Z</dcterms:modified>
</cp:coreProperties>
</file>