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31C114-48FF-40FF-8F57-EBD02EB69D13}">
          <p14:sldIdLst>
            <p14:sldId id="256"/>
            <p14:sldId id="257"/>
            <p14:sldId id="258"/>
            <p14:sldId id="260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5254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Cao Cường : 17211TT3628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16211TT0455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11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Android 4.0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27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128304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Form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Admin\AppData\Local\Microsoft\Windows\INetCache\Content.Word\Screenshot_20200804-142532_ Project of group 2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6" y="1912145"/>
            <a:ext cx="2496065" cy="44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dmin\AppData\Local\Microsoft\Windows\INetCache\Content.Word\Screenshot_20200804-142557_ Project of group 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67" y="1912145"/>
            <a:ext cx="2496065" cy="44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dmin\AppData\Local\Microsoft\Windows\INetCache\Content.Word\Screenshot_20200804-142600_ Project of group 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146" y="1912145"/>
            <a:ext cx="2587498" cy="443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3138615" y="4670854"/>
            <a:ext cx="1785551" cy="135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5424616" y="5535839"/>
            <a:ext cx="3405530" cy="3830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10800000">
            <a:off x="3768811" y="6133082"/>
            <a:ext cx="3044706" cy="214195"/>
          </a:xfrm>
          <a:prstGeom prst="bentArrow">
            <a:avLst>
              <a:gd name="adj1" fmla="val 25000"/>
              <a:gd name="adj2" fmla="val 2355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6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128304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Form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dmin\AppData\Local\Microsoft\Windows\INetCache\Content.Word\Screenshot_20200804-142532_ Project of group 2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6" y="1912145"/>
            <a:ext cx="2496065" cy="44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dmin\AppData\Local\Microsoft\Windows\INetCache\Content.Word\Screenshot_20200804-142608_ Project of group 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67" y="1894911"/>
            <a:ext cx="2496065" cy="446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dmin\AppData\Local\Microsoft\Windows\INetCache\Content.Word\Screenshot_20200804-142611_ Project of group 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78" y="1894911"/>
            <a:ext cx="2496065" cy="4452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3138616" y="5115697"/>
            <a:ext cx="1785551" cy="988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>
            <a:off x="5424616" y="5535839"/>
            <a:ext cx="3405530" cy="3830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3768811" y="6133082"/>
            <a:ext cx="3044706" cy="214195"/>
          </a:xfrm>
          <a:prstGeom prst="bentArrow">
            <a:avLst>
              <a:gd name="adj1" fmla="val 25000"/>
              <a:gd name="adj2" fmla="val 2355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22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371600" y="128304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Form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:\Users\Admin\AppData\Local\Microsoft\Windows\INetCache\Content.Word\Screenshot_20200804-142546_ Project of group 2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146" y="1912144"/>
            <a:ext cx="2496065" cy="443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dmin\AppData\Local\Microsoft\Windows\INetCache\Content.Word\Screenshot_20200804-142542_ Project of group 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64" y="1877680"/>
            <a:ext cx="2496065" cy="443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Admin\AppData\Local\Microsoft\Windows\INetCache\Content.Word\Screenshot_20200804-142532_ Project of group 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6" y="1912145"/>
            <a:ext cx="2496065" cy="443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ight Arrow 11"/>
          <p:cNvSpPr/>
          <p:nvPr/>
        </p:nvSpPr>
        <p:spPr>
          <a:xfrm>
            <a:off x="3211513" y="4247126"/>
            <a:ext cx="1785551" cy="135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5424616" y="5535839"/>
            <a:ext cx="3405530" cy="3830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3768811" y="6133082"/>
            <a:ext cx="3044706" cy="214195"/>
          </a:xfrm>
          <a:prstGeom prst="bentArrow">
            <a:avLst>
              <a:gd name="adj1" fmla="val 25000"/>
              <a:gd name="adj2" fmla="val 2355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97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128304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Form Chi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dmin\AppData\Local\Microsoft\Windows\INetCache\Content.Word\Screenshot_20200804-142532_ Project of group 2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6" y="1912145"/>
            <a:ext cx="2496065" cy="44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dmin\AppData\Local\Microsoft\Windows\INetCache\Content.Word\Screenshot_20200804-142633_ Project of group 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67" y="1912145"/>
            <a:ext cx="2496065" cy="44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dmin\AppData\Local\Microsoft\Windows\INetCache\Content.Word\Screenshot_20200804-142636_ Project of group 2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735" y="1912145"/>
            <a:ext cx="2496065" cy="446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3138616" y="5467877"/>
            <a:ext cx="1785551" cy="135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>
            <a:off x="5424616" y="5535839"/>
            <a:ext cx="3405530" cy="3830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3768811" y="6133082"/>
            <a:ext cx="3044706" cy="214195"/>
          </a:xfrm>
          <a:prstGeom prst="bentArrow">
            <a:avLst>
              <a:gd name="adj1" fmla="val 25000"/>
              <a:gd name="adj2" fmla="val 2355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7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37" y="2965622"/>
            <a:ext cx="9601200" cy="155386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02584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</TotalTime>
  <Words>108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Crop</vt:lpstr>
      <vt:lpstr>Lập trình di động 2</vt:lpstr>
      <vt:lpstr>I. Giới thiệu ứng dụng đồ án</vt:lpstr>
      <vt:lpstr>II.Thiết kế đồ án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di động 2</dc:title>
  <dc:creator>Cao Cường Phạm</dc:creator>
  <cp:lastModifiedBy>Cao Cường Phạm</cp:lastModifiedBy>
  <cp:revision>4</cp:revision>
  <dcterms:created xsi:type="dcterms:W3CDTF">2020-08-07T15:19:14Z</dcterms:created>
  <dcterms:modified xsi:type="dcterms:W3CDTF">2020-08-07T15:49:25Z</dcterms:modified>
</cp:coreProperties>
</file>