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F8ACA-2A1F-4912-99AD-677D1229A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71A55B-6D29-4262-8A10-B85415E93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D5AB3D-CD75-4749-8FD7-22B53C64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08B-A83A-47E7-B3EB-25D38055B70F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68DE34-352A-452E-B4F7-4A54ADBF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60522-AF32-4515-A4ED-78A6AFF6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C24B-6E0A-4C5C-99E1-498791DC82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0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6D8C4-2366-4624-92A4-8BC21F2C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565288-93E7-4759-AA50-85F0A7B82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35B0A-D11B-4983-AF43-7E9C68B3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08B-A83A-47E7-B3EB-25D38055B70F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BF4B0-4AAD-4E92-B334-EFE8C1DC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C5F667-3905-4C1F-87CE-D20C3EFE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C24B-6E0A-4C5C-99E1-498791DC82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26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B82E17-1625-41B4-9A83-5D77B2DEF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1FC0BE-BE1E-4B4B-A8F0-87C53589F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E3D615-E049-432E-981C-044C957B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08B-A83A-47E7-B3EB-25D38055B70F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6EEEFF-C9D3-45C6-A6ED-7CCAA989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F036A1-4278-406C-93B3-6ADADCC1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C24B-6E0A-4C5C-99E1-498791DC82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2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4D11D-9437-4583-B5D2-A11D653C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E4E026-BBC6-44A9-8020-52BA44889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3200F7-1841-4759-9348-DB6C2630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08B-A83A-47E7-B3EB-25D38055B70F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1BD78-0A03-440B-AA0E-0BE9E47F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2C0089-C90C-4960-8A71-F667B2C1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C24B-6E0A-4C5C-99E1-498791DC82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99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DF7F0-76A9-41EB-ABB6-8141E00A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DB2067-F00D-456A-863A-2A0B9297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FDA971-04AB-4CED-9463-0B43EC45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08B-A83A-47E7-B3EB-25D38055B70F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0418C6-F860-41A5-8788-7127DBCF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5002ED-3499-48CC-A029-228F59FB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C24B-6E0A-4C5C-99E1-498791DC82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3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646A6-7C06-4A1A-A01F-A7CCD645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30C4D7-4DA4-4200-8AFD-38E404E92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0DE601-7D16-40DD-A767-1A011DFDE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E6AD09-997D-4529-A8F9-C5FD0DC0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08B-A83A-47E7-B3EB-25D38055B70F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CEA15F-70CD-4A27-A332-2536B955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544169-0E77-4D0A-8F7E-1ABAA84E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C24B-6E0A-4C5C-99E1-498791DC82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17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9D870-DDAE-471D-825C-5C2B27C7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5A86E3-E03C-45BF-A654-704DFD87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5C6217-0555-4906-A750-41F78AB2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426DF0-F814-4364-A00B-BFA128B4D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49B210-19F3-4EFC-AC49-E5CEA6BA5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6B5EC1-5809-4946-A584-598E1D87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08B-A83A-47E7-B3EB-25D38055B70F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D0E8CB-B5F8-4B53-BFE8-06D1589B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34C6C3-3F69-4C6D-8D5E-536CE6E3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C24B-6E0A-4C5C-99E1-498791DC82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30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B5613-A8B3-4EAB-9E35-5253D791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AEE105-E244-4132-984E-5076905A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08B-A83A-47E7-B3EB-25D38055B70F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5DF211-4B11-4FD3-8CA6-E3E4A7E4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FB4F7C-7ABB-4C51-B4C5-8AB04692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C24B-6E0A-4C5C-99E1-498791DC82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1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38DA80-521C-461C-A425-192662D1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08B-A83A-47E7-B3EB-25D38055B70F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46F8B1-50E1-4661-AF52-34D5CAB8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09024F-0F7A-426E-B370-EA8AD095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C24B-6E0A-4C5C-99E1-498791DC82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71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E2C22-23E2-4991-A29E-572F153D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DDA14-7979-45FD-A582-5ACC94AA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510BFE-EDD7-4CD6-9EE4-FE13FA6A2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E5C608-D736-4B4E-9B6A-C56045AC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08B-A83A-47E7-B3EB-25D38055B70F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6B7076-3BD9-4C31-B4AF-71AC70C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8693E9-4D8B-40FB-854E-A20C9385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C24B-6E0A-4C5C-99E1-498791DC82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55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4FA2B-EF0A-4494-89FA-79796B3E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67E9CC-DB75-4185-B06D-2EADA89DD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ACFF68-702C-4A13-A3BF-B8B6DB24E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616201-CCB3-4403-990F-242CE54A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08B-A83A-47E7-B3EB-25D38055B70F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81AF1-D782-4281-97B9-C6A0C707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8B1645-D5D6-456C-B373-F52534A4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C24B-6E0A-4C5C-99E1-498791DC82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0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555D1D-AFCA-4BCD-A77B-5EB24A85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4E78D2-5E23-45BA-9C2E-C821C4019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304285-70F7-4DFA-96F9-291CFED17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F08B-A83A-47E7-B3EB-25D38055B70F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EA176-E1A6-4153-AE44-D805C7D1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B1DCDB-FC47-497A-AFE7-C82A1E2C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C24B-6E0A-4C5C-99E1-498791DC82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96E46-7EDE-4911-9F1D-37935C190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PowerPointTest002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B06446-91F6-4C9B-8ACE-0D1E38B90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90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PowerPointTest002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PowerPointTest001</dc:title>
  <dc:creator>tasaki</dc:creator>
  <cp:lastModifiedBy>tasaki</cp:lastModifiedBy>
  <cp:revision>4</cp:revision>
  <dcterms:created xsi:type="dcterms:W3CDTF">2020-04-20T23:50:57Z</dcterms:created>
  <dcterms:modified xsi:type="dcterms:W3CDTF">2020-04-20T23:51:59Z</dcterms:modified>
</cp:coreProperties>
</file>