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58" r:id="rId6"/>
    <p:sldId id="267" r:id="rId7"/>
    <p:sldId id="268" r:id="rId8"/>
    <p:sldId id="259" r:id="rId9"/>
    <p:sldId id="264" r:id="rId10"/>
    <p:sldId id="262" r:id="rId11"/>
    <p:sldId id="263" r:id="rId12"/>
    <p:sldId id="269" r:id="rId13"/>
    <p:sldId id="270" r:id="rId14"/>
    <p:sldId id="265" r:id="rId15"/>
    <p:sldId id="266" r:id="rId16"/>
  </p:sldIdLst>
  <p:sldSz cx="12192000" cy="6858000"/>
  <p:notesSz cx="9866313" cy="14295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6788" autoAdjust="0"/>
  </p:normalViewPr>
  <p:slideViewPr>
    <p:cSldViewPr snapToGrid="0">
      <p:cViewPr>
        <p:scale>
          <a:sx n="125" d="100"/>
          <a:sy n="125" d="100"/>
        </p:scale>
        <p:origin x="22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2.wmf"/><Relationship Id="rId4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6255" cy="717647"/>
          </a:xfrm>
          <a:prstGeom prst="rect">
            <a:avLst/>
          </a:prstGeom>
        </p:spPr>
        <p:txBody>
          <a:bodyPr vert="horz" lIns="133066" tIns="66534" rIns="133066" bIns="66534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7733" y="1"/>
            <a:ext cx="4276254" cy="717647"/>
          </a:xfrm>
          <a:prstGeom prst="rect">
            <a:avLst/>
          </a:prstGeom>
        </p:spPr>
        <p:txBody>
          <a:bodyPr vert="horz" lIns="133066" tIns="66534" rIns="133066" bIns="66534" rtlCol="0"/>
          <a:lstStyle>
            <a:lvl1pPr algn="r">
              <a:defRPr sz="1800"/>
            </a:lvl1pPr>
          </a:lstStyle>
          <a:p>
            <a:fld id="{ABE27949-0B45-49B1-872E-7EB0956A03C7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7700" y="1787525"/>
            <a:ext cx="8570913" cy="482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3066" tIns="66534" rIns="133066" bIns="6653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5935" y="6879752"/>
            <a:ext cx="7894446" cy="5628469"/>
          </a:xfrm>
          <a:prstGeom prst="rect">
            <a:avLst/>
          </a:prstGeom>
        </p:spPr>
        <p:txBody>
          <a:bodyPr vert="horz" lIns="133066" tIns="66534" rIns="133066" bIns="6653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13577792"/>
            <a:ext cx="4276255" cy="717647"/>
          </a:xfrm>
          <a:prstGeom prst="rect">
            <a:avLst/>
          </a:prstGeom>
        </p:spPr>
        <p:txBody>
          <a:bodyPr vert="horz" lIns="133066" tIns="66534" rIns="133066" bIns="66534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7733" y="13577792"/>
            <a:ext cx="4276254" cy="717647"/>
          </a:xfrm>
          <a:prstGeom prst="rect">
            <a:avLst/>
          </a:prstGeom>
        </p:spPr>
        <p:txBody>
          <a:bodyPr vert="horz" lIns="133066" tIns="66534" rIns="133066" bIns="66534" rtlCol="0" anchor="b"/>
          <a:lstStyle>
            <a:lvl1pPr algn="r">
              <a:defRPr sz="1800"/>
            </a:lvl1pPr>
          </a:lstStyle>
          <a:p>
            <a:fld id="{3B32209E-B848-418E-9ABB-E822E76DA3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1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2209E-B848-418E-9ABB-E822E76DA3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3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94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5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7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8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15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1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4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CE30-4812-490C-888D-17CA5EA3C94E}" type="datetimeFigureOut">
              <a:rPr kumimoji="1" lang="ja-JP" altLang="en-US" smtClean="0"/>
              <a:t>2019/4/8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43BD-D9BC-4B8A-B7F3-2A854E0BF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3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JP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JP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4.JPG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jpeg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8.wmf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jpe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.wmf"/><Relationship Id="rId15" Type="http://schemas.openxmlformats.org/officeDocument/2006/relationships/image" Target="../media/image11.jpeg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.wmf"/><Relationship Id="rId1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10.jpe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4.jpeg"/><Relationship Id="rId5" Type="http://schemas.openxmlformats.org/officeDocument/2006/relationships/image" Target="../media/image2.wmf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4.bin"/><Relationship Id="rId3" Type="http://schemas.openxmlformats.org/officeDocument/2006/relationships/image" Target="../media/image4.JPG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jpeg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8.wmf"/><Relationship Id="rId3" Type="http://schemas.openxmlformats.org/officeDocument/2006/relationships/image" Target="../media/image10.jpeg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G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2.wmf"/><Relationship Id="rId15" Type="http://schemas.openxmlformats.org/officeDocument/2006/relationships/image" Target="../media/image3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38183" y="683740"/>
            <a:ext cx="8410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i="1" dirty="0" smtClean="0">
                <a:solidFill>
                  <a:srgbClr val="FFFF00"/>
                </a:solidFill>
              </a:rPr>
              <a:t>Multi</a:t>
            </a:r>
            <a:r>
              <a:rPr kumimoji="1" lang="ja-JP" altLang="en-US" sz="3000" b="1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sz="3000" b="1" i="1" dirty="0" smtClean="0">
                <a:solidFill>
                  <a:srgbClr val="FFFF00"/>
                </a:solidFill>
              </a:rPr>
              <a:t>ESD</a:t>
            </a:r>
            <a:r>
              <a:rPr kumimoji="1" lang="ja-JP" altLang="en-US" sz="3000" b="1" i="1" dirty="0" smtClean="0">
                <a:solidFill>
                  <a:srgbClr val="FFFF00"/>
                </a:solidFill>
              </a:rPr>
              <a:t> </a:t>
            </a:r>
            <a:r>
              <a:rPr lang="en-US" altLang="ja-JP" sz="3000" b="1" i="1" dirty="0" smtClean="0">
                <a:solidFill>
                  <a:srgbClr val="FFFF00"/>
                </a:solidFill>
              </a:rPr>
              <a:t>Monitoring System Software for DSF602</a:t>
            </a:r>
            <a:endParaRPr kumimoji="1" lang="ja-JP" altLang="en-US" sz="3000" b="1" i="1" dirty="0">
              <a:solidFill>
                <a:srgbClr val="FFFF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15" y="1524452"/>
            <a:ext cx="5334432" cy="39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4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2793543" y="2288097"/>
            <a:ext cx="5577535" cy="3003304"/>
            <a:chOff x="716173" y="843765"/>
            <a:chExt cx="3082104" cy="2356903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7" name="オブジェクト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436488"/>
                </p:ext>
              </p:extLst>
            </p:nvPr>
          </p:nvGraphicFramePr>
          <p:xfrm>
            <a:off x="948622" y="1136820"/>
            <a:ext cx="2758405" cy="100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図脳RAPID13 Pro図面" r:id="rId4" imgW="8899200" imgH="3229200" progId="zwRAPID13Pro">
                    <p:embed/>
                  </p:oleObj>
                </mc:Choice>
                <mc:Fallback>
                  <p:oleObj name="図脳RAPID13 Pro図面" r:id="rId4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22" y="1136820"/>
                          <a:ext cx="2758405" cy="100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フローチャート: 端子 7"/>
          <p:cNvSpPr/>
          <p:nvPr/>
        </p:nvSpPr>
        <p:spPr>
          <a:xfrm>
            <a:off x="2857580" y="2322933"/>
            <a:ext cx="976171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CH1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3842397" y="2293861"/>
            <a:ext cx="4501112" cy="217058"/>
            <a:chOff x="1289697" y="541261"/>
            <a:chExt cx="4501112" cy="217058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331997" y="1504869"/>
            <a:ext cx="2982783" cy="510540"/>
          </a:xfrm>
          <a:prstGeom prst="borderCallout1">
            <a:avLst>
              <a:gd name="adj1" fmla="val 96592"/>
              <a:gd name="adj2" fmla="val 88636"/>
              <a:gd name="adj3" fmla="val 170546"/>
              <a:gd name="adj4" fmla="val 9453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Monitoring point (Sensor address) number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[LABEL]: can be changed actual name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線吹き出し 1 (枠付き) 19"/>
          <p:cNvSpPr/>
          <p:nvPr/>
        </p:nvSpPr>
        <p:spPr>
          <a:xfrm>
            <a:off x="1059180" y="1059180"/>
            <a:ext cx="2255600" cy="362534"/>
          </a:xfrm>
          <a:prstGeom prst="borderCallout1">
            <a:avLst>
              <a:gd name="adj1" fmla="val 99577"/>
              <a:gd name="adj2" fmla="val 99110"/>
              <a:gd name="adj3" fmla="val 343776"/>
              <a:gd name="adj4" fmla="val 13058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Peak voltage shows for 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-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線吹き出し 1 (枠付き) 20"/>
          <p:cNvSpPr/>
          <p:nvPr/>
        </p:nvSpPr>
        <p:spPr>
          <a:xfrm>
            <a:off x="3678516" y="693420"/>
            <a:ext cx="2216470" cy="729184"/>
          </a:xfrm>
          <a:prstGeom prst="borderCallout1">
            <a:avLst>
              <a:gd name="adj1" fmla="val 101069"/>
              <a:gd name="adj2" fmla="val 37423"/>
              <a:gd name="adj3" fmla="val 263083"/>
              <a:gd name="adj4" fmla="val 59943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DECAY TIME indication (After Charge command, check the Peak voltage, and show the decay time by software.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5959076" y="693420"/>
            <a:ext cx="2141220" cy="729184"/>
          </a:xfrm>
          <a:prstGeom prst="borderCallout1">
            <a:avLst>
              <a:gd name="adj1" fmla="val 101069"/>
              <a:gd name="adj2" fmla="val 16904"/>
              <a:gd name="adj3" fmla="val 267561"/>
              <a:gd name="adj4" fmla="val -1965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Decayed voltage.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 by Software.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(Initial voltage is 100V)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8283020" y="912064"/>
            <a:ext cx="2400220" cy="665276"/>
          </a:xfrm>
          <a:prstGeom prst="borderCallout1">
            <a:avLst>
              <a:gd name="adj1" fmla="val 102562"/>
              <a:gd name="adj2" fmla="val 889"/>
              <a:gd name="adj3" fmla="val 215216"/>
              <a:gd name="adj4" fmla="val -60766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Setting of Alarm ON/OFF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Show light color that is set now.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Alarm set from Setting.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8376706" y="1686821"/>
            <a:ext cx="3651972" cy="510540"/>
          </a:xfrm>
          <a:prstGeom prst="borderCallout1">
            <a:avLst>
              <a:gd name="adj1" fmla="val 20472"/>
              <a:gd name="adj2" fmla="val -890"/>
              <a:gd name="adj3" fmla="val 119799"/>
              <a:gd name="adj4" fmla="val -19584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Charge command button. 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When start to charge, show [You start to charge, OK?] for confirmations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message.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9057450" y="3385182"/>
            <a:ext cx="2735500" cy="510540"/>
          </a:xfrm>
          <a:prstGeom prst="borderCallout1">
            <a:avLst>
              <a:gd name="adj1" fmla="val 47338"/>
              <a:gd name="adj2" fmla="val 889"/>
              <a:gd name="adj3" fmla="val 88456"/>
              <a:gd name="adj4" fmla="val -35307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Alarm (</a:t>
            </a:r>
            <a:r>
              <a:rPr kumimoji="1"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Threshhold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setting bar.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Only as +/- Absolute value (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絶対値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2912549" y="2601805"/>
            <a:ext cx="60880" cy="2587834"/>
            <a:chOff x="349337" y="818306"/>
            <a:chExt cx="60880" cy="2587834"/>
          </a:xfrm>
        </p:grpSpPr>
        <p:cxnSp>
          <p:nvCxnSpPr>
            <p:cNvPr id="28" name="直線コネクタ 27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3215112" y="5162999"/>
            <a:ext cx="4990836" cy="92018"/>
            <a:chOff x="666906" y="3211625"/>
            <a:chExt cx="4990836" cy="92018"/>
          </a:xfrm>
        </p:grpSpPr>
        <p:cxnSp>
          <p:nvCxnSpPr>
            <p:cNvPr id="31" name="直線コネクタ 30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線吹き出し 1 (枠付き) 34"/>
          <p:cNvSpPr/>
          <p:nvPr/>
        </p:nvSpPr>
        <p:spPr>
          <a:xfrm>
            <a:off x="8871137" y="5463540"/>
            <a:ext cx="2663109" cy="838619"/>
          </a:xfrm>
          <a:prstGeom prst="borderCallout1">
            <a:avLst>
              <a:gd name="adj1" fmla="val 47338"/>
              <a:gd name="adj2" fmla="val 889"/>
              <a:gd name="adj3" fmla="val -110052"/>
              <a:gd name="adj4" fmla="val -5077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Time range adjust bar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sliding, can change the range 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Initial value is 30 seconds, Minimum is 5 seconds.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105771" y="3579566"/>
            <a:ext cx="2522642" cy="708655"/>
          </a:xfrm>
          <a:prstGeom prst="borderCallout1">
            <a:avLst>
              <a:gd name="adj1" fmla="val 21965"/>
              <a:gd name="adj2" fmla="val 100749"/>
              <a:gd name="adj3" fmla="val -90115"/>
              <a:gd name="adj4" fmla="val 11192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Voltage rang bar.</a:t>
            </a:r>
            <a:endParaRPr kumimoji="1"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sliding, can change the range.</a:t>
            </a:r>
            <a:endParaRPr kumimoji="1"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Initial value is feed back by sensor (2KV)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8770620" y="2661525"/>
            <a:ext cx="3421380" cy="365481"/>
          </a:xfrm>
          <a:prstGeom prst="borderCallout1">
            <a:avLst>
              <a:gd name="adj1" fmla="val 47338"/>
              <a:gd name="adj2" fmla="val 889"/>
              <a:gd name="adj3" fmla="val -48857"/>
              <a:gd name="adj4" fmla="val -13869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 output: Show the data file that shows now.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61318" y="170637"/>
            <a:ext cx="251211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</a:rPr>
              <a:t>Wave details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175" y="1980625"/>
            <a:ext cx="980384" cy="3792436"/>
            <a:chOff x="10952828" y="1563623"/>
            <a:chExt cx="980384" cy="3792436"/>
          </a:xfrm>
        </p:grpSpPr>
        <p:sp>
          <p:nvSpPr>
            <p:cNvPr id="5" name="正方形/長方形 4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952828" y="1568926"/>
              <a:ext cx="972893" cy="2260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sp>
        <p:nvSpPr>
          <p:cNvPr id="17" name="線吹き出し 1 (枠付き) 16"/>
          <p:cNvSpPr/>
          <p:nvPr/>
        </p:nvSpPr>
        <p:spPr>
          <a:xfrm>
            <a:off x="1243474" y="781641"/>
            <a:ext cx="3715955" cy="1076328"/>
          </a:xfrm>
          <a:prstGeom prst="borderCallout1">
            <a:avLst>
              <a:gd name="adj1" fmla="val 68233"/>
              <a:gd name="adj2" fmla="val -394"/>
              <a:gd name="adj3" fmla="val 112185"/>
              <a:gd name="adj4" fmla="val -11608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Location: Show as Each Control PCB as each BLOCK with 8 sensors.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Reason: Easy to control and operation.</a:t>
            </a:r>
            <a:endParaRPr kumimoji="1"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Maximum 10 PCM as 80 sensors.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name of Each BLOCK can be changed by LABEL Command. (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文字数制限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1318" y="170637"/>
            <a:ext cx="121263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Tools</a:t>
            </a:r>
            <a:endParaRPr kumimoji="1" lang="ja-JP" altLang="en-US" sz="2400" b="1" i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5439384" y="2483420"/>
            <a:ext cx="5686949" cy="452773"/>
            <a:chOff x="6098650" y="6031706"/>
            <a:chExt cx="5686949" cy="452773"/>
          </a:xfrm>
        </p:grpSpPr>
        <p:sp>
          <p:nvSpPr>
            <p:cNvPr id="20" name="正方形/長方形 19"/>
            <p:cNvSpPr/>
            <p:nvPr/>
          </p:nvSpPr>
          <p:spPr>
            <a:xfrm>
              <a:off x="6098650" y="6031706"/>
              <a:ext cx="5686949" cy="45277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14027" y="6041745"/>
              <a:ext cx="5671571" cy="1671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SETTING</a:t>
              </a:r>
              <a:endParaRPr kumimoji="1" lang="ja-JP" altLang="en-US" sz="1000" i="1" dirty="0"/>
            </a:p>
          </p:txBody>
        </p:sp>
        <p:sp>
          <p:nvSpPr>
            <p:cNvPr id="22" name="フローチャート: 端子 21"/>
            <p:cNvSpPr/>
            <p:nvPr/>
          </p:nvSpPr>
          <p:spPr>
            <a:xfrm>
              <a:off x="8308938" y="6268518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フローチャート: 端子 22"/>
            <p:cNvSpPr/>
            <p:nvPr/>
          </p:nvSpPr>
          <p:spPr>
            <a:xfrm>
              <a:off x="7629424" y="6268518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フローチャート: 端子 23"/>
            <p:cNvSpPr/>
            <p:nvPr/>
          </p:nvSpPr>
          <p:spPr>
            <a:xfrm>
              <a:off x="9648821" y="6274090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25" name="フローチャート: 端子 24"/>
            <p:cNvSpPr/>
            <p:nvPr/>
          </p:nvSpPr>
          <p:spPr>
            <a:xfrm>
              <a:off x="11005941" y="6263845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フローチャート: 端子 25"/>
            <p:cNvSpPr/>
            <p:nvPr/>
          </p:nvSpPr>
          <p:spPr>
            <a:xfrm>
              <a:off x="6949910" y="6276678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フローチャート: 端子 26"/>
            <p:cNvSpPr/>
            <p:nvPr/>
          </p:nvSpPr>
          <p:spPr>
            <a:xfrm>
              <a:off x="10327114" y="6274089"/>
              <a:ext cx="664027" cy="163861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28" name="フローチャート: 端子 27"/>
            <p:cNvSpPr/>
            <p:nvPr/>
          </p:nvSpPr>
          <p:spPr>
            <a:xfrm>
              <a:off x="6271144" y="6268518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29" name="フローチャート: 端子 28"/>
            <p:cNvSpPr/>
            <p:nvPr/>
          </p:nvSpPr>
          <p:spPr>
            <a:xfrm>
              <a:off x="8983846" y="6270048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1149432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364880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580328" y="6064314"/>
              <a:ext cx="186909" cy="1266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20437" y="6122863"/>
              <a:ext cx="77070" cy="457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/>
            <p:nvPr/>
          </p:nvCxnSpPr>
          <p:spPr>
            <a:xfrm flipV="1">
              <a:off x="11205770" y="6159577"/>
              <a:ext cx="76203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V="1"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線吹き出し 1 (枠付き) 36"/>
          <p:cNvSpPr/>
          <p:nvPr/>
        </p:nvSpPr>
        <p:spPr>
          <a:xfrm>
            <a:off x="1673955" y="2002768"/>
            <a:ext cx="3285474" cy="397710"/>
          </a:xfrm>
          <a:prstGeom prst="borderCallout1">
            <a:avLst>
              <a:gd name="adj1" fmla="val 49348"/>
              <a:gd name="adj2" fmla="val 128"/>
              <a:gd name="adj3" fmla="val 107191"/>
              <a:gd name="adj4" fmla="val -17864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color of Block that is operating is different</a:t>
            </a:r>
          </a:p>
        </p:txBody>
      </p:sp>
      <p:sp>
        <p:nvSpPr>
          <p:cNvPr id="38" name="線吹き出し 1 (枠付き) 37"/>
          <p:cNvSpPr/>
          <p:nvPr/>
        </p:nvSpPr>
        <p:spPr>
          <a:xfrm>
            <a:off x="1673955" y="3305902"/>
            <a:ext cx="2640412" cy="443856"/>
          </a:xfrm>
          <a:prstGeom prst="borderCallout1">
            <a:avLst>
              <a:gd name="adj1" fmla="val 49348"/>
              <a:gd name="adj2" fmla="val 128"/>
              <a:gd name="adj3" fmla="val 100693"/>
              <a:gd name="adj4" fmla="val -20411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</a:t>
            </a:r>
            <a:r>
              <a:rPr lang="en-US" altLang="ja-JP" sz="105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RED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colored as Alarm point.</a:t>
            </a:r>
            <a:endParaRPr kumimoji="1"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線吹き出し 1 (枠付き) 38"/>
          <p:cNvSpPr/>
          <p:nvPr/>
        </p:nvSpPr>
        <p:spPr>
          <a:xfrm>
            <a:off x="5090277" y="271101"/>
            <a:ext cx="3070892" cy="757599"/>
          </a:xfrm>
          <a:prstGeom prst="borderCallout1">
            <a:avLst>
              <a:gd name="adj1" fmla="val 103705"/>
              <a:gd name="adj2" fmla="val 8787"/>
              <a:gd name="adj3" fmla="val 324859"/>
              <a:gd name="adj4" fmla="val 2536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IN: Initial setting(Voltage/Charging), Alarm set. Only authorized person can set with pass word.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Initial Pass: 0000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線吹き出し 1 (枠付き) 39"/>
          <p:cNvSpPr/>
          <p:nvPr/>
        </p:nvSpPr>
        <p:spPr>
          <a:xfrm>
            <a:off x="5863203" y="1189484"/>
            <a:ext cx="2838837" cy="451435"/>
          </a:xfrm>
          <a:prstGeom prst="borderCallout1">
            <a:avLst>
              <a:gd name="adj1" fmla="val 103705"/>
              <a:gd name="adj2" fmla="val 8787"/>
              <a:gd name="adj3" fmla="val 339288"/>
              <a:gd name="adj4" fmla="val 25387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 the Mode: Measure/Charge select.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 setting for each sensors.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線吹き出し 1 (枠付き) 40"/>
          <p:cNvSpPr/>
          <p:nvPr/>
        </p:nvSpPr>
        <p:spPr>
          <a:xfrm>
            <a:off x="9127085" y="170637"/>
            <a:ext cx="2915040" cy="451435"/>
          </a:xfrm>
          <a:prstGeom prst="borderCallout1">
            <a:avLst>
              <a:gd name="adj1" fmla="val 98641"/>
              <a:gd name="adj2" fmla="val 86092"/>
              <a:gd name="adj3" fmla="val 496267"/>
              <a:gd name="adj4" fmla="val 65918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TOOL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BAR display as multi task operation.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線吹き出し 1 (枠付き) 41"/>
          <p:cNvSpPr/>
          <p:nvPr/>
        </p:nvSpPr>
        <p:spPr>
          <a:xfrm>
            <a:off x="6537540" y="1682871"/>
            <a:ext cx="3391320" cy="595509"/>
          </a:xfrm>
          <a:prstGeom prst="borderCallout1">
            <a:avLst>
              <a:gd name="adj1" fmla="val 97716"/>
              <a:gd name="adj2" fmla="val 16883"/>
              <a:gd name="adj3" fmla="val 176700"/>
              <a:gd name="adj4" fmla="val 22915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LABEL: each LOCATION name, Measuring point(Sensor address) naming change.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 clicking, LOCATION name select mode.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線吹き出し 1 (枠付き) 42"/>
          <p:cNvSpPr/>
          <p:nvPr/>
        </p:nvSpPr>
        <p:spPr>
          <a:xfrm>
            <a:off x="4659486" y="3424347"/>
            <a:ext cx="2838837" cy="671244"/>
          </a:xfrm>
          <a:prstGeom prst="borderCallout1">
            <a:avLst>
              <a:gd name="adj1" fmla="val -2636"/>
              <a:gd name="adj2" fmla="val 88508"/>
              <a:gd name="adj3" fmla="val -86319"/>
              <a:gd name="adj4" fmla="val 106986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ALARM setting button.</a:t>
            </a:r>
            <a:endParaRPr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 clicking, show the view of LOCATION, and after select LOCATION, show the display each measuring points.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線吹き出し 1 (枠付き) 43"/>
          <p:cNvSpPr/>
          <p:nvPr/>
        </p:nvSpPr>
        <p:spPr>
          <a:xfrm>
            <a:off x="4807030" y="4219968"/>
            <a:ext cx="2838837" cy="454059"/>
          </a:xfrm>
          <a:prstGeom prst="borderCallout1">
            <a:avLst>
              <a:gd name="adj1" fmla="val -1466"/>
              <a:gd name="adj2" fmla="val 97634"/>
              <a:gd name="adj3" fmla="val -297381"/>
              <a:gd name="adj4" fmla="val 128460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Direct list of 80 points of sensor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線吹き出し 1 (枠付き) 44"/>
          <p:cNvSpPr/>
          <p:nvPr/>
        </p:nvSpPr>
        <p:spPr>
          <a:xfrm>
            <a:off x="4959430" y="4797541"/>
            <a:ext cx="2838837" cy="454059"/>
          </a:xfrm>
          <a:prstGeom prst="borderCallout1">
            <a:avLst>
              <a:gd name="adj1" fmla="val -1466"/>
              <a:gd name="adj2" fmla="val 97634"/>
              <a:gd name="adj3" fmla="val -419889"/>
              <a:gd name="adj4" fmla="val 14510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NETWORK Setting: IP address, </a:t>
            </a:r>
            <a:r>
              <a:rPr kumimoji="1"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線吹き出し 1 (枠付き) 45"/>
          <p:cNvSpPr/>
          <p:nvPr/>
        </p:nvSpPr>
        <p:spPr>
          <a:xfrm>
            <a:off x="7025640" y="5375977"/>
            <a:ext cx="1425075" cy="454059"/>
          </a:xfrm>
          <a:prstGeom prst="borderCallout1">
            <a:avLst>
              <a:gd name="adj1" fmla="val -1466"/>
              <a:gd name="adj2" fmla="val 97634"/>
              <a:gd name="adj3" fmla="val -547433"/>
              <a:gd name="adj4" fmla="val 189753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ENGLISH/CHINESE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線吹き出し 1 (枠付き) 46"/>
          <p:cNvSpPr/>
          <p:nvPr/>
        </p:nvSpPr>
        <p:spPr>
          <a:xfrm>
            <a:off x="9203288" y="4676095"/>
            <a:ext cx="2838837" cy="454059"/>
          </a:xfrm>
          <a:prstGeom prst="borderCallout1">
            <a:avLst>
              <a:gd name="adj1" fmla="val 212"/>
              <a:gd name="adj2" fmla="val 18987"/>
              <a:gd name="adj3" fmla="val -406463"/>
              <a:gd name="adj4" fmla="val 45518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 the data file.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線吹き出し 1 (枠付き) 47"/>
          <p:cNvSpPr/>
          <p:nvPr/>
        </p:nvSpPr>
        <p:spPr>
          <a:xfrm>
            <a:off x="1491620" y="4273296"/>
            <a:ext cx="3151335" cy="875209"/>
          </a:xfrm>
          <a:prstGeom prst="borderCallout1">
            <a:avLst>
              <a:gd name="adj1" fmla="val 103705"/>
              <a:gd name="adj2" fmla="val 8787"/>
              <a:gd name="adj3" fmla="val 168785"/>
              <a:gd name="adj4" fmla="val 25875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Decay Setting: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Decay voltage setting, Caution indication when Charging start. ON/OFF</a:t>
            </a:r>
          </a:p>
          <a:p>
            <a:r>
              <a:rPr lang="en-US" altLang="ja-JP" sz="105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Automode</a:t>
            </a:r>
            <a:r>
              <a:rPr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 Auto Decay test as Fixed time)</a:t>
            </a:r>
            <a:endParaRPr kumimoji="1" lang="en-US" altLang="ja-JP" sz="105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Connecting with machine (ESDA evacuation)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線吹き出し 1 (枠付き) 48"/>
          <p:cNvSpPr/>
          <p:nvPr/>
        </p:nvSpPr>
        <p:spPr>
          <a:xfrm>
            <a:off x="2994161" y="6028310"/>
            <a:ext cx="2838837" cy="454059"/>
          </a:xfrm>
          <a:prstGeom prst="borderCallout1">
            <a:avLst>
              <a:gd name="adj1" fmla="val -1466"/>
              <a:gd name="adj2" fmla="val 97634"/>
              <a:gd name="adj3" fmla="val -23083"/>
              <a:gd name="adj4" fmla="val 115687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Reset (N/A for voltage mode)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Auto(time, date)/Manual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80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521364" cy="724766"/>
          </a:xfrm>
        </p:spPr>
        <p:txBody>
          <a:bodyPr>
            <a:normAutofit fontScale="90000"/>
          </a:bodyPr>
          <a:lstStyle/>
          <a:p>
            <a:r>
              <a:rPr kumimoji="1" lang="en-US" altLang="ja-JP" b="1" i="1" dirty="0" smtClean="0">
                <a:solidFill>
                  <a:schemeClr val="bg1"/>
                </a:solidFill>
              </a:rPr>
              <a:t>LOCATION Map</a:t>
            </a:r>
            <a:endParaRPr kumimoji="1" lang="ja-JP" altLang="en-US" b="1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606942"/>
              </p:ext>
            </p:extLst>
          </p:nvPr>
        </p:nvGraphicFramePr>
        <p:xfrm>
          <a:off x="360218" y="1354140"/>
          <a:ext cx="11619344" cy="49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96"/>
                <a:gridCol w="1305531"/>
                <a:gridCol w="1305531"/>
                <a:gridCol w="1305531"/>
                <a:gridCol w="1305531"/>
                <a:gridCol w="1305531"/>
                <a:gridCol w="1305531"/>
                <a:gridCol w="1305531"/>
                <a:gridCol w="1305531"/>
              </a:tblGrid>
              <a:tr h="722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Location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(Block)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#1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#2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#3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#4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#5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#6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#7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+mn-lt"/>
                        </a:rPr>
                        <a:t>#8</a:t>
                      </a:r>
                      <a:endParaRPr kumimoji="1" lang="ja-JP" altLang="en-US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Machine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1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1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1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Unloading 1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#3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Machine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2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2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2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Unloading 2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#4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#4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#5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#5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#6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Machine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3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3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3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Unloading 3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#7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#7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#8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#8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#9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Machine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4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4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4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Unloading 4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#10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#11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#11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#11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#12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Assembly line 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1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#13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#13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#14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#14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#15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#15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#16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#17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Assembly line 2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Operator 1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IC tray 1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#18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#19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#19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#20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#21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#22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Test process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1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5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5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#23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#23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#24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#24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#25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#26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Test Process 2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 6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Testing 6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Unloading 6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#27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#27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#28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#28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#29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  <a:tr h="4817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Conveyer</a:t>
                      </a:r>
                      <a:r>
                        <a:rPr kumimoji="1" lang="en-US" altLang="ja-JP" sz="1200" baseline="0" dirty="0" smtClean="0">
                          <a:latin typeface="+mn-lt"/>
                        </a:rPr>
                        <a:t> 1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SMT Ionizer #1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+mn-lt"/>
                        </a:rPr>
                        <a:t>SMT Ionizer #1 Decay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SMT Ionizer #2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+mn-lt"/>
                        </a:rPr>
                        <a:t>SMT Ionizer #2 Decay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+mn-lt"/>
                        </a:rPr>
                        <a:t>IC TEST Ionizer #3 IB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+mn-lt"/>
                        </a:rPr>
                        <a:t>IC TEST Ionizer #4 IB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latin typeface="+mn-lt"/>
                        </a:rPr>
                        <a:t>Cassette</a:t>
                      </a:r>
                      <a:r>
                        <a:rPr kumimoji="1" lang="en-US" altLang="ja-JP" sz="10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+mn-lt"/>
                        </a:rPr>
                        <a:t>Ionizer #1 Decay</a:t>
                      </a:r>
                      <a:endParaRPr kumimoji="1" lang="ja-JP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+mn-lt"/>
                        </a:rPr>
                        <a:t>Cassette</a:t>
                      </a:r>
                      <a:r>
                        <a:rPr kumimoji="1" lang="en-US" altLang="ja-JP" sz="1000" baseline="0" dirty="0" smtClean="0">
                          <a:latin typeface="+mn-lt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+mn-lt"/>
                        </a:rPr>
                        <a:t>Ionizer #1 Decay</a:t>
                      </a:r>
                      <a:endParaRPr kumimoji="1" lang="ja-JP" altLang="en-US" sz="100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41869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+mn-lt"/>
                        </a:rPr>
                        <a:t>Conveyer 2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Loading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#1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 IB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#3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#2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+mn-lt"/>
                        </a:rPr>
                        <a:t>Ionizer #3 Decay</a:t>
                      </a:r>
                      <a:endParaRPr kumimoji="1" lang="ja-JP" altLang="en-US" sz="11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5782284" y="365126"/>
            <a:ext cx="5686949" cy="452773"/>
            <a:chOff x="6098650" y="6031706"/>
            <a:chExt cx="5686949" cy="452773"/>
          </a:xfrm>
        </p:grpSpPr>
        <p:sp>
          <p:nvSpPr>
            <p:cNvPr id="6" name="正方形/長方形 5"/>
            <p:cNvSpPr/>
            <p:nvPr/>
          </p:nvSpPr>
          <p:spPr>
            <a:xfrm>
              <a:off x="6098650" y="6031706"/>
              <a:ext cx="5686949" cy="45277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114027" y="6041745"/>
              <a:ext cx="5671571" cy="1671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SETTING</a:t>
              </a:r>
              <a:endParaRPr kumimoji="1" lang="ja-JP" altLang="en-US" sz="1000" i="1" dirty="0"/>
            </a:p>
          </p:txBody>
        </p:sp>
        <p:sp>
          <p:nvSpPr>
            <p:cNvPr id="8" name="フローチャート: 端子 7"/>
            <p:cNvSpPr/>
            <p:nvPr/>
          </p:nvSpPr>
          <p:spPr>
            <a:xfrm>
              <a:off x="8308938" y="6268518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フローチャート: 端子 8"/>
            <p:cNvSpPr/>
            <p:nvPr/>
          </p:nvSpPr>
          <p:spPr>
            <a:xfrm>
              <a:off x="7629424" y="6268518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フローチャート: 端子 9"/>
            <p:cNvSpPr/>
            <p:nvPr/>
          </p:nvSpPr>
          <p:spPr>
            <a:xfrm>
              <a:off x="9648821" y="6274090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1" name="フローチャート: 端子 10"/>
            <p:cNvSpPr/>
            <p:nvPr/>
          </p:nvSpPr>
          <p:spPr>
            <a:xfrm>
              <a:off x="11005941" y="6263845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フローチャート: 端子 11"/>
            <p:cNvSpPr/>
            <p:nvPr/>
          </p:nvSpPr>
          <p:spPr>
            <a:xfrm>
              <a:off x="6949910" y="6276678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3" name="フローチャート: 端子 12"/>
            <p:cNvSpPr/>
            <p:nvPr/>
          </p:nvSpPr>
          <p:spPr>
            <a:xfrm>
              <a:off x="10327114" y="6267253"/>
              <a:ext cx="678827" cy="162142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14" name="フローチャート: 端子 13"/>
            <p:cNvSpPr/>
            <p:nvPr/>
          </p:nvSpPr>
          <p:spPr>
            <a:xfrm>
              <a:off x="6271144" y="6268518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15" name="フローチャート: 端子 14"/>
            <p:cNvSpPr/>
            <p:nvPr/>
          </p:nvSpPr>
          <p:spPr>
            <a:xfrm>
              <a:off x="8983846" y="6270048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1149432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>
              <a:off x="11364880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1580328" y="6064314"/>
              <a:ext cx="186909" cy="1266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20437" y="6122863"/>
              <a:ext cx="77070" cy="457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11205770" y="6159577"/>
              <a:ext cx="76203" cy="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28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521624"/>
              </p:ext>
            </p:extLst>
          </p:nvPr>
        </p:nvGraphicFramePr>
        <p:xfrm>
          <a:off x="1544638" y="902018"/>
          <a:ext cx="29289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Worksheet" r:id="rId3" imgW="4124475" imgH="7629837" progId="Excel.Sheet.12">
                  <p:embed/>
                </p:oleObj>
              </mc:Choice>
              <mc:Fallback>
                <p:oleObj name="Worksheet" r:id="rId3" imgW="4124475" imgH="76298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638" y="902018"/>
                        <a:ext cx="29289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772852"/>
              </p:ext>
            </p:extLst>
          </p:nvPr>
        </p:nvGraphicFramePr>
        <p:xfrm>
          <a:off x="4782185" y="902017"/>
          <a:ext cx="26733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Worksheet" r:id="rId5" imgW="3952829" imgH="8010767" progId="Excel.Sheet.12">
                  <p:embed/>
                </p:oleObj>
              </mc:Choice>
              <mc:Fallback>
                <p:oleObj name="Worksheet" r:id="rId5" imgW="3952829" imgH="80107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2185" y="902017"/>
                        <a:ext cx="26733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946359"/>
              </p:ext>
            </p:extLst>
          </p:nvPr>
        </p:nvGraphicFramePr>
        <p:xfrm>
          <a:off x="7764145" y="902016"/>
          <a:ext cx="28384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Worksheet" r:id="rId7" imgW="4095763" imgH="7819990" progId="Excel.Sheet.12">
                  <p:embed/>
                </p:oleObj>
              </mc:Choice>
              <mc:Fallback>
                <p:oleObj name="Worksheet" r:id="rId7" imgW="4095763" imgH="78199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4145" y="902016"/>
                        <a:ext cx="28384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89560" y="177250"/>
            <a:ext cx="3521364" cy="724766"/>
          </a:xfrm>
        </p:spPr>
        <p:txBody>
          <a:bodyPr>
            <a:normAutofit/>
          </a:bodyPr>
          <a:lstStyle/>
          <a:p>
            <a:r>
              <a:rPr kumimoji="1" lang="en-US" altLang="ja-JP" b="1" i="1" dirty="0" smtClean="0">
                <a:solidFill>
                  <a:schemeClr val="bg1"/>
                </a:solidFill>
              </a:rPr>
              <a:t>Data output</a:t>
            </a:r>
            <a:endParaRPr kumimoji="1" lang="ja-JP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9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1318" y="170637"/>
            <a:ext cx="39659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</a:t>
            </a:r>
            <a:r>
              <a:rPr kumimoji="1" lang="ja-JP" altLang="en-US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Flow of Software</a:t>
            </a:r>
            <a:endParaRPr kumimoji="1" lang="ja-JP" altLang="en-US" sz="2400" b="1" i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1085" y="969820"/>
            <a:ext cx="878975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Assumed Error</a:t>
            </a:r>
            <a:r>
              <a:rPr kumimoji="1" lang="ja-JP" altLang="en-US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① </a:t>
            </a:r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Voltage</a:t>
            </a:r>
            <a:r>
              <a:rPr kumimoji="1" lang="ja-JP" altLang="en-US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Measuring Mode</a:t>
            </a:r>
            <a:r>
              <a:rPr kumimoji="1" lang="ja-JP" altLang="en-US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IB Mode</a:t>
            </a:r>
            <a:endParaRPr kumimoji="1" lang="ja-JP" altLang="en-US" sz="240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80517" y="2540226"/>
            <a:ext cx="244951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Issue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99547" y="2565270"/>
            <a:ext cx="2268842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PCB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76668" y="4757380"/>
            <a:ext cx="1820064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Error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0620" y="3355486"/>
            <a:ext cx="364971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Disconnected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7036" y="3879362"/>
            <a:ext cx="343688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Cable Disconnected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80518" y="1741043"/>
            <a:ext cx="324620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Unable to measure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2410441" y="2251394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屈折矢印 21"/>
          <p:cNvSpPr/>
          <p:nvPr/>
        </p:nvSpPr>
        <p:spPr>
          <a:xfrm flipV="1">
            <a:off x="4926724" y="1856256"/>
            <a:ext cx="4080116" cy="586586"/>
          </a:xfrm>
          <a:prstGeom prst="bentUpArrow">
            <a:avLst>
              <a:gd name="adj1" fmla="val 26574"/>
              <a:gd name="adj2" fmla="val 32873"/>
              <a:gd name="adj3" fmla="val 297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2414291" y="3072292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221" y="3354248"/>
            <a:ext cx="366837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PCB Disconnected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36348" y="4644653"/>
            <a:ext cx="3181569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PCB</a:t>
            </a:r>
          </a:p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PCB 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Cable Disconnected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2410441" y="4439343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5753859" y="2045736"/>
            <a:ext cx="360218" cy="411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88807" y="2565270"/>
            <a:ext cx="3307404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CH doesn’t set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47840" y="3354248"/>
            <a:ext cx="384416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 Initial setting Complete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8593112" y="3070762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969469" y="4770808"/>
            <a:ext cx="4222531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Not completed sensor CH setting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下矢印 33"/>
          <p:cNvSpPr/>
          <p:nvPr/>
        </p:nvSpPr>
        <p:spPr>
          <a:xfrm>
            <a:off x="8593112" y="3873894"/>
            <a:ext cx="360218" cy="8192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7480147" y="5585145"/>
            <a:ext cx="70866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5609757" y="5855738"/>
            <a:ext cx="444943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Available to Judgement?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1085" y="5587574"/>
            <a:ext cx="357925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Issue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 Disconnect</a:t>
            </a:r>
          </a:p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Cable disconnect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2406591" y="5283319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27221" y="3855674"/>
            <a:ext cx="366837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PCB Cable Disconnected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下矢印 31"/>
          <p:cNvSpPr/>
          <p:nvPr/>
        </p:nvSpPr>
        <p:spPr>
          <a:xfrm>
            <a:off x="5753859" y="3055239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下矢印 34"/>
          <p:cNvSpPr/>
          <p:nvPr/>
        </p:nvSpPr>
        <p:spPr>
          <a:xfrm>
            <a:off x="5753859" y="4357100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60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01086" y="969820"/>
            <a:ext cx="4923303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Assumed Error</a:t>
            </a:r>
            <a:r>
              <a:rPr lang="ja-JP" altLang="en-US" sz="240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ja-JP" altLang="en-US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Decay</a:t>
            </a:r>
            <a:r>
              <a:rPr kumimoji="1" lang="ja-JP" altLang="en-US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i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</a:t>
            </a:r>
            <a:endParaRPr kumimoji="1" lang="ja-JP" altLang="en-US" sz="240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7057" y="2509746"/>
            <a:ext cx="231262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 Issue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480" y="2465856"/>
            <a:ext cx="2546113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Less Charging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7058" y="5194064"/>
            <a:ext cx="1820064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Error</a:t>
            </a:r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09664" y="3317240"/>
            <a:ext cx="3949262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Voltage Leaking from Plate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09664" y="4292105"/>
            <a:ext cx="253777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Charging Issue</a:t>
            </a:r>
            <a:endParaRPr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7058" y="1710563"/>
            <a:ext cx="323490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Unable calculation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396981" y="2220914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396981" y="3031522"/>
            <a:ext cx="360218" cy="20967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屈折矢印 13"/>
          <p:cNvSpPr/>
          <p:nvPr/>
        </p:nvSpPr>
        <p:spPr>
          <a:xfrm flipV="1">
            <a:off x="3901966" y="1825776"/>
            <a:ext cx="3672314" cy="586586"/>
          </a:xfrm>
          <a:prstGeom prst="bentUpArrow">
            <a:avLst>
              <a:gd name="adj1" fmla="val 26574"/>
              <a:gd name="adj2" fmla="val 32873"/>
              <a:gd name="adj3" fmla="val 297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4387081" y="3025228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09664" y="3812024"/>
            <a:ext cx="362559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Powerful Ionizer around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08383" y="5194064"/>
            <a:ext cx="282816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Abnormal Charging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下矢印 17"/>
          <p:cNvSpPr/>
          <p:nvPr/>
        </p:nvSpPr>
        <p:spPr>
          <a:xfrm>
            <a:off x="3785458" y="4802139"/>
            <a:ext cx="360218" cy="32612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4404186" y="1984097"/>
            <a:ext cx="360218" cy="4113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05296" y="2490523"/>
            <a:ext cx="3302875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Calculation issue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905296" y="4306808"/>
            <a:ext cx="455208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判定不能、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by 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印可 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 Peak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電位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7214062" y="3033754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905296" y="5162073"/>
            <a:ext cx="240324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除電機能確認不能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>
            <a:off x="7214062" y="4783149"/>
            <a:ext cx="360218" cy="3451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5379503" y="5732626"/>
            <a:ext cx="70866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823801" y="5945393"/>
            <a:ext cx="182006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判別可能？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67057" y="6038040"/>
            <a:ext cx="182006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Sensor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故障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下矢印 27"/>
          <p:cNvSpPr/>
          <p:nvPr/>
        </p:nvSpPr>
        <p:spPr>
          <a:xfrm>
            <a:off x="1396981" y="5720003"/>
            <a:ext cx="360218" cy="2537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905296" y="3317240"/>
            <a:ext cx="515406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減衰到達電位、設定電圧未到達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(IB</a:t>
            </a:r>
            <a:r>
              <a:rPr kumimoji="1"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不良</a:t>
            </a:r>
            <a:r>
              <a:rPr kumimoji="1"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905297" y="3812024"/>
            <a:ext cx="268518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印可以前電位大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61318" y="170637"/>
            <a:ext cx="39659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</a:t>
            </a:r>
            <a:r>
              <a:rPr kumimoji="1" lang="ja-JP" altLang="en-US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b="1" i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Flow of Software</a:t>
            </a:r>
            <a:endParaRPr kumimoji="1" lang="ja-JP" altLang="en-US" sz="2400" b="1" i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78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1319" y="170637"/>
            <a:ext cx="377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</a:rPr>
              <a:t>1. ESD Field meter function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08969" y="170637"/>
            <a:ext cx="377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</a:rPr>
              <a:t>Static Voltage by ESD Sensor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543179" y="750595"/>
            <a:ext cx="5577535" cy="3003304"/>
            <a:chOff x="716173" y="843765"/>
            <a:chExt cx="3082104" cy="2356903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8" name="オブジェクト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738082"/>
                </p:ext>
              </p:extLst>
            </p:nvPr>
          </p:nvGraphicFramePr>
          <p:xfrm>
            <a:off x="948622" y="1136820"/>
            <a:ext cx="2758405" cy="100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図脳RAPID13 Pro図面" r:id="rId4" imgW="8899200" imgH="3229200" progId="zwRAPID13Pro">
                    <p:embed/>
                  </p:oleObj>
                </mc:Choice>
                <mc:Fallback>
                  <p:oleObj name="図脳RAPID13 Pro図面" r:id="rId4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22" y="1136820"/>
                          <a:ext cx="2758405" cy="100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グループ化 11"/>
          <p:cNvGrpSpPr/>
          <p:nvPr/>
        </p:nvGrpSpPr>
        <p:grpSpPr>
          <a:xfrm>
            <a:off x="6252519" y="750595"/>
            <a:ext cx="5577535" cy="3003304"/>
            <a:chOff x="716173" y="843765"/>
            <a:chExt cx="3082104" cy="2356903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14" name="オブジェクト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2875871"/>
                </p:ext>
              </p:extLst>
            </p:nvPr>
          </p:nvGraphicFramePr>
          <p:xfrm>
            <a:off x="971383" y="2143611"/>
            <a:ext cx="2758405" cy="49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図脳RAPID13 Pro図面" r:id="rId6" imgW="8899200" imgH="3229200" progId="zwRAPID13Pro">
                    <p:embed/>
                  </p:oleObj>
                </mc:Choice>
                <mc:Fallback>
                  <p:oleObj name="図脳RAPID13 Pro図面" r:id="rId6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1383" y="2143611"/>
                          <a:ext cx="2758405" cy="495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グループ化 25"/>
          <p:cNvGrpSpPr/>
          <p:nvPr/>
        </p:nvGrpSpPr>
        <p:grpSpPr>
          <a:xfrm>
            <a:off x="543179" y="3792282"/>
            <a:ext cx="5577535" cy="3003304"/>
            <a:chOff x="543179" y="3792282"/>
            <a:chExt cx="5577535" cy="3003304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79" y="3792282"/>
              <a:ext cx="5577535" cy="3003304"/>
            </a:xfrm>
            <a:prstGeom prst="rect">
              <a:avLst/>
            </a:prstGeom>
          </p:spPr>
        </p:pic>
        <p:graphicFrame>
          <p:nvGraphicFramePr>
            <p:cNvPr id="23" name="オブジェクト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564942"/>
                </p:ext>
              </p:extLst>
            </p:nvPr>
          </p:nvGraphicFramePr>
          <p:xfrm>
            <a:off x="1014524" y="4120679"/>
            <a:ext cx="4941060" cy="1173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" name="図脳RAPID13 Pro図面" r:id="rId7" imgW="8892000" imgH="3229200" progId="zwRAPID13Pro">
                    <p:embed/>
                  </p:oleObj>
                </mc:Choice>
                <mc:Fallback>
                  <p:oleObj name="図脳RAPID13 Pro図面" r:id="rId7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4524" y="4120679"/>
                          <a:ext cx="4941060" cy="11732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グループ化 26"/>
          <p:cNvGrpSpPr/>
          <p:nvPr/>
        </p:nvGrpSpPr>
        <p:grpSpPr>
          <a:xfrm>
            <a:off x="6252519" y="3792282"/>
            <a:ext cx="5577535" cy="3003304"/>
            <a:chOff x="6252519" y="3792282"/>
            <a:chExt cx="5577535" cy="3003304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519" y="3792282"/>
              <a:ext cx="5577535" cy="3003304"/>
            </a:xfrm>
            <a:prstGeom prst="rect">
              <a:avLst/>
            </a:prstGeom>
          </p:spPr>
        </p:pic>
        <p:graphicFrame>
          <p:nvGraphicFramePr>
            <p:cNvPr id="24" name="オブジェクト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1131839"/>
                </p:ext>
              </p:extLst>
            </p:nvPr>
          </p:nvGraphicFramePr>
          <p:xfrm>
            <a:off x="6714360" y="5550224"/>
            <a:ext cx="2475360" cy="410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" name="図脳RAPID13 Pro図面" r:id="rId9" imgW="8892000" imgH="3229200" progId="zwRAPID13Pro">
                    <p:embed/>
                  </p:oleObj>
                </mc:Choice>
                <mc:Fallback>
                  <p:oleObj name="図脳RAPID13 Pro図面" r:id="rId9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14360" y="5550224"/>
                          <a:ext cx="2475360" cy="410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オブジェクト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3965686"/>
                </p:ext>
              </p:extLst>
            </p:nvPr>
          </p:nvGraphicFramePr>
          <p:xfrm>
            <a:off x="9159240" y="5590177"/>
            <a:ext cx="2606040" cy="240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" name="図脳RAPID13 Pro図面" r:id="rId10" imgW="8892000" imgH="3229200" progId="zwRAPID13Pro">
                    <p:embed/>
                  </p:oleObj>
                </mc:Choice>
                <mc:Fallback>
                  <p:oleObj name="図脳RAPID13 Pro図面" r:id="rId10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59240" y="5590177"/>
                          <a:ext cx="2606040" cy="2402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円/楕円 27"/>
          <p:cNvSpPr/>
          <p:nvPr/>
        </p:nvSpPr>
        <p:spPr>
          <a:xfrm>
            <a:off x="3485054" y="3884094"/>
            <a:ext cx="692596" cy="6629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7767494" y="5479789"/>
            <a:ext cx="692596" cy="6629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0305057" y="5410239"/>
            <a:ext cx="692596" cy="66294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 flipH="1" flipV="1">
            <a:off x="4066180" y="4504724"/>
            <a:ext cx="803000" cy="111760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898266" y="2834192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ESD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Charge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898266" y="5626593"/>
            <a:ext cx="207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Abnormal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discharge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54540" y="4252473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Abnormal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Discharge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654540" y="120943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ESD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Charge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1318" y="170637"/>
            <a:ext cx="597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1" dirty="0">
                <a:solidFill>
                  <a:schemeClr val="bg1"/>
                </a:solidFill>
              </a:rPr>
              <a:t>2</a:t>
            </a:r>
            <a:r>
              <a:rPr kumimoji="1" lang="en-US" altLang="ja-JP" sz="2400" b="1" i="1" dirty="0" smtClean="0">
                <a:solidFill>
                  <a:schemeClr val="bg1"/>
                </a:solidFill>
              </a:rPr>
              <a:t>. Ion Balance monitoring function for Ionizer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08520" y="170637"/>
            <a:ext cx="432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>
                <a:solidFill>
                  <a:schemeClr val="bg1"/>
                </a:solidFill>
              </a:rPr>
              <a:t>With </a:t>
            </a:r>
            <a:r>
              <a:rPr lang="en-US" altLang="ja-JP" sz="2400" b="1" i="1" dirty="0" smtClean="0">
                <a:solidFill>
                  <a:schemeClr val="bg1"/>
                </a:solidFill>
              </a:rPr>
              <a:t>plate onto the </a:t>
            </a:r>
            <a:r>
              <a:rPr kumimoji="1" lang="en-US" altLang="ja-JP" sz="2400" b="1" i="1" dirty="0" smtClean="0">
                <a:solidFill>
                  <a:schemeClr val="bg1"/>
                </a:solidFill>
              </a:rPr>
              <a:t>ESD Sensor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543179" y="750595"/>
            <a:ext cx="5577535" cy="3003304"/>
            <a:chOff x="543179" y="750595"/>
            <a:chExt cx="5577535" cy="3003304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79" y="750595"/>
              <a:ext cx="5577535" cy="3003304"/>
            </a:xfrm>
            <a:prstGeom prst="rect">
              <a:avLst/>
            </a:prstGeom>
          </p:spPr>
        </p:pic>
        <p:graphicFrame>
          <p:nvGraphicFramePr>
            <p:cNvPr id="22" name="オブジェクト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0360828"/>
                </p:ext>
              </p:extLst>
            </p:nvPr>
          </p:nvGraphicFramePr>
          <p:xfrm>
            <a:off x="976424" y="2286307"/>
            <a:ext cx="4941060" cy="74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図脳RAPID13 Pro図面" r:id="rId4" imgW="8899200" imgH="986400" progId="zwRAPID13Pro">
                    <p:embed/>
                  </p:oleObj>
                </mc:Choice>
                <mc:Fallback>
                  <p:oleObj name="図脳RAPID13 Pro図面" r:id="rId4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6424" y="2286307"/>
                          <a:ext cx="4941060" cy="740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グループ化 35"/>
          <p:cNvGrpSpPr/>
          <p:nvPr/>
        </p:nvGrpSpPr>
        <p:grpSpPr>
          <a:xfrm>
            <a:off x="6252519" y="3792282"/>
            <a:ext cx="5577535" cy="3003304"/>
            <a:chOff x="6252519" y="3792282"/>
            <a:chExt cx="5577535" cy="3003304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519" y="3792282"/>
              <a:ext cx="5577535" cy="3003304"/>
            </a:xfrm>
            <a:prstGeom prst="rect">
              <a:avLst/>
            </a:prstGeom>
          </p:spPr>
        </p:pic>
        <p:graphicFrame>
          <p:nvGraphicFramePr>
            <p:cNvPr id="26" name="オブジェクト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71687"/>
                </p:ext>
              </p:extLst>
            </p:nvPr>
          </p:nvGraphicFramePr>
          <p:xfrm>
            <a:off x="6678602" y="5441406"/>
            <a:ext cx="5022233" cy="304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図脳RAPID13 Pro図面" r:id="rId6" imgW="8956800" imgH="1576800" progId="zwRAPID13Pro">
                    <p:embed/>
                  </p:oleObj>
                </mc:Choice>
                <mc:Fallback>
                  <p:oleObj name="図脳RAPID13 Pro図面" r:id="rId6" imgW="8956800" imgH="15768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78602" y="5441406"/>
                          <a:ext cx="5022233" cy="3040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グループ化 34"/>
          <p:cNvGrpSpPr/>
          <p:nvPr/>
        </p:nvGrpSpPr>
        <p:grpSpPr>
          <a:xfrm>
            <a:off x="6252519" y="750595"/>
            <a:ext cx="5577535" cy="3003304"/>
            <a:chOff x="6252519" y="750595"/>
            <a:chExt cx="5577535" cy="3003304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2519" y="750595"/>
              <a:ext cx="5577535" cy="3003304"/>
            </a:xfrm>
            <a:prstGeom prst="rect">
              <a:avLst/>
            </a:prstGeom>
          </p:spPr>
        </p:pic>
        <p:graphicFrame>
          <p:nvGraphicFramePr>
            <p:cNvPr id="29" name="オブジェクト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2260977"/>
                </p:ext>
              </p:extLst>
            </p:nvPr>
          </p:nvGraphicFramePr>
          <p:xfrm>
            <a:off x="6682740" y="1797759"/>
            <a:ext cx="5018095" cy="488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図脳RAPID13 Pro図面" r:id="rId8" imgW="5709600" imgH="680400" progId="zwRAPID13Pro">
                    <p:embed/>
                  </p:oleObj>
                </mc:Choice>
                <mc:Fallback>
                  <p:oleObj name="図脳RAPID13 Pro図面" r:id="rId8" imgW="5709600" imgH="680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82740" y="1797759"/>
                          <a:ext cx="5018095" cy="4885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グループ化 32"/>
          <p:cNvGrpSpPr/>
          <p:nvPr/>
        </p:nvGrpSpPr>
        <p:grpSpPr>
          <a:xfrm>
            <a:off x="543179" y="3792282"/>
            <a:ext cx="5577535" cy="3003304"/>
            <a:chOff x="543179" y="3792282"/>
            <a:chExt cx="5577535" cy="3003304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179" y="3792282"/>
              <a:ext cx="5577535" cy="3003304"/>
            </a:xfrm>
            <a:prstGeom prst="rect">
              <a:avLst/>
            </a:prstGeom>
          </p:spPr>
        </p:pic>
        <p:grpSp>
          <p:nvGrpSpPr>
            <p:cNvPr id="32" name="グループ化 31"/>
            <p:cNvGrpSpPr/>
            <p:nvPr/>
          </p:nvGrpSpPr>
          <p:grpSpPr>
            <a:xfrm>
              <a:off x="976424" y="5146982"/>
              <a:ext cx="5040201" cy="77189"/>
              <a:chOff x="976424" y="5146982"/>
              <a:chExt cx="5040201" cy="77189"/>
            </a:xfrm>
          </p:grpSpPr>
          <p:graphicFrame>
            <p:nvGraphicFramePr>
              <p:cNvPr id="30" name="オブジェクト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8111690"/>
                  </p:ext>
                </p:extLst>
              </p:nvPr>
            </p:nvGraphicFramePr>
            <p:xfrm>
              <a:off x="976424" y="5150157"/>
              <a:ext cx="2566876" cy="740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" name="図脳RAPID13 Pro図面" r:id="rId10" imgW="8899200" imgH="986400" progId="zwRAPID13Pro">
                      <p:embed/>
                    </p:oleObj>
                  </mc:Choice>
                  <mc:Fallback>
                    <p:oleObj name="図脳RAPID13 Pro図面" r:id="rId10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76424" y="5150157"/>
                            <a:ext cx="2566876" cy="740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オブジェクト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2133325"/>
                  </p:ext>
                </p:extLst>
              </p:nvPr>
            </p:nvGraphicFramePr>
            <p:xfrm>
              <a:off x="3517900" y="5146982"/>
              <a:ext cx="2498725" cy="740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" name="図脳RAPID13 Pro図面" r:id="rId11" imgW="8899200" imgH="986400" progId="zwRAPID13Pro">
                      <p:embed/>
                    </p:oleObj>
                  </mc:Choice>
                  <mc:Fallback>
                    <p:oleObj name="図脳RAPID13 Pro図面" r:id="rId11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517900" y="5146982"/>
                            <a:ext cx="2498725" cy="740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テキスト ボックス 17"/>
          <p:cNvSpPr txBox="1"/>
          <p:nvPr/>
        </p:nvSpPr>
        <p:spPr>
          <a:xfrm>
            <a:off x="9494520" y="118143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Induction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by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Ionizer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494519" y="4206634"/>
            <a:ext cx="20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Natural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Unbalance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1318" y="170637"/>
            <a:ext cx="621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1" dirty="0">
                <a:solidFill>
                  <a:schemeClr val="bg1"/>
                </a:solidFill>
              </a:rPr>
              <a:t>3</a:t>
            </a:r>
            <a:r>
              <a:rPr kumimoji="1" lang="en-US" altLang="ja-JP" sz="2400" b="1" i="1" dirty="0" smtClean="0">
                <a:solidFill>
                  <a:schemeClr val="bg1"/>
                </a:solidFill>
              </a:rPr>
              <a:t>. Decay check monitoring function for Ionizer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11546" y="201414"/>
            <a:ext cx="528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With </a:t>
            </a:r>
            <a:r>
              <a:rPr lang="en-US" altLang="ja-JP" sz="2000" b="1" i="1" dirty="0" smtClean="0">
                <a:solidFill>
                  <a:schemeClr val="bg1"/>
                </a:solidFill>
              </a:rPr>
              <a:t>plate onto the </a:t>
            </a:r>
            <a:r>
              <a:rPr kumimoji="1" lang="en-US" altLang="ja-JP" sz="2000" b="1" i="1" dirty="0" smtClean="0">
                <a:solidFill>
                  <a:schemeClr val="bg1"/>
                </a:solidFill>
              </a:rPr>
              <a:t>ESD Sensor and Charg</a:t>
            </a:r>
            <a:r>
              <a:rPr lang="en-US" altLang="ja-JP" sz="2000" b="1" i="1" dirty="0" smtClean="0">
                <a:solidFill>
                  <a:schemeClr val="bg1"/>
                </a:solidFill>
              </a:rPr>
              <a:t>e unit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750595"/>
            <a:ext cx="5577535" cy="300330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9" y="3792282"/>
            <a:ext cx="5577535" cy="300330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9" y="750595"/>
            <a:ext cx="5577535" cy="3003304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3792282"/>
            <a:ext cx="5577535" cy="3003304"/>
          </a:xfrm>
          <a:prstGeom prst="rect">
            <a:avLst/>
          </a:prstGeom>
        </p:spPr>
      </p:pic>
      <p:graphicFrame>
        <p:nvGraphicFramePr>
          <p:cNvPr id="20" name="オブジェクト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84137"/>
              </p:ext>
            </p:extLst>
          </p:nvPr>
        </p:nvGraphicFramePr>
        <p:xfrm>
          <a:off x="996779" y="1843468"/>
          <a:ext cx="4983891" cy="47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図脳RAPID13 Pro図面" r:id="rId4" imgW="9828000" imgH="3268800" progId="zwRAPID13Pro">
                  <p:embed/>
                </p:oleObj>
              </mc:Choice>
              <mc:Fallback>
                <p:oleObj name="図脳RAPID13 Pro図面" r:id="rId4" imgW="9828000" imgH="3268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779" y="1843468"/>
                        <a:ext cx="4983891" cy="47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236257"/>
              </p:ext>
            </p:extLst>
          </p:nvPr>
        </p:nvGraphicFramePr>
        <p:xfrm>
          <a:off x="996780" y="4912063"/>
          <a:ext cx="1474572" cy="47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図脳RAPID13 Pro図面" r:id="rId6" imgW="9828000" imgH="3268800" progId="zwRAPID13Pro">
                  <p:embed/>
                </p:oleObj>
              </mc:Choice>
              <mc:Fallback>
                <p:oleObj name="図脳RAPID13 Pro図面" r:id="rId6" imgW="9828000" imgH="3268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780" y="4912063"/>
                        <a:ext cx="1474572" cy="47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19781"/>
              </p:ext>
            </p:extLst>
          </p:nvPr>
        </p:nvGraphicFramePr>
        <p:xfrm>
          <a:off x="6588504" y="1631091"/>
          <a:ext cx="2061225" cy="81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図脳RAPID13 Pro図面" r:id="rId7" imgW="7754400" imgH="6562800" progId="zwRAPID13Pro">
                  <p:embed/>
                </p:oleObj>
              </mc:Choice>
              <mc:Fallback>
                <p:oleObj name="図脳RAPID13 Pro図面" r:id="rId7" imgW="7754400" imgH="6562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88504" y="1631091"/>
                        <a:ext cx="2061225" cy="81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122420" y="126175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Normal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Decay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46220" y="4265063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Normal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Decay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76460" y="1261759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solidFill>
                  <a:srgbClr val="FFFF00"/>
                </a:solidFill>
              </a:rPr>
              <a:t>No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r>
              <a:rPr kumimoji="1" lang="en-US" altLang="ja-JP" i="1" dirty="0" smtClean="0">
                <a:solidFill>
                  <a:srgbClr val="FFFF00"/>
                </a:solidFill>
              </a:rPr>
              <a:t>Decay</a:t>
            </a:r>
            <a:r>
              <a:rPr kumimoji="1" lang="ja-JP" altLang="en-US" i="1" dirty="0" smtClean="0">
                <a:solidFill>
                  <a:srgbClr val="FFFF00"/>
                </a:solidFill>
              </a:rPr>
              <a:t> </a:t>
            </a:r>
            <a:endParaRPr kumimoji="1" lang="ja-JP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40843" y="535497"/>
            <a:ext cx="5577535" cy="3003304"/>
            <a:chOff x="716173" y="843765"/>
            <a:chExt cx="3082104" cy="235690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6" name="オブジェクト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6122742"/>
                </p:ext>
              </p:extLst>
            </p:nvPr>
          </p:nvGraphicFramePr>
          <p:xfrm>
            <a:off x="948622" y="1136820"/>
            <a:ext cx="2758405" cy="100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" name="図脳RAPID13 Pro図面" r:id="rId4" imgW="8899200" imgH="3229200" progId="zwRAPID13Pro">
                    <p:embed/>
                  </p:oleObj>
                </mc:Choice>
                <mc:Fallback>
                  <p:oleObj name="図脳RAPID13 Pro図面" r:id="rId4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22" y="1136820"/>
                          <a:ext cx="2758405" cy="100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グループ化 7"/>
          <p:cNvGrpSpPr/>
          <p:nvPr/>
        </p:nvGrpSpPr>
        <p:grpSpPr>
          <a:xfrm>
            <a:off x="5999337" y="1086279"/>
            <a:ext cx="2389292" cy="1785940"/>
            <a:chOff x="716173" y="843765"/>
            <a:chExt cx="3082104" cy="2356903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10" name="オブジェクト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018343"/>
                </p:ext>
              </p:extLst>
            </p:nvPr>
          </p:nvGraphicFramePr>
          <p:xfrm>
            <a:off x="951283" y="1664878"/>
            <a:ext cx="2792628" cy="473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" name="図脳RAPID13 Pro図面" r:id="rId7" imgW="8899200" imgH="3229200" progId="zwRAPID13Pro">
                    <p:embed/>
                  </p:oleObj>
                </mc:Choice>
                <mc:Fallback>
                  <p:oleObj name="図脳RAPID13 Pro図面" r:id="rId7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283" y="1664878"/>
                          <a:ext cx="2792628" cy="4737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3" y="3572114"/>
            <a:ext cx="5577535" cy="3003304"/>
          </a:xfrm>
          <a:prstGeom prst="rect">
            <a:avLst/>
          </a:prstGeom>
        </p:spPr>
      </p:pic>
      <p:grpSp>
        <p:nvGrpSpPr>
          <p:cNvPr id="35" name="グループ化 34"/>
          <p:cNvGrpSpPr/>
          <p:nvPr/>
        </p:nvGrpSpPr>
        <p:grpSpPr>
          <a:xfrm>
            <a:off x="8423318" y="4778297"/>
            <a:ext cx="2389292" cy="1785940"/>
            <a:chOff x="8697468" y="4260349"/>
            <a:chExt cx="2195383" cy="1685250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8" y="4260349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22" name="オブジェクト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4416068"/>
                </p:ext>
              </p:extLst>
            </p:nvPr>
          </p:nvGraphicFramePr>
          <p:xfrm>
            <a:off x="8855081" y="5297542"/>
            <a:ext cx="1989189" cy="336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" name="図脳RAPID13 Pro図面" r:id="rId8" imgW="8899200" imgH="3229200" progId="zwRAPID13Pro">
                    <p:embed/>
                  </p:oleObj>
                </mc:Choice>
                <mc:Fallback>
                  <p:oleObj name="図脳RAPID13 Pro図面" r:id="rId8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855081" y="5297542"/>
                          <a:ext cx="1989189" cy="336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グループ化 22"/>
          <p:cNvGrpSpPr/>
          <p:nvPr/>
        </p:nvGrpSpPr>
        <p:grpSpPr>
          <a:xfrm>
            <a:off x="8423318" y="1080388"/>
            <a:ext cx="2389292" cy="1785940"/>
            <a:chOff x="716173" y="843765"/>
            <a:chExt cx="3082104" cy="2356903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25" name="オブジェクト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083413"/>
                </p:ext>
              </p:extLst>
            </p:nvPr>
          </p:nvGraphicFramePr>
          <p:xfrm>
            <a:off x="951846" y="1716743"/>
            <a:ext cx="2792628" cy="853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" name="図脳RAPID13 Pro図面" r:id="rId9" imgW="8899200" imgH="3229200" progId="zwRAPID13Pro">
                    <p:embed/>
                  </p:oleObj>
                </mc:Choice>
                <mc:Fallback>
                  <p:oleObj name="図脳RAPID13 Pro図面" r:id="rId9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846" y="1716743"/>
                          <a:ext cx="2792628" cy="853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80" y="2899111"/>
            <a:ext cx="2389292" cy="1834101"/>
          </a:xfrm>
          <a:prstGeom prst="rect">
            <a:avLst/>
          </a:prstGeom>
        </p:spPr>
      </p:pic>
      <p:grpSp>
        <p:nvGrpSpPr>
          <p:cNvPr id="36" name="グループ化 35"/>
          <p:cNvGrpSpPr/>
          <p:nvPr/>
        </p:nvGrpSpPr>
        <p:grpSpPr>
          <a:xfrm>
            <a:off x="5997811" y="4775143"/>
            <a:ext cx="2389292" cy="1785940"/>
            <a:chOff x="6265996" y="4248350"/>
            <a:chExt cx="2195383" cy="168525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96" y="4248350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32" name="オブジェクト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2221116"/>
                </p:ext>
              </p:extLst>
            </p:nvPr>
          </p:nvGraphicFramePr>
          <p:xfrm>
            <a:off x="6414684" y="4898502"/>
            <a:ext cx="1989189" cy="14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" name="図脳RAPID13 Pro図面" r:id="rId10" imgW="8899200" imgH="986400" progId="zwRAPID13Pro">
                    <p:embed/>
                  </p:oleObj>
                </mc:Choice>
                <mc:Fallback>
                  <p:oleObj name="図脳RAPID13 Pro図面" r:id="rId10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14684" y="4898502"/>
                          <a:ext cx="1989189" cy="1480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グループ化 33"/>
          <p:cNvGrpSpPr/>
          <p:nvPr/>
        </p:nvGrpSpPr>
        <p:grpSpPr>
          <a:xfrm>
            <a:off x="8423686" y="2923690"/>
            <a:ext cx="2389292" cy="1809522"/>
            <a:chOff x="8697469" y="2475775"/>
            <a:chExt cx="2195383" cy="1685250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9" y="2475775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33" name="オブジェクト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654003"/>
                </p:ext>
              </p:extLst>
            </p:nvPr>
          </p:nvGraphicFramePr>
          <p:xfrm>
            <a:off x="8903662" y="3229762"/>
            <a:ext cx="1989189" cy="227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" name="図脳RAPID13 Pro図面" r:id="rId12" imgW="8899200" imgH="986400" progId="zwRAPID13Pro">
                    <p:embed/>
                  </p:oleObj>
                </mc:Choice>
                <mc:Fallback>
                  <p:oleObj name="図脳RAPID13 Pro図面" r:id="rId12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03662" y="3229762"/>
                          <a:ext cx="1989189" cy="2277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44787"/>
              </p:ext>
            </p:extLst>
          </p:nvPr>
        </p:nvGraphicFramePr>
        <p:xfrm>
          <a:off x="661495" y="4600758"/>
          <a:ext cx="2660821" cy="47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" name="図脳RAPID13 Pro図面" r:id="rId13" imgW="9828000" imgH="3268800" progId="zwRAPID13Pro">
                  <p:embed/>
                </p:oleObj>
              </mc:Choice>
              <mc:Fallback>
                <p:oleObj name="図脳RAPID13 Pro図面" r:id="rId13" imgW="9828000" imgH="3268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495" y="4600758"/>
                        <a:ext cx="2660821" cy="47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角丸四角形 37"/>
          <p:cNvSpPr/>
          <p:nvPr/>
        </p:nvSpPr>
        <p:spPr>
          <a:xfrm>
            <a:off x="10225169" y="181270"/>
            <a:ext cx="1960768" cy="354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2060"/>
                </a:solidFill>
              </a:rPr>
              <a:t>Block 1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11153416" y="592252"/>
            <a:ext cx="980384" cy="3792437"/>
            <a:chOff x="10952828" y="1563622"/>
            <a:chExt cx="980384" cy="3792437"/>
          </a:xfrm>
        </p:grpSpPr>
        <p:sp>
          <p:nvSpPr>
            <p:cNvPr id="2" name="正方形/長方形 1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0" name="角丸四角形 49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56" name="角丸四角形 55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0960318" y="1563622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sp>
        <p:nvSpPr>
          <p:cNvPr id="59" name="フローチャート: 端子 58"/>
          <p:cNvSpPr/>
          <p:nvPr/>
        </p:nvSpPr>
        <p:spPr>
          <a:xfrm>
            <a:off x="304880" y="570333"/>
            <a:ext cx="976171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CH1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sp>
        <p:nvSpPr>
          <p:cNvPr id="60" name="フローチャート: 端子 59"/>
          <p:cNvSpPr/>
          <p:nvPr/>
        </p:nvSpPr>
        <p:spPr>
          <a:xfrm>
            <a:off x="304881" y="3599022"/>
            <a:ext cx="945944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CH2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sp>
        <p:nvSpPr>
          <p:cNvPr id="61" name="フローチャート: 端子 60"/>
          <p:cNvSpPr/>
          <p:nvPr/>
        </p:nvSpPr>
        <p:spPr>
          <a:xfrm>
            <a:off x="6033924" y="1104545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CH3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62" name="フローチャート: 端子 61"/>
          <p:cNvSpPr/>
          <p:nvPr/>
        </p:nvSpPr>
        <p:spPr>
          <a:xfrm>
            <a:off x="6044786" y="2928592"/>
            <a:ext cx="608758" cy="116456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i="1" dirty="0" smtClean="0">
                <a:solidFill>
                  <a:schemeClr val="tx1"/>
                </a:solidFill>
              </a:rPr>
              <a:t>CH</a:t>
            </a:r>
            <a:r>
              <a:rPr kumimoji="1" lang="en-US" altLang="ja-JP" sz="700" i="1" dirty="0" smtClean="0">
                <a:solidFill>
                  <a:schemeClr val="tx1"/>
                </a:solidFill>
              </a:rPr>
              <a:t>4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63" name="フローチャート: 端子 62"/>
          <p:cNvSpPr/>
          <p:nvPr/>
        </p:nvSpPr>
        <p:spPr>
          <a:xfrm>
            <a:off x="6039890" y="4795961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CH5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64" name="フローチャート: 端子 63"/>
          <p:cNvSpPr/>
          <p:nvPr/>
        </p:nvSpPr>
        <p:spPr>
          <a:xfrm>
            <a:off x="8434224" y="1088097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i="1" dirty="0" smtClean="0">
                <a:solidFill>
                  <a:schemeClr val="tx1"/>
                </a:solidFill>
              </a:rPr>
              <a:t>CH</a:t>
            </a:r>
            <a:r>
              <a:rPr kumimoji="1" lang="en-US" altLang="ja-JP" sz="700" i="1" dirty="0" smtClean="0">
                <a:solidFill>
                  <a:schemeClr val="tx1"/>
                </a:solidFill>
              </a:rPr>
              <a:t>6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65" name="フローチャート: 端子 64"/>
          <p:cNvSpPr/>
          <p:nvPr/>
        </p:nvSpPr>
        <p:spPr>
          <a:xfrm>
            <a:off x="8440559" y="2944040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CH7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66" name="フローチャート: 端子 65"/>
          <p:cNvSpPr/>
          <p:nvPr/>
        </p:nvSpPr>
        <p:spPr>
          <a:xfrm>
            <a:off x="8434977" y="4788666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CH8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55848" y="4600758"/>
            <a:ext cx="0" cy="875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382092" y="4924608"/>
            <a:ext cx="0" cy="551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951087" y="4904279"/>
            <a:ext cx="436045" cy="4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オブジェクト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718605"/>
              </p:ext>
            </p:extLst>
          </p:nvPr>
        </p:nvGraphicFramePr>
        <p:xfrm>
          <a:off x="6176582" y="3127589"/>
          <a:ext cx="2176237" cy="85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図脳RAPID13 Pro図面" r:id="rId15" imgW="8892000" imgH="3229200" progId="zwRAPID13Pro">
                  <p:embed/>
                </p:oleObj>
              </mc:Choice>
              <mc:Fallback>
                <p:oleObj name="図脳RAPID13 Pro図面" r:id="rId15" imgW="8892000" imgH="32292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76582" y="3127589"/>
                        <a:ext cx="2176237" cy="85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テキスト ボックス 79"/>
          <p:cNvSpPr txBox="1"/>
          <p:nvPr/>
        </p:nvSpPr>
        <p:spPr>
          <a:xfrm>
            <a:off x="6781304" y="2886236"/>
            <a:ext cx="6790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 i="1" dirty="0" smtClean="0">
                <a:solidFill>
                  <a:srgbClr val="FFFF00"/>
                </a:solidFill>
              </a:rPr>
              <a:t>PEAK: +501V</a:t>
            </a:r>
            <a:endParaRPr kumimoji="1" lang="ja-JP" altLang="en-US" sz="500" i="1" dirty="0">
              <a:solidFill>
                <a:srgbClr val="FFFF00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786097" y="6686382"/>
            <a:ext cx="1399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i="1" dirty="0" smtClean="0">
                <a:solidFill>
                  <a:srgbClr val="FFFF00"/>
                </a:solidFill>
              </a:rPr>
              <a:t>Real ESD Solutions &amp; New Technology</a:t>
            </a:r>
            <a:endParaRPr kumimoji="1" lang="ja-JP" altLang="en-US" sz="600" b="1" i="1" dirty="0">
              <a:solidFill>
                <a:srgbClr val="FFFF00"/>
              </a:solidFill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68" y="6456299"/>
            <a:ext cx="1279294" cy="237817"/>
          </a:xfrm>
          <a:prstGeom prst="rect">
            <a:avLst/>
          </a:prstGeom>
        </p:spPr>
      </p:pic>
      <p:sp>
        <p:nvSpPr>
          <p:cNvPr id="81" name="テキスト ボックス 80"/>
          <p:cNvSpPr txBox="1"/>
          <p:nvPr/>
        </p:nvSpPr>
        <p:spPr>
          <a:xfrm>
            <a:off x="0" y="6642556"/>
            <a:ext cx="900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Version. 770220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0" y="0"/>
            <a:ext cx="12192000" cy="16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11316750" y="89439"/>
            <a:ext cx="1069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/>
          <p:cNvGrpSpPr/>
          <p:nvPr/>
        </p:nvGrpSpPr>
        <p:grpSpPr>
          <a:xfrm>
            <a:off x="11677157" y="20999"/>
            <a:ext cx="130668" cy="125286"/>
            <a:chOff x="11585575" y="24033"/>
            <a:chExt cx="130668" cy="125286"/>
          </a:xfrm>
        </p:grpSpPr>
        <p:sp>
          <p:nvSpPr>
            <p:cNvPr id="31" name="正方形/長方形 30"/>
            <p:cNvSpPr/>
            <p:nvPr/>
          </p:nvSpPr>
          <p:spPr>
            <a:xfrm>
              <a:off x="11607800" y="240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11585575" y="494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2039107" y="35438"/>
            <a:ext cx="94693" cy="94771"/>
            <a:chOff x="11604689" y="340766"/>
            <a:chExt cx="94693" cy="94771"/>
          </a:xfrm>
        </p:grpSpPr>
        <p:cxnSp>
          <p:nvCxnSpPr>
            <p:cNvPr id="88" name="直線コネクタ 87"/>
            <p:cNvCxnSpPr/>
            <p:nvPr/>
          </p:nvCxnSpPr>
          <p:spPr>
            <a:xfrm flipV="1">
              <a:off x="11604689" y="340766"/>
              <a:ext cx="94693" cy="89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>
              <a:off x="11604689" y="340767"/>
              <a:ext cx="94693" cy="94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正方形/長方形 57"/>
          <p:cNvSpPr/>
          <p:nvPr/>
        </p:nvSpPr>
        <p:spPr>
          <a:xfrm>
            <a:off x="11095" y="187511"/>
            <a:ext cx="762051" cy="250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/>
              <a:t>SETTING</a:t>
            </a:r>
            <a:endParaRPr kumimoji="1" lang="ja-JP" altLang="en-US" sz="1000" i="1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773146" y="180456"/>
            <a:ext cx="5686949" cy="265758"/>
            <a:chOff x="5977387" y="720595"/>
            <a:chExt cx="5686949" cy="265758"/>
          </a:xfrm>
        </p:grpSpPr>
        <p:sp>
          <p:nvSpPr>
            <p:cNvPr id="57" name="正方形/長方形 56"/>
            <p:cNvSpPr/>
            <p:nvPr/>
          </p:nvSpPr>
          <p:spPr>
            <a:xfrm>
              <a:off x="5977387" y="720595"/>
              <a:ext cx="5686949" cy="265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フローチャート: 端子 85"/>
            <p:cNvSpPr/>
            <p:nvPr/>
          </p:nvSpPr>
          <p:spPr>
            <a:xfrm>
              <a:off x="8187675" y="770392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0" name="フローチャート: 端子 89"/>
            <p:cNvSpPr/>
            <p:nvPr/>
          </p:nvSpPr>
          <p:spPr>
            <a:xfrm>
              <a:off x="7508161" y="770392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1" name="フローチャート: 端子 90"/>
            <p:cNvSpPr/>
            <p:nvPr/>
          </p:nvSpPr>
          <p:spPr>
            <a:xfrm>
              <a:off x="9527558" y="775964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92" name="フローチャート: 端子 91"/>
            <p:cNvSpPr/>
            <p:nvPr/>
          </p:nvSpPr>
          <p:spPr>
            <a:xfrm>
              <a:off x="10884678" y="765719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3" name="フローチャート: 端子 92"/>
            <p:cNvSpPr/>
            <p:nvPr/>
          </p:nvSpPr>
          <p:spPr>
            <a:xfrm>
              <a:off x="6828647" y="778552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9" name="フローチャート: 端子 78"/>
            <p:cNvSpPr/>
            <p:nvPr/>
          </p:nvSpPr>
          <p:spPr>
            <a:xfrm>
              <a:off x="10205851" y="769127"/>
              <a:ext cx="664027" cy="162142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83" name="フローチャート: 端子 82"/>
            <p:cNvSpPr/>
            <p:nvPr/>
          </p:nvSpPr>
          <p:spPr>
            <a:xfrm>
              <a:off x="6149881" y="770392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94" name="フローチャート: 端子 93"/>
            <p:cNvSpPr/>
            <p:nvPr/>
          </p:nvSpPr>
          <p:spPr>
            <a:xfrm>
              <a:off x="8862583" y="771922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グループ化 196"/>
          <p:cNvGrpSpPr/>
          <p:nvPr/>
        </p:nvGrpSpPr>
        <p:grpSpPr>
          <a:xfrm>
            <a:off x="11153416" y="4521415"/>
            <a:ext cx="980384" cy="1431951"/>
            <a:chOff x="11052596" y="5277989"/>
            <a:chExt cx="980384" cy="1431951"/>
          </a:xfrm>
        </p:grpSpPr>
        <p:sp>
          <p:nvSpPr>
            <p:cNvPr id="181" name="正方形/長方形 180"/>
            <p:cNvSpPr/>
            <p:nvPr/>
          </p:nvSpPr>
          <p:spPr>
            <a:xfrm>
              <a:off x="11052596" y="5277990"/>
              <a:ext cx="980384" cy="14319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1060086" y="5277989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VIEW</a:t>
              </a:r>
              <a:endParaRPr kumimoji="1" lang="ja-JP" altLang="en-US" sz="1000" i="1" dirty="0"/>
            </a:p>
          </p:txBody>
        </p:sp>
        <p:grpSp>
          <p:nvGrpSpPr>
            <p:cNvPr id="194" name="グループ化 193"/>
            <p:cNvGrpSpPr/>
            <p:nvPr/>
          </p:nvGrpSpPr>
          <p:grpSpPr>
            <a:xfrm>
              <a:off x="11183853" y="5578955"/>
              <a:ext cx="717869" cy="332524"/>
              <a:chOff x="11183853" y="5578955"/>
              <a:chExt cx="717869" cy="332524"/>
            </a:xfrm>
          </p:grpSpPr>
          <p:sp>
            <p:nvSpPr>
              <p:cNvPr id="148" name="正方形/長方形 147"/>
              <p:cNvSpPr/>
              <p:nvPr/>
            </p:nvSpPr>
            <p:spPr>
              <a:xfrm>
                <a:off x="11186524" y="5578955"/>
                <a:ext cx="711924" cy="332524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2" name="直線コネクタ 151"/>
              <p:cNvCxnSpPr/>
              <p:nvPr/>
            </p:nvCxnSpPr>
            <p:spPr>
              <a:xfrm>
                <a:off x="1160947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1175723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>
                <a:off x="11612752" y="5682135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>
                <a:off x="11609282" y="5800412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V="1">
                <a:off x="11183853" y="5749159"/>
                <a:ext cx="429284" cy="3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グループ化 195"/>
            <p:cNvGrpSpPr/>
            <p:nvPr/>
          </p:nvGrpSpPr>
          <p:grpSpPr>
            <a:xfrm>
              <a:off x="11183853" y="5954841"/>
              <a:ext cx="713054" cy="343099"/>
              <a:chOff x="11183853" y="5927945"/>
              <a:chExt cx="713054" cy="343099"/>
            </a:xfrm>
          </p:grpSpPr>
          <p:sp>
            <p:nvSpPr>
              <p:cNvPr id="149" name="正方形/長方形 148"/>
              <p:cNvSpPr/>
              <p:nvPr/>
            </p:nvSpPr>
            <p:spPr>
              <a:xfrm>
                <a:off x="11184982" y="5927945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2" name="直線コネクタ 161"/>
              <p:cNvCxnSpPr/>
              <p:nvPr/>
            </p:nvCxnSpPr>
            <p:spPr>
              <a:xfrm>
                <a:off x="11183853" y="6100515"/>
                <a:ext cx="713054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>
                <a:off x="11548479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11737022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>
                <a:off x="11365481" y="5938520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グループ化 194"/>
            <p:cNvGrpSpPr/>
            <p:nvPr/>
          </p:nvGrpSpPr>
          <p:grpSpPr>
            <a:xfrm>
              <a:off x="11184982" y="6319806"/>
              <a:ext cx="716546" cy="332525"/>
              <a:chOff x="11184982" y="6279462"/>
              <a:chExt cx="716546" cy="332525"/>
            </a:xfrm>
          </p:grpSpPr>
          <p:sp>
            <p:nvSpPr>
              <p:cNvPr id="150" name="正方形/長方形 149"/>
              <p:cNvSpPr/>
              <p:nvPr/>
            </p:nvSpPr>
            <p:spPr>
              <a:xfrm>
                <a:off x="11184982" y="6279462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7" name="直線コネクタ 166"/>
              <p:cNvCxnSpPr/>
              <p:nvPr/>
            </p:nvCxnSpPr>
            <p:spPr>
              <a:xfrm>
                <a:off x="11803130" y="6279463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11803130" y="633019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11800819" y="6382760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 flipV="1">
                <a:off x="11800819" y="6430071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11807751" y="647738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 flipV="1">
                <a:off x="11803130" y="6522065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11807751" y="6564119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テキスト ボックス 4"/>
          <p:cNvSpPr txBox="1"/>
          <p:nvPr/>
        </p:nvSpPr>
        <p:spPr>
          <a:xfrm>
            <a:off x="193435" y="-35284"/>
            <a:ext cx="278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i="1" dirty="0" smtClean="0"/>
              <a:t>Multi</a:t>
            </a:r>
            <a:r>
              <a:rPr kumimoji="1" lang="ja-JP" altLang="en-US" sz="900" b="1" i="1" dirty="0" smtClean="0"/>
              <a:t> </a:t>
            </a:r>
            <a:r>
              <a:rPr kumimoji="1" lang="en-US" altLang="ja-JP" sz="900" b="1" i="1" dirty="0" smtClean="0"/>
              <a:t>ESD</a:t>
            </a:r>
            <a:r>
              <a:rPr kumimoji="1" lang="ja-JP" altLang="en-US" sz="900" b="1" i="1" dirty="0" smtClean="0"/>
              <a:t> </a:t>
            </a:r>
            <a:r>
              <a:rPr lang="en-US" altLang="ja-JP" sz="900" b="1" i="1" dirty="0" smtClean="0"/>
              <a:t>Monitoring System Software for DSF602</a:t>
            </a:r>
            <a:endParaRPr kumimoji="1" lang="ja-JP" altLang="en-US" sz="900" b="1" i="1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289697" y="541261"/>
            <a:ext cx="4501112" cy="217058"/>
            <a:chOff x="1289697" y="541261"/>
            <a:chExt cx="4501112" cy="217058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6" name="角丸四角形 75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角丸四角形 77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4" name="角丸四角形 83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</a:t>
              </a:r>
              <a:r>
                <a:rPr lang="en-US" altLang="ja-JP" sz="800" dirty="0" smtClean="0">
                  <a:solidFill>
                    <a:schemeClr val="bg1"/>
                  </a:solidFill>
                </a:rPr>
                <a:t>---</a:t>
              </a:r>
              <a:r>
                <a:rPr kumimoji="1" lang="en-US" altLang="ja-JP" sz="800" dirty="0" smtClean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800" dirty="0" smtClean="0">
                  <a:solidFill>
                    <a:schemeClr val="bg1"/>
                  </a:solidFill>
                </a:rPr>
                <a:t>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1284931" y="3584506"/>
            <a:ext cx="4501112" cy="217058"/>
            <a:chOff x="1289697" y="541261"/>
            <a:chExt cx="4501112" cy="217058"/>
          </a:xfrm>
        </p:grpSpPr>
        <p:sp>
          <p:nvSpPr>
            <p:cNvPr id="125" name="テキスト ボックス 124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28" name="角丸四角形 127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9" name="角丸四角形 128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30" name="角丸四角形 129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49337" y="818306"/>
            <a:ext cx="60880" cy="2587834"/>
            <a:chOff x="349337" y="818306"/>
            <a:chExt cx="60880" cy="2587834"/>
          </a:xfrm>
        </p:grpSpPr>
        <p:cxnSp>
          <p:nvCxnSpPr>
            <p:cNvPr id="29" name="直線コネクタ 28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正方形/長方形 43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1" name="グループ化 140"/>
          <p:cNvGrpSpPr/>
          <p:nvPr/>
        </p:nvGrpSpPr>
        <p:grpSpPr>
          <a:xfrm>
            <a:off x="331240" y="3851199"/>
            <a:ext cx="60880" cy="2587834"/>
            <a:chOff x="349337" y="818306"/>
            <a:chExt cx="60880" cy="2587834"/>
          </a:xfrm>
        </p:grpSpPr>
        <p:cxnSp>
          <p:nvCxnSpPr>
            <p:cNvPr id="142" name="直線コネクタ 141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710831" y="3443117"/>
            <a:ext cx="4990836" cy="92018"/>
            <a:chOff x="666906" y="3211625"/>
            <a:chExt cx="4990836" cy="92018"/>
          </a:xfrm>
        </p:grpSpPr>
        <p:cxnSp>
          <p:nvCxnSpPr>
            <p:cNvPr id="145" name="直線コネクタ 144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正方形/長方形 145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717462" y="6490214"/>
            <a:ext cx="4990836" cy="92018"/>
            <a:chOff x="666906" y="3211625"/>
            <a:chExt cx="4990836" cy="92018"/>
          </a:xfrm>
        </p:grpSpPr>
        <p:cxnSp>
          <p:nvCxnSpPr>
            <p:cNvPr id="155" name="直線コネクタ 154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正方形/長方形 155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3" name="線吹き出し 1 (枠付き) 132"/>
          <p:cNvSpPr/>
          <p:nvPr/>
        </p:nvSpPr>
        <p:spPr>
          <a:xfrm>
            <a:off x="6867232" y="472509"/>
            <a:ext cx="3263471" cy="275634"/>
          </a:xfrm>
          <a:prstGeom prst="borderCallout1">
            <a:avLst>
              <a:gd name="adj1" fmla="val 34074"/>
              <a:gd name="adj2" fmla="val 99718"/>
              <a:gd name="adj3" fmla="val -15580"/>
              <a:gd name="adj4" fmla="val 10744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MAC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 input into each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 PCB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29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10225169" y="181270"/>
            <a:ext cx="1960768" cy="354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2060"/>
                </a:solidFill>
              </a:rPr>
              <a:t>Block 1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11153416" y="592252"/>
            <a:ext cx="980384" cy="3792437"/>
            <a:chOff x="10952828" y="1563622"/>
            <a:chExt cx="980384" cy="3792437"/>
          </a:xfrm>
        </p:grpSpPr>
        <p:sp>
          <p:nvSpPr>
            <p:cNvPr id="27" name="正方形/長方形 26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960318" y="1563622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182133" y="682552"/>
            <a:ext cx="2732939" cy="2871283"/>
            <a:chOff x="238464" y="871563"/>
            <a:chExt cx="2874192" cy="266723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40843" y="871563"/>
              <a:ext cx="2871813" cy="2667238"/>
              <a:chOff x="716173" y="843765"/>
              <a:chExt cx="3082104" cy="2356903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6" name="オブジェクト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7145273"/>
                  </p:ext>
                </p:extLst>
              </p:nvPr>
            </p:nvGraphicFramePr>
            <p:xfrm>
              <a:off x="948622" y="1136820"/>
              <a:ext cx="2758405" cy="10067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0" name="図脳RAPID13 Pro図面" r:id="rId4" imgW="8899200" imgH="3229200" progId="zwRAPID13Pro">
                      <p:embed/>
                    </p:oleObj>
                  </mc:Choice>
                  <mc:Fallback>
                    <p:oleObj name="図脳RAPID13 Pro図面" r:id="rId4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8622" y="1136820"/>
                            <a:ext cx="2758405" cy="10067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フローチャート: 端子 38"/>
            <p:cNvSpPr/>
            <p:nvPr/>
          </p:nvSpPr>
          <p:spPr>
            <a:xfrm>
              <a:off x="238464" y="884845"/>
              <a:ext cx="976171" cy="177111"/>
            </a:xfrm>
            <a:prstGeom prst="flowChartTerminator">
              <a:avLst/>
            </a:prstGeom>
            <a:solidFill>
              <a:schemeClr val="accent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CH1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5715252" y="674509"/>
            <a:ext cx="2742569" cy="2919463"/>
            <a:chOff x="5999337" y="1086279"/>
            <a:chExt cx="2389292" cy="178594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999337" y="1086279"/>
              <a:ext cx="2389292" cy="1785940"/>
              <a:chOff x="716173" y="843765"/>
              <a:chExt cx="3082104" cy="2356903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9" name="オブジェクト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219722"/>
                  </p:ext>
                </p:extLst>
              </p:nvPr>
            </p:nvGraphicFramePr>
            <p:xfrm>
              <a:off x="951283" y="1664878"/>
              <a:ext cx="2792628" cy="4737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1" name="図脳RAPID13 Pro図面" r:id="rId7" imgW="8899200" imgH="3229200" progId="zwRAPID13Pro">
                      <p:embed/>
                    </p:oleObj>
                  </mc:Choice>
                  <mc:Fallback>
                    <p:oleObj name="図脳RAPID13 Pro図面" r:id="rId7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1283" y="1664878"/>
                            <a:ext cx="2792628" cy="4737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フローチャート: 端子 40"/>
            <p:cNvSpPr/>
            <p:nvPr/>
          </p:nvSpPr>
          <p:spPr>
            <a:xfrm>
              <a:off x="6033924" y="1104545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CH3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82133" y="3628445"/>
            <a:ext cx="2732939" cy="2742207"/>
            <a:chOff x="5997811" y="4775143"/>
            <a:chExt cx="2389292" cy="178594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5997811" y="4775143"/>
              <a:ext cx="2389292" cy="1785940"/>
              <a:chOff x="6265996" y="4248350"/>
              <a:chExt cx="2195383" cy="1685250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996" y="4248350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20" name="オブジェクト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2470214"/>
                  </p:ext>
                </p:extLst>
              </p:nvPr>
            </p:nvGraphicFramePr>
            <p:xfrm>
              <a:off x="6414684" y="4898502"/>
              <a:ext cx="1989189" cy="1480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2" name="図脳RAPID13 Pro図面" r:id="rId8" imgW="8899200" imgH="986400" progId="zwRAPID13Pro">
                      <p:embed/>
                    </p:oleObj>
                  </mc:Choice>
                  <mc:Fallback>
                    <p:oleObj name="図脳RAPID13 Pro図面" r:id="rId8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414684" y="4898502"/>
                            <a:ext cx="1989189" cy="1480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フローチャート: 端子 42"/>
            <p:cNvSpPr/>
            <p:nvPr/>
          </p:nvSpPr>
          <p:spPr>
            <a:xfrm>
              <a:off x="6039890" y="4795961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CH5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2933932" y="3624467"/>
            <a:ext cx="2746505" cy="2746185"/>
            <a:chOff x="8423318" y="1080388"/>
            <a:chExt cx="2389292" cy="178594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8423318" y="1080388"/>
              <a:ext cx="2389292" cy="1785940"/>
              <a:chOff x="716173" y="843765"/>
              <a:chExt cx="3082104" cy="235690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16" name="オブジェクト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9593114"/>
                  </p:ext>
                </p:extLst>
              </p:nvPr>
            </p:nvGraphicFramePr>
            <p:xfrm>
              <a:off x="951846" y="1716743"/>
              <a:ext cx="2792628" cy="853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3" name="図脳RAPID13 Pro図面" r:id="rId10" imgW="8899200" imgH="3229200" progId="zwRAPID13Pro">
                      <p:embed/>
                    </p:oleObj>
                  </mc:Choice>
                  <mc:Fallback>
                    <p:oleObj name="図脳RAPID13 Pro図面" r:id="rId10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1846" y="1716743"/>
                            <a:ext cx="2792628" cy="853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フローチャート: 端子 43"/>
            <p:cNvSpPr/>
            <p:nvPr/>
          </p:nvSpPr>
          <p:spPr>
            <a:xfrm>
              <a:off x="8434224" y="1088097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 smtClean="0">
                  <a:solidFill>
                    <a:schemeClr val="tx1"/>
                  </a:solidFill>
                </a:rPr>
                <a:t>CH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グループ化 133"/>
          <p:cNvGrpSpPr/>
          <p:nvPr/>
        </p:nvGrpSpPr>
        <p:grpSpPr>
          <a:xfrm>
            <a:off x="5725509" y="3633447"/>
            <a:ext cx="2759062" cy="2737205"/>
            <a:chOff x="8423686" y="2923690"/>
            <a:chExt cx="2389292" cy="180952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8423686" y="2923690"/>
              <a:ext cx="2389292" cy="1809522"/>
              <a:chOff x="8697469" y="2475775"/>
              <a:chExt cx="2195383" cy="168525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469" y="2475775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23" name="オブジェクト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644653"/>
                  </p:ext>
                </p:extLst>
              </p:nvPr>
            </p:nvGraphicFramePr>
            <p:xfrm>
              <a:off x="8903662" y="3229762"/>
              <a:ext cx="1989189" cy="2277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4" name="図脳RAPID13 Pro図面" r:id="rId11" imgW="8899200" imgH="986400" progId="zwRAPID13Pro">
                      <p:embed/>
                    </p:oleObj>
                  </mc:Choice>
                  <mc:Fallback>
                    <p:oleObj name="図脳RAPID13 Pro図面" r:id="rId11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903662" y="3229762"/>
                            <a:ext cx="1989189" cy="2277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フローチャート: 端子 44"/>
            <p:cNvSpPr/>
            <p:nvPr/>
          </p:nvSpPr>
          <p:spPr>
            <a:xfrm>
              <a:off x="8440559" y="2944040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CH7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8525784" y="3614441"/>
            <a:ext cx="2593188" cy="2756211"/>
            <a:chOff x="8423318" y="4778297"/>
            <a:chExt cx="2389292" cy="1785940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8423318" y="4778297"/>
              <a:ext cx="2389292" cy="1785940"/>
              <a:chOff x="8697468" y="4260349"/>
              <a:chExt cx="2195383" cy="168525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468" y="4260349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13" name="オブジェクト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3618442"/>
                  </p:ext>
                </p:extLst>
              </p:nvPr>
            </p:nvGraphicFramePr>
            <p:xfrm>
              <a:off x="8855081" y="5297542"/>
              <a:ext cx="1989189" cy="3361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5" name="図脳RAPID13 Pro図面" r:id="rId12" imgW="8899200" imgH="3229200" progId="zwRAPID13Pro">
                      <p:embed/>
                    </p:oleObj>
                  </mc:Choice>
                  <mc:Fallback>
                    <p:oleObj name="図脳RAPID13 Pro図面" r:id="rId12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855081" y="5297542"/>
                            <a:ext cx="1989189" cy="3361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フローチャート: 端子 45"/>
            <p:cNvSpPr/>
            <p:nvPr/>
          </p:nvSpPr>
          <p:spPr>
            <a:xfrm>
              <a:off x="8434977" y="4788666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CH8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8505381" y="657642"/>
            <a:ext cx="2602760" cy="2936330"/>
            <a:chOff x="5998180" y="2886236"/>
            <a:chExt cx="2389292" cy="1846976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180" y="2899111"/>
              <a:ext cx="2389292" cy="1834101"/>
            </a:xfrm>
            <a:prstGeom prst="rect">
              <a:avLst/>
            </a:prstGeom>
          </p:spPr>
        </p:pic>
        <p:sp>
          <p:nvSpPr>
            <p:cNvPr id="42" name="フローチャート: 端子 41"/>
            <p:cNvSpPr/>
            <p:nvPr/>
          </p:nvSpPr>
          <p:spPr>
            <a:xfrm>
              <a:off x="6044786" y="2928592"/>
              <a:ext cx="608758" cy="116456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 smtClean="0">
                  <a:solidFill>
                    <a:schemeClr val="tx1"/>
                  </a:solidFill>
                </a:rPr>
                <a:t>CH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0" name="オブジェクト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4591591"/>
                </p:ext>
              </p:extLst>
            </p:nvPr>
          </p:nvGraphicFramePr>
          <p:xfrm>
            <a:off x="6176582" y="3127589"/>
            <a:ext cx="2176237" cy="855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6" name="図脳RAPID13 Pro図面" r:id="rId13" imgW="8892000" imgH="3229200" progId="zwRAPID13Pro">
                    <p:embed/>
                  </p:oleObj>
                </mc:Choice>
                <mc:Fallback>
                  <p:oleObj name="図脳RAPID13 Pro図面" r:id="rId13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76582" y="3127589"/>
                          <a:ext cx="2176237" cy="8558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テキスト ボックス 50"/>
            <p:cNvSpPr txBox="1"/>
            <p:nvPr/>
          </p:nvSpPr>
          <p:spPr>
            <a:xfrm>
              <a:off x="6781304" y="2886236"/>
              <a:ext cx="67908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i="1" dirty="0" smtClean="0">
                  <a:solidFill>
                    <a:srgbClr val="FFFF00"/>
                  </a:solidFill>
                </a:rPr>
                <a:t>PEAK: +501V</a:t>
              </a:r>
              <a:endParaRPr kumimoji="1" lang="ja-JP" altLang="en-US" sz="500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10786097" y="6686382"/>
            <a:ext cx="1399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i="1" dirty="0" smtClean="0">
                <a:solidFill>
                  <a:srgbClr val="FFFF00"/>
                </a:solidFill>
              </a:rPr>
              <a:t>Real ESD Solutions &amp; New Technology</a:t>
            </a:r>
            <a:endParaRPr kumimoji="1" lang="ja-JP" altLang="en-US" sz="600" b="1" i="1" dirty="0">
              <a:solidFill>
                <a:srgbClr val="FFFF00"/>
              </a:solidFill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68" y="6456299"/>
            <a:ext cx="1279294" cy="237817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0" y="6642556"/>
            <a:ext cx="900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Version. 770220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0" y="0"/>
            <a:ext cx="12192000" cy="16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1316750" y="89439"/>
            <a:ext cx="1069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11677157" y="20999"/>
            <a:ext cx="130668" cy="125286"/>
            <a:chOff x="11585575" y="24033"/>
            <a:chExt cx="130668" cy="125286"/>
          </a:xfrm>
        </p:grpSpPr>
        <p:sp>
          <p:nvSpPr>
            <p:cNvPr id="58" name="正方形/長方形 57"/>
            <p:cNvSpPr/>
            <p:nvPr/>
          </p:nvSpPr>
          <p:spPr>
            <a:xfrm>
              <a:off x="11607800" y="240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1585575" y="494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2039107" y="35438"/>
            <a:ext cx="94693" cy="94771"/>
            <a:chOff x="11604689" y="340766"/>
            <a:chExt cx="94693" cy="94771"/>
          </a:xfrm>
        </p:grpSpPr>
        <p:cxnSp>
          <p:nvCxnSpPr>
            <p:cNvPr id="61" name="直線コネクタ 60"/>
            <p:cNvCxnSpPr/>
            <p:nvPr/>
          </p:nvCxnSpPr>
          <p:spPr>
            <a:xfrm flipV="1">
              <a:off x="11604689" y="340766"/>
              <a:ext cx="94693" cy="89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1604689" y="340767"/>
              <a:ext cx="94693" cy="94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正方形/長方形 62"/>
          <p:cNvSpPr/>
          <p:nvPr/>
        </p:nvSpPr>
        <p:spPr>
          <a:xfrm>
            <a:off x="11095" y="187511"/>
            <a:ext cx="762051" cy="250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/>
              <a:t>SETTING</a:t>
            </a:r>
            <a:endParaRPr kumimoji="1" lang="ja-JP" altLang="en-US" sz="1000" i="1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773146" y="180456"/>
            <a:ext cx="5686949" cy="265758"/>
            <a:chOff x="5977387" y="720595"/>
            <a:chExt cx="5686949" cy="265758"/>
          </a:xfrm>
        </p:grpSpPr>
        <p:sp>
          <p:nvSpPr>
            <p:cNvPr id="65" name="正方形/長方形 64"/>
            <p:cNvSpPr/>
            <p:nvPr/>
          </p:nvSpPr>
          <p:spPr>
            <a:xfrm>
              <a:off x="5977387" y="720595"/>
              <a:ext cx="5686949" cy="265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端子 65"/>
            <p:cNvSpPr/>
            <p:nvPr/>
          </p:nvSpPr>
          <p:spPr>
            <a:xfrm>
              <a:off x="8187675" y="770392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フローチャート: 端子 66"/>
            <p:cNvSpPr/>
            <p:nvPr/>
          </p:nvSpPr>
          <p:spPr>
            <a:xfrm>
              <a:off x="7508161" y="770392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フローチャート: 端子 67"/>
            <p:cNvSpPr/>
            <p:nvPr/>
          </p:nvSpPr>
          <p:spPr>
            <a:xfrm>
              <a:off x="9527558" y="775964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69" name="フローチャート: 端子 68"/>
            <p:cNvSpPr/>
            <p:nvPr/>
          </p:nvSpPr>
          <p:spPr>
            <a:xfrm>
              <a:off x="10884678" y="765719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フローチャート: 端子 69"/>
            <p:cNvSpPr/>
            <p:nvPr/>
          </p:nvSpPr>
          <p:spPr>
            <a:xfrm>
              <a:off x="6828647" y="778552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ローチャート: 端子 70"/>
            <p:cNvSpPr/>
            <p:nvPr/>
          </p:nvSpPr>
          <p:spPr>
            <a:xfrm>
              <a:off x="10205851" y="769127"/>
              <a:ext cx="664027" cy="17069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72" name="フローチャート: 端子 71"/>
            <p:cNvSpPr/>
            <p:nvPr/>
          </p:nvSpPr>
          <p:spPr>
            <a:xfrm>
              <a:off x="6149881" y="770392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73" name="フローチャート: 端子 72"/>
            <p:cNvSpPr/>
            <p:nvPr/>
          </p:nvSpPr>
          <p:spPr>
            <a:xfrm>
              <a:off x="8862583" y="771922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1153416" y="4521415"/>
            <a:ext cx="980384" cy="1431951"/>
            <a:chOff x="11052596" y="5277989"/>
            <a:chExt cx="980384" cy="1431951"/>
          </a:xfrm>
        </p:grpSpPr>
        <p:sp>
          <p:nvSpPr>
            <p:cNvPr id="75" name="正方形/長方形 74"/>
            <p:cNvSpPr/>
            <p:nvPr/>
          </p:nvSpPr>
          <p:spPr>
            <a:xfrm>
              <a:off x="11052596" y="5277990"/>
              <a:ext cx="980384" cy="14319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1060086" y="5277989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VIEW</a:t>
              </a:r>
              <a:endParaRPr kumimoji="1" lang="ja-JP" altLang="en-US" sz="1000" i="1" dirty="0"/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11183853" y="5578955"/>
              <a:ext cx="717869" cy="332524"/>
              <a:chOff x="11183853" y="5578955"/>
              <a:chExt cx="717869" cy="332524"/>
            </a:xfrm>
          </p:grpSpPr>
          <p:sp>
            <p:nvSpPr>
              <p:cNvPr id="93" name="正方形/長方形 92"/>
              <p:cNvSpPr/>
              <p:nvPr/>
            </p:nvSpPr>
            <p:spPr>
              <a:xfrm>
                <a:off x="11186524" y="5578955"/>
                <a:ext cx="711924" cy="3325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直線コネクタ 93"/>
              <p:cNvCxnSpPr/>
              <p:nvPr/>
            </p:nvCxnSpPr>
            <p:spPr>
              <a:xfrm>
                <a:off x="1160947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/>
              <p:nvPr/>
            </p:nvCxnSpPr>
            <p:spPr>
              <a:xfrm>
                <a:off x="1175723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/>
              <p:nvPr/>
            </p:nvCxnSpPr>
            <p:spPr>
              <a:xfrm>
                <a:off x="11612752" y="5682135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/>
              <p:cNvCxnSpPr/>
              <p:nvPr/>
            </p:nvCxnSpPr>
            <p:spPr>
              <a:xfrm>
                <a:off x="11609282" y="5800412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/>
              <p:cNvCxnSpPr/>
              <p:nvPr/>
            </p:nvCxnSpPr>
            <p:spPr>
              <a:xfrm flipV="1">
                <a:off x="11183853" y="5749159"/>
                <a:ext cx="429284" cy="3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/>
            <p:cNvGrpSpPr/>
            <p:nvPr/>
          </p:nvGrpSpPr>
          <p:grpSpPr>
            <a:xfrm>
              <a:off x="11183853" y="5954841"/>
              <a:ext cx="713054" cy="343099"/>
              <a:chOff x="11183853" y="5927945"/>
              <a:chExt cx="713054" cy="343099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1184982" y="5927945"/>
                <a:ext cx="711924" cy="332524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1183853" y="6100515"/>
                <a:ext cx="713054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/>
              <p:nvPr/>
            </p:nvCxnSpPr>
            <p:spPr>
              <a:xfrm>
                <a:off x="11548479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>
                <a:off x="11737022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/>
              <p:nvPr/>
            </p:nvCxnSpPr>
            <p:spPr>
              <a:xfrm>
                <a:off x="11365481" y="5938520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グループ化 78"/>
            <p:cNvGrpSpPr/>
            <p:nvPr/>
          </p:nvGrpSpPr>
          <p:grpSpPr>
            <a:xfrm>
              <a:off x="11184982" y="6319806"/>
              <a:ext cx="716546" cy="332525"/>
              <a:chOff x="11184982" y="6279462"/>
              <a:chExt cx="716546" cy="332525"/>
            </a:xfrm>
          </p:grpSpPr>
          <p:sp>
            <p:nvSpPr>
              <p:cNvPr id="80" name="正方形/長方形 79"/>
              <p:cNvSpPr/>
              <p:nvPr/>
            </p:nvSpPr>
            <p:spPr>
              <a:xfrm>
                <a:off x="11184982" y="6279462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" name="直線コネクタ 80"/>
              <p:cNvCxnSpPr/>
              <p:nvPr/>
            </p:nvCxnSpPr>
            <p:spPr>
              <a:xfrm>
                <a:off x="11803130" y="6279463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/>
              <p:nvPr/>
            </p:nvCxnSpPr>
            <p:spPr>
              <a:xfrm flipV="1">
                <a:off x="11803130" y="633019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 flipV="1">
                <a:off x="11800819" y="6382760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/>
              <p:cNvCxnSpPr/>
              <p:nvPr/>
            </p:nvCxnSpPr>
            <p:spPr>
              <a:xfrm flipV="1">
                <a:off x="11800819" y="6430071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/>
              <p:nvPr/>
            </p:nvCxnSpPr>
            <p:spPr>
              <a:xfrm flipV="1">
                <a:off x="11807751" y="647738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 flipV="1">
                <a:off x="11803130" y="6522065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 flipV="1">
                <a:off x="11807751" y="6564119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テキスト ボックス 98"/>
          <p:cNvSpPr txBox="1"/>
          <p:nvPr/>
        </p:nvSpPr>
        <p:spPr>
          <a:xfrm>
            <a:off x="193435" y="-35284"/>
            <a:ext cx="278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i="1" dirty="0" smtClean="0"/>
              <a:t>Multi</a:t>
            </a:r>
            <a:r>
              <a:rPr kumimoji="1" lang="ja-JP" altLang="en-US" sz="900" b="1" i="1" dirty="0" smtClean="0"/>
              <a:t> </a:t>
            </a:r>
            <a:r>
              <a:rPr kumimoji="1" lang="en-US" altLang="ja-JP" sz="900" b="1" i="1" dirty="0" smtClean="0"/>
              <a:t>ESD</a:t>
            </a:r>
            <a:r>
              <a:rPr kumimoji="1" lang="ja-JP" altLang="en-US" sz="900" b="1" i="1" dirty="0" smtClean="0"/>
              <a:t> </a:t>
            </a:r>
            <a:r>
              <a:rPr lang="en-US" altLang="ja-JP" sz="900" b="1" i="1" dirty="0" smtClean="0"/>
              <a:t>Monitoring System Software for DSF602</a:t>
            </a:r>
            <a:endParaRPr kumimoji="1" lang="ja-JP" altLang="en-US" sz="900" b="1" i="1" dirty="0"/>
          </a:p>
        </p:txBody>
      </p:sp>
      <p:grpSp>
        <p:nvGrpSpPr>
          <p:cNvPr id="140" name="グループ化 139"/>
          <p:cNvGrpSpPr/>
          <p:nvPr/>
        </p:nvGrpSpPr>
        <p:grpSpPr>
          <a:xfrm>
            <a:off x="2940992" y="691334"/>
            <a:ext cx="2743697" cy="2878635"/>
            <a:chOff x="171375" y="3605200"/>
            <a:chExt cx="2743697" cy="2942042"/>
          </a:xfrm>
        </p:grpSpPr>
        <p:grpSp>
          <p:nvGrpSpPr>
            <p:cNvPr id="138" name="グループ化 137"/>
            <p:cNvGrpSpPr/>
            <p:nvPr/>
          </p:nvGrpSpPr>
          <p:grpSpPr>
            <a:xfrm>
              <a:off x="171375" y="3605200"/>
              <a:ext cx="2743697" cy="2942042"/>
              <a:chOff x="238464" y="3633376"/>
              <a:chExt cx="2874192" cy="2942042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464" y="3633376"/>
                <a:ext cx="2874192" cy="2942042"/>
              </a:xfrm>
              <a:prstGeom prst="rect">
                <a:avLst/>
              </a:prstGeom>
            </p:spPr>
          </p:pic>
          <p:sp>
            <p:nvSpPr>
              <p:cNvPr id="40" name="フローチャート: 端子 39"/>
              <p:cNvSpPr/>
              <p:nvPr/>
            </p:nvSpPr>
            <p:spPr>
              <a:xfrm>
                <a:off x="268691" y="3665211"/>
                <a:ext cx="945944" cy="177111"/>
              </a:xfrm>
              <a:prstGeom prst="flowChartTerminator">
                <a:avLst/>
              </a:prstGeom>
              <a:solidFill>
                <a:schemeClr val="accent4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i="1" dirty="0" smtClean="0">
                    <a:solidFill>
                      <a:schemeClr val="tx1"/>
                    </a:solidFill>
                  </a:rPr>
                  <a:t>CH2</a:t>
                </a:r>
                <a:endParaRPr kumimoji="1" lang="ja-JP" altLang="en-US" sz="1050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グループ化 138"/>
            <p:cNvGrpSpPr/>
            <p:nvPr/>
          </p:nvGrpSpPr>
          <p:grpSpPr>
            <a:xfrm>
              <a:off x="405600" y="4615202"/>
              <a:ext cx="2464240" cy="875019"/>
              <a:chOff x="276686" y="4611193"/>
              <a:chExt cx="2660821" cy="875019"/>
            </a:xfrm>
          </p:grpSpPr>
          <p:cxnSp>
            <p:nvCxnSpPr>
              <p:cNvPr id="47" name="直線コネクタ 46"/>
              <p:cNvCxnSpPr/>
              <p:nvPr/>
            </p:nvCxnSpPr>
            <p:spPr>
              <a:xfrm>
                <a:off x="454761" y="4611193"/>
                <a:ext cx="0" cy="87501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888106" y="4921552"/>
                <a:ext cx="0" cy="55116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 flipH="1" flipV="1">
                <a:off x="452061" y="4913771"/>
                <a:ext cx="436045" cy="488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4" name="オブジェクト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7767498"/>
                  </p:ext>
                </p:extLst>
              </p:nvPr>
            </p:nvGraphicFramePr>
            <p:xfrm>
              <a:off x="276686" y="4685048"/>
              <a:ext cx="2660821" cy="4730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37" name="図脳RAPID13 Pro図面" r:id="rId17" imgW="9828000" imgH="3268800" progId="zwRAPID13Pro">
                      <p:embed/>
                    </p:oleObj>
                  </mc:Choice>
                  <mc:Fallback>
                    <p:oleObj name="図脳RAPID13 Pro図面" r:id="rId17" imgW="9828000" imgH="32688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76686" y="4685048"/>
                            <a:ext cx="2660821" cy="4730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21561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角丸四角形 24"/>
          <p:cNvSpPr/>
          <p:nvPr/>
        </p:nvSpPr>
        <p:spPr>
          <a:xfrm>
            <a:off x="10225169" y="181270"/>
            <a:ext cx="1960768" cy="354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2060"/>
                </a:solidFill>
              </a:rPr>
              <a:t>Block 1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11153416" y="592252"/>
            <a:ext cx="980384" cy="3792437"/>
            <a:chOff x="10952828" y="1563622"/>
            <a:chExt cx="980384" cy="3792437"/>
          </a:xfrm>
        </p:grpSpPr>
        <p:sp>
          <p:nvSpPr>
            <p:cNvPr id="27" name="正方形/長方形 26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0960318" y="1563622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8502453" y="1501080"/>
            <a:ext cx="2410105" cy="864837"/>
            <a:chOff x="5999337" y="1086279"/>
            <a:chExt cx="2389292" cy="1785940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999337" y="1086279"/>
              <a:ext cx="2389292" cy="1785940"/>
              <a:chOff x="716173" y="843765"/>
              <a:chExt cx="3082104" cy="2356903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9" name="オブジェクト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642276"/>
                  </p:ext>
                </p:extLst>
              </p:nvPr>
            </p:nvGraphicFramePr>
            <p:xfrm>
              <a:off x="951283" y="1664878"/>
              <a:ext cx="2792628" cy="4737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4" name="図脳RAPID13 Pro図面" r:id="rId4" imgW="8899200" imgH="3229200" progId="zwRAPID13Pro">
                      <p:embed/>
                    </p:oleObj>
                  </mc:Choice>
                  <mc:Fallback>
                    <p:oleObj name="図脳RAPID13 Pro図面" r:id="rId4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1283" y="1664878"/>
                            <a:ext cx="2792628" cy="4737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" name="フローチャート: 端子 40"/>
            <p:cNvSpPr/>
            <p:nvPr/>
          </p:nvSpPr>
          <p:spPr>
            <a:xfrm>
              <a:off x="6033924" y="1104545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CH3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8490448" y="3273951"/>
            <a:ext cx="2389292" cy="790205"/>
            <a:chOff x="5997811" y="4775143"/>
            <a:chExt cx="2389292" cy="1785940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5997811" y="4775143"/>
              <a:ext cx="2389292" cy="1785940"/>
              <a:chOff x="6265996" y="4248350"/>
              <a:chExt cx="2195383" cy="1685250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5996" y="4248350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20" name="オブジェクト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2543127"/>
                  </p:ext>
                </p:extLst>
              </p:nvPr>
            </p:nvGraphicFramePr>
            <p:xfrm>
              <a:off x="6414684" y="4898502"/>
              <a:ext cx="1989189" cy="1480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5" name="図脳RAPID13 Pro図面" r:id="rId6" imgW="8899200" imgH="986400" progId="zwRAPID13Pro">
                      <p:embed/>
                    </p:oleObj>
                  </mc:Choice>
                  <mc:Fallback>
                    <p:oleObj name="図脳RAPID13 Pro図面" r:id="rId6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414684" y="4898502"/>
                            <a:ext cx="1989189" cy="14802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フローチャート: 端子 42"/>
            <p:cNvSpPr/>
            <p:nvPr/>
          </p:nvSpPr>
          <p:spPr>
            <a:xfrm>
              <a:off x="6039890" y="4795961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CH5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8487825" y="4105100"/>
            <a:ext cx="2389292" cy="849816"/>
            <a:chOff x="8423318" y="1080388"/>
            <a:chExt cx="2389292" cy="178594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8423318" y="1080388"/>
              <a:ext cx="2389292" cy="1785940"/>
              <a:chOff x="716173" y="843765"/>
              <a:chExt cx="3082104" cy="2356903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16" name="オブジェクト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7770013"/>
                  </p:ext>
                </p:extLst>
              </p:nvPr>
            </p:nvGraphicFramePr>
            <p:xfrm>
              <a:off x="951846" y="1716743"/>
              <a:ext cx="2792628" cy="853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6" name="図脳RAPID13 Pro図面" r:id="rId8" imgW="8899200" imgH="3229200" progId="zwRAPID13Pro">
                      <p:embed/>
                    </p:oleObj>
                  </mc:Choice>
                  <mc:Fallback>
                    <p:oleObj name="図脳RAPID13 Pro図面" r:id="rId8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51846" y="1716743"/>
                            <a:ext cx="2792628" cy="8534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フローチャート: 端子 43"/>
            <p:cNvSpPr/>
            <p:nvPr/>
          </p:nvSpPr>
          <p:spPr>
            <a:xfrm>
              <a:off x="8434224" y="1088097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 smtClean="0">
                  <a:solidFill>
                    <a:schemeClr val="tx1"/>
                  </a:solidFill>
                </a:rPr>
                <a:t>CH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8467716" y="4983258"/>
            <a:ext cx="2389292" cy="784257"/>
            <a:chOff x="8423686" y="2923690"/>
            <a:chExt cx="2389292" cy="180952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8423686" y="2923690"/>
              <a:ext cx="2389292" cy="1809522"/>
              <a:chOff x="8697469" y="2475775"/>
              <a:chExt cx="2195383" cy="168525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469" y="2475775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23" name="オブジェクト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8699539"/>
                  </p:ext>
                </p:extLst>
              </p:nvPr>
            </p:nvGraphicFramePr>
            <p:xfrm>
              <a:off x="8903662" y="3229762"/>
              <a:ext cx="1989189" cy="2277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7" name="図脳RAPID13 Pro図面" r:id="rId9" imgW="8899200" imgH="986400" progId="zwRAPID13Pro">
                      <p:embed/>
                    </p:oleObj>
                  </mc:Choice>
                  <mc:Fallback>
                    <p:oleObj name="図脳RAPID13 Pro図面" r:id="rId9" imgW="8899200" imgH="9864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903662" y="3229762"/>
                            <a:ext cx="1989189" cy="22773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" name="フローチャート: 端子 44"/>
            <p:cNvSpPr/>
            <p:nvPr/>
          </p:nvSpPr>
          <p:spPr>
            <a:xfrm>
              <a:off x="8440559" y="2944040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CH7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8455050" y="5813198"/>
            <a:ext cx="2389292" cy="829358"/>
            <a:chOff x="8423318" y="4778297"/>
            <a:chExt cx="2389292" cy="1785940"/>
          </a:xfrm>
        </p:grpSpPr>
        <p:grpSp>
          <p:nvGrpSpPr>
            <p:cNvPr id="11" name="グループ化 10"/>
            <p:cNvGrpSpPr/>
            <p:nvPr/>
          </p:nvGrpSpPr>
          <p:grpSpPr>
            <a:xfrm>
              <a:off x="8423318" y="4778297"/>
              <a:ext cx="2389292" cy="1785940"/>
              <a:chOff x="8697468" y="4260349"/>
              <a:chExt cx="2195383" cy="168525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7468" y="4260349"/>
                <a:ext cx="2195383" cy="1685250"/>
              </a:xfrm>
              <a:prstGeom prst="rect">
                <a:avLst/>
              </a:prstGeom>
            </p:spPr>
          </p:pic>
          <p:graphicFrame>
            <p:nvGraphicFramePr>
              <p:cNvPr id="13" name="オブジェクト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217111"/>
                  </p:ext>
                </p:extLst>
              </p:nvPr>
            </p:nvGraphicFramePr>
            <p:xfrm>
              <a:off x="8855081" y="5297542"/>
              <a:ext cx="1989189" cy="3361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58" name="図脳RAPID13 Pro図面" r:id="rId10" imgW="8899200" imgH="3229200" progId="zwRAPID13Pro">
                      <p:embed/>
                    </p:oleObj>
                  </mc:Choice>
                  <mc:Fallback>
                    <p:oleObj name="図脳RAPID13 Pro図面" r:id="rId10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855081" y="5297542"/>
                            <a:ext cx="1989189" cy="3361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フローチャート: 端子 45"/>
            <p:cNvSpPr/>
            <p:nvPr/>
          </p:nvSpPr>
          <p:spPr>
            <a:xfrm>
              <a:off x="8434977" y="4788666"/>
              <a:ext cx="608758" cy="116456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CH8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8522315" y="531994"/>
            <a:ext cx="2368072" cy="932248"/>
            <a:chOff x="8522315" y="531994"/>
            <a:chExt cx="2368072" cy="1007172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2315" y="531994"/>
              <a:ext cx="2368072" cy="1007172"/>
            </a:xfrm>
            <a:prstGeom prst="rect">
              <a:avLst/>
            </a:prstGeom>
          </p:spPr>
        </p:pic>
        <p:graphicFrame>
          <p:nvGraphicFramePr>
            <p:cNvPr id="24" name="オブジェクト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167311"/>
                </p:ext>
              </p:extLst>
            </p:nvPr>
          </p:nvGraphicFramePr>
          <p:xfrm>
            <a:off x="8701923" y="876955"/>
            <a:ext cx="1129713" cy="15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9" name="図脳RAPID13 Pro図面" r:id="rId12" imgW="9828000" imgH="3268800" progId="zwRAPID13Pro">
                    <p:embed/>
                  </p:oleObj>
                </mc:Choice>
                <mc:Fallback>
                  <p:oleObj name="図脳RAPID13 Pro図面" r:id="rId12" imgW="9828000" imgH="32688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701923" y="876955"/>
                          <a:ext cx="1129713" cy="15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フローチャート: 端子 39"/>
            <p:cNvSpPr/>
            <p:nvPr/>
          </p:nvSpPr>
          <p:spPr>
            <a:xfrm>
              <a:off x="8550514" y="547120"/>
              <a:ext cx="401622" cy="53293"/>
            </a:xfrm>
            <a:prstGeom prst="flowChartTerminator">
              <a:avLst/>
            </a:prstGeom>
            <a:solidFill>
              <a:schemeClr val="accent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tx1"/>
                  </a:solidFill>
                </a:rPr>
                <a:t>CH2</a:t>
              </a:r>
              <a:endParaRPr kumimoji="1" lang="ja-JP" alt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8826897" y="876955"/>
              <a:ext cx="0" cy="2934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9007869" y="985559"/>
              <a:ext cx="0" cy="1848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 flipH="1" flipV="1">
              <a:off x="8824876" y="978742"/>
              <a:ext cx="185133" cy="16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/>
          <p:cNvGrpSpPr/>
          <p:nvPr/>
        </p:nvGrpSpPr>
        <p:grpSpPr>
          <a:xfrm>
            <a:off x="8501095" y="2416968"/>
            <a:ext cx="2389292" cy="812486"/>
            <a:chOff x="5998180" y="2886236"/>
            <a:chExt cx="2389292" cy="1846976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180" y="2899111"/>
              <a:ext cx="2389292" cy="1834101"/>
            </a:xfrm>
            <a:prstGeom prst="rect">
              <a:avLst/>
            </a:prstGeom>
          </p:spPr>
        </p:pic>
        <p:sp>
          <p:nvSpPr>
            <p:cNvPr id="42" name="フローチャート: 端子 41"/>
            <p:cNvSpPr/>
            <p:nvPr/>
          </p:nvSpPr>
          <p:spPr>
            <a:xfrm>
              <a:off x="6044786" y="2928592"/>
              <a:ext cx="608758" cy="116456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 smtClean="0">
                  <a:solidFill>
                    <a:schemeClr val="tx1"/>
                  </a:solidFill>
                </a:rPr>
                <a:t>CH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0" name="オブジェクト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606806"/>
                </p:ext>
              </p:extLst>
            </p:nvPr>
          </p:nvGraphicFramePr>
          <p:xfrm>
            <a:off x="6176582" y="3127589"/>
            <a:ext cx="2176237" cy="855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0" name="図脳RAPID13 Pro図面" r:id="rId14" imgW="8892000" imgH="3229200" progId="zwRAPID13Pro">
                    <p:embed/>
                  </p:oleObj>
                </mc:Choice>
                <mc:Fallback>
                  <p:oleObj name="図脳RAPID13 Pro図面" r:id="rId14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76582" y="3127589"/>
                          <a:ext cx="2176237" cy="8558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テキスト ボックス 50"/>
            <p:cNvSpPr txBox="1"/>
            <p:nvPr/>
          </p:nvSpPr>
          <p:spPr>
            <a:xfrm>
              <a:off x="6781304" y="2886236"/>
              <a:ext cx="67908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i="1" dirty="0" smtClean="0">
                  <a:solidFill>
                    <a:srgbClr val="FFFF00"/>
                  </a:solidFill>
                </a:rPr>
                <a:t>PEAK: +501V</a:t>
              </a:r>
              <a:endParaRPr kumimoji="1" lang="ja-JP" altLang="en-US" sz="500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2" name="テキスト ボックス 51"/>
          <p:cNvSpPr txBox="1"/>
          <p:nvPr/>
        </p:nvSpPr>
        <p:spPr>
          <a:xfrm>
            <a:off x="10786097" y="6686382"/>
            <a:ext cx="1399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i="1" dirty="0" smtClean="0">
                <a:solidFill>
                  <a:srgbClr val="FFFF00"/>
                </a:solidFill>
              </a:rPr>
              <a:t>Real ESD Solutions &amp; New Technology</a:t>
            </a:r>
            <a:endParaRPr kumimoji="1" lang="ja-JP" altLang="en-US" sz="600" b="1" i="1" dirty="0">
              <a:solidFill>
                <a:srgbClr val="FFFF00"/>
              </a:solidFill>
            </a:endParaRPr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68" y="6456299"/>
            <a:ext cx="1279294" cy="237817"/>
          </a:xfrm>
          <a:prstGeom prst="rect">
            <a:avLst/>
          </a:prstGeom>
        </p:spPr>
      </p:pic>
      <p:sp>
        <p:nvSpPr>
          <p:cNvPr id="54" name="テキスト ボックス 53"/>
          <p:cNvSpPr txBox="1"/>
          <p:nvPr/>
        </p:nvSpPr>
        <p:spPr>
          <a:xfrm>
            <a:off x="0" y="6642556"/>
            <a:ext cx="900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Version. 770220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0" y="0"/>
            <a:ext cx="12192000" cy="16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/>
          <p:cNvCxnSpPr/>
          <p:nvPr/>
        </p:nvCxnSpPr>
        <p:spPr>
          <a:xfrm>
            <a:off x="11316750" y="89439"/>
            <a:ext cx="1069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/>
          <p:cNvGrpSpPr/>
          <p:nvPr/>
        </p:nvGrpSpPr>
        <p:grpSpPr>
          <a:xfrm>
            <a:off x="11677157" y="20999"/>
            <a:ext cx="130668" cy="125286"/>
            <a:chOff x="11585575" y="24033"/>
            <a:chExt cx="130668" cy="125286"/>
          </a:xfrm>
        </p:grpSpPr>
        <p:sp>
          <p:nvSpPr>
            <p:cNvPr id="58" name="正方形/長方形 57"/>
            <p:cNvSpPr/>
            <p:nvPr/>
          </p:nvSpPr>
          <p:spPr>
            <a:xfrm>
              <a:off x="11607800" y="240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11585575" y="494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2039107" y="35438"/>
            <a:ext cx="94693" cy="94771"/>
            <a:chOff x="11604689" y="340766"/>
            <a:chExt cx="94693" cy="94771"/>
          </a:xfrm>
        </p:grpSpPr>
        <p:cxnSp>
          <p:nvCxnSpPr>
            <p:cNvPr id="61" name="直線コネクタ 60"/>
            <p:cNvCxnSpPr/>
            <p:nvPr/>
          </p:nvCxnSpPr>
          <p:spPr>
            <a:xfrm flipV="1">
              <a:off x="11604689" y="340766"/>
              <a:ext cx="94693" cy="89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11604689" y="340767"/>
              <a:ext cx="94693" cy="94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正方形/長方形 62"/>
          <p:cNvSpPr/>
          <p:nvPr/>
        </p:nvSpPr>
        <p:spPr>
          <a:xfrm>
            <a:off x="11095" y="187511"/>
            <a:ext cx="762051" cy="250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i="1" dirty="0" smtClean="0"/>
              <a:t>SETTING</a:t>
            </a:r>
            <a:endParaRPr kumimoji="1" lang="ja-JP" altLang="en-US" sz="1000" i="1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773146" y="180456"/>
            <a:ext cx="5686949" cy="265758"/>
            <a:chOff x="5977387" y="720595"/>
            <a:chExt cx="5686949" cy="265758"/>
          </a:xfrm>
        </p:grpSpPr>
        <p:sp>
          <p:nvSpPr>
            <p:cNvPr id="65" name="正方形/長方形 64"/>
            <p:cNvSpPr/>
            <p:nvPr/>
          </p:nvSpPr>
          <p:spPr>
            <a:xfrm>
              <a:off x="5977387" y="720595"/>
              <a:ext cx="5686949" cy="2657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端子 65"/>
            <p:cNvSpPr/>
            <p:nvPr/>
          </p:nvSpPr>
          <p:spPr>
            <a:xfrm>
              <a:off x="8187675" y="770392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フローチャート: 端子 66"/>
            <p:cNvSpPr/>
            <p:nvPr/>
          </p:nvSpPr>
          <p:spPr>
            <a:xfrm>
              <a:off x="7508161" y="770392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フローチャート: 端子 67"/>
            <p:cNvSpPr/>
            <p:nvPr/>
          </p:nvSpPr>
          <p:spPr>
            <a:xfrm>
              <a:off x="9527558" y="775964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69" name="フローチャート: 端子 68"/>
            <p:cNvSpPr/>
            <p:nvPr/>
          </p:nvSpPr>
          <p:spPr>
            <a:xfrm>
              <a:off x="10884678" y="765719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フローチャート: 端子 69"/>
            <p:cNvSpPr/>
            <p:nvPr/>
          </p:nvSpPr>
          <p:spPr>
            <a:xfrm>
              <a:off x="6828647" y="778552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ローチャート: 端子 70"/>
            <p:cNvSpPr/>
            <p:nvPr/>
          </p:nvSpPr>
          <p:spPr>
            <a:xfrm>
              <a:off x="10205851" y="769127"/>
              <a:ext cx="664027" cy="162142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72" name="フローチャート: 端子 71"/>
            <p:cNvSpPr/>
            <p:nvPr/>
          </p:nvSpPr>
          <p:spPr>
            <a:xfrm>
              <a:off x="6149881" y="770392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73" name="フローチャート: 端子 72"/>
            <p:cNvSpPr/>
            <p:nvPr/>
          </p:nvSpPr>
          <p:spPr>
            <a:xfrm>
              <a:off x="8862583" y="771922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11153416" y="4521415"/>
            <a:ext cx="980384" cy="1431951"/>
            <a:chOff x="11052596" y="5277989"/>
            <a:chExt cx="980384" cy="1431951"/>
          </a:xfrm>
        </p:grpSpPr>
        <p:sp>
          <p:nvSpPr>
            <p:cNvPr id="75" name="正方形/長方形 74"/>
            <p:cNvSpPr/>
            <p:nvPr/>
          </p:nvSpPr>
          <p:spPr>
            <a:xfrm>
              <a:off x="11052596" y="5277990"/>
              <a:ext cx="980384" cy="14319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11060086" y="5277989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VIEW</a:t>
              </a:r>
              <a:endParaRPr kumimoji="1" lang="ja-JP" altLang="en-US" sz="1000" i="1" dirty="0"/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11183853" y="5578955"/>
              <a:ext cx="717869" cy="332524"/>
              <a:chOff x="11183853" y="5578955"/>
              <a:chExt cx="717869" cy="332524"/>
            </a:xfrm>
          </p:grpSpPr>
          <p:sp>
            <p:nvSpPr>
              <p:cNvPr id="93" name="正方形/長方形 92"/>
              <p:cNvSpPr/>
              <p:nvPr/>
            </p:nvSpPr>
            <p:spPr>
              <a:xfrm>
                <a:off x="11186524" y="5578955"/>
                <a:ext cx="711924" cy="3325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4" name="直線コネクタ 93"/>
              <p:cNvCxnSpPr/>
              <p:nvPr/>
            </p:nvCxnSpPr>
            <p:spPr>
              <a:xfrm>
                <a:off x="1160947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コネクタ 94"/>
              <p:cNvCxnSpPr/>
              <p:nvPr/>
            </p:nvCxnSpPr>
            <p:spPr>
              <a:xfrm>
                <a:off x="1175723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/>
              <p:cNvCxnSpPr/>
              <p:nvPr/>
            </p:nvCxnSpPr>
            <p:spPr>
              <a:xfrm>
                <a:off x="11612752" y="5682135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/>
              <p:cNvCxnSpPr/>
              <p:nvPr/>
            </p:nvCxnSpPr>
            <p:spPr>
              <a:xfrm>
                <a:off x="11609282" y="5800412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/>
              <p:cNvCxnSpPr/>
              <p:nvPr/>
            </p:nvCxnSpPr>
            <p:spPr>
              <a:xfrm flipV="1">
                <a:off x="11183853" y="5749159"/>
                <a:ext cx="429284" cy="3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グループ化 77"/>
            <p:cNvGrpSpPr/>
            <p:nvPr/>
          </p:nvGrpSpPr>
          <p:grpSpPr>
            <a:xfrm>
              <a:off x="11183853" y="5954841"/>
              <a:ext cx="713054" cy="343099"/>
              <a:chOff x="11183853" y="5927945"/>
              <a:chExt cx="713054" cy="343099"/>
            </a:xfrm>
          </p:grpSpPr>
          <p:sp>
            <p:nvSpPr>
              <p:cNvPr id="88" name="正方形/長方形 87"/>
              <p:cNvSpPr/>
              <p:nvPr/>
            </p:nvSpPr>
            <p:spPr>
              <a:xfrm>
                <a:off x="11184982" y="5927945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9" name="直線コネクタ 88"/>
              <p:cNvCxnSpPr/>
              <p:nvPr/>
            </p:nvCxnSpPr>
            <p:spPr>
              <a:xfrm>
                <a:off x="11183853" y="6100515"/>
                <a:ext cx="713054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/>
              <p:nvPr/>
            </p:nvCxnSpPr>
            <p:spPr>
              <a:xfrm>
                <a:off x="11548479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/>
              <p:cNvCxnSpPr/>
              <p:nvPr/>
            </p:nvCxnSpPr>
            <p:spPr>
              <a:xfrm>
                <a:off x="11737022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/>
              <p:cNvCxnSpPr/>
              <p:nvPr/>
            </p:nvCxnSpPr>
            <p:spPr>
              <a:xfrm>
                <a:off x="11365481" y="5938520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グループ化 78"/>
            <p:cNvGrpSpPr/>
            <p:nvPr/>
          </p:nvGrpSpPr>
          <p:grpSpPr>
            <a:xfrm>
              <a:off x="11184982" y="6319806"/>
              <a:ext cx="716546" cy="332525"/>
              <a:chOff x="11184982" y="6279462"/>
              <a:chExt cx="716546" cy="332525"/>
            </a:xfrm>
          </p:grpSpPr>
          <p:sp>
            <p:nvSpPr>
              <p:cNvPr id="80" name="正方形/長方形 79"/>
              <p:cNvSpPr/>
              <p:nvPr/>
            </p:nvSpPr>
            <p:spPr>
              <a:xfrm>
                <a:off x="11184982" y="6279462"/>
                <a:ext cx="711924" cy="332524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1" name="直線コネクタ 80"/>
              <p:cNvCxnSpPr/>
              <p:nvPr/>
            </p:nvCxnSpPr>
            <p:spPr>
              <a:xfrm>
                <a:off x="11803130" y="6279463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/>
              <p:cNvCxnSpPr/>
              <p:nvPr/>
            </p:nvCxnSpPr>
            <p:spPr>
              <a:xfrm flipV="1">
                <a:off x="11803130" y="633019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 flipV="1">
                <a:off x="11800819" y="6382760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/>
              <p:cNvCxnSpPr/>
              <p:nvPr/>
            </p:nvCxnSpPr>
            <p:spPr>
              <a:xfrm flipV="1">
                <a:off x="11800819" y="6430071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コネクタ 84"/>
              <p:cNvCxnSpPr/>
              <p:nvPr/>
            </p:nvCxnSpPr>
            <p:spPr>
              <a:xfrm flipV="1">
                <a:off x="11807751" y="647738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/>
              <p:cNvCxnSpPr/>
              <p:nvPr/>
            </p:nvCxnSpPr>
            <p:spPr>
              <a:xfrm flipV="1">
                <a:off x="11803130" y="6522065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/>
              <p:cNvCxnSpPr/>
              <p:nvPr/>
            </p:nvCxnSpPr>
            <p:spPr>
              <a:xfrm flipV="1">
                <a:off x="11807751" y="6564119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テキスト ボックス 98"/>
          <p:cNvSpPr txBox="1"/>
          <p:nvPr/>
        </p:nvSpPr>
        <p:spPr>
          <a:xfrm>
            <a:off x="193435" y="-35284"/>
            <a:ext cx="278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i="1" dirty="0" smtClean="0"/>
              <a:t>Multi</a:t>
            </a:r>
            <a:r>
              <a:rPr kumimoji="1" lang="ja-JP" altLang="en-US" sz="900" b="1" i="1" dirty="0" smtClean="0"/>
              <a:t> </a:t>
            </a:r>
            <a:r>
              <a:rPr kumimoji="1" lang="en-US" altLang="ja-JP" sz="900" b="1" i="1" dirty="0" smtClean="0"/>
              <a:t>ESD</a:t>
            </a:r>
            <a:r>
              <a:rPr kumimoji="1" lang="ja-JP" altLang="en-US" sz="900" b="1" i="1" dirty="0" smtClean="0"/>
              <a:t> </a:t>
            </a:r>
            <a:r>
              <a:rPr lang="en-US" altLang="ja-JP" sz="900" b="1" i="1" dirty="0" smtClean="0"/>
              <a:t>Monitoring System Software for DSF602</a:t>
            </a:r>
            <a:endParaRPr kumimoji="1" lang="ja-JP" altLang="en-US" sz="900" b="1" i="1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40843" y="535497"/>
            <a:ext cx="8135323" cy="6060531"/>
            <a:chOff x="716173" y="843765"/>
            <a:chExt cx="3082104" cy="235690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6" name="オブジェクト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956184"/>
                </p:ext>
              </p:extLst>
            </p:nvPr>
          </p:nvGraphicFramePr>
          <p:xfrm>
            <a:off x="948622" y="1136820"/>
            <a:ext cx="2758405" cy="100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図脳RAPID13 Pro図面" r:id="rId18" imgW="8899200" imgH="3229200" progId="zwRAPID13Pro">
                    <p:embed/>
                  </p:oleObj>
                </mc:Choice>
                <mc:Fallback>
                  <p:oleObj name="図脳RAPID13 Pro図面" r:id="rId18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22" y="1136820"/>
                          <a:ext cx="2758405" cy="100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フローチャート: 端子 38"/>
          <p:cNvSpPr/>
          <p:nvPr/>
        </p:nvSpPr>
        <p:spPr>
          <a:xfrm>
            <a:off x="334726" y="683196"/>
            <a:ext cx="1423831" cy="210269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CH1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grpSp>
        <p:nvGrpSpPr>
          <p:cNvPr id="100" name="グループ化 99"/>
          <p:cNvGrpSpPr/>
          <p:nvPr/>
        </p:nvGrpSpPr>
        <p:grpSpPr>
          <a:xfrm>
            <a:off x="1770688" y="547128"/>
            <a:ext cx="6565266" cy="288923"/>
            <a:chOff x="1289697" y="541261"/>
            <a:chExt cx="4501112" cy="212819"/>
          </a:xfrm>
        </p:grpSpPr>
        <p:sp>
          <p:nvSpPr>
            <p:cNvPr id="101" name="テキスト ボックス 100"/>
            <p:cNvSpPr txBox="1"/>
            <p:nvPr/>
          </p:nvSpPr>
          <p:spPr>
            <a:xfrm>
              <a:off x="1289697" y="541819"/>
              <a:ext cx="1070919" cy="17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角丸四角形 101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角丸四角形 102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9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角丸四角形 104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6" name="角丸四角形 105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2190167" y="541261"/>
              <a:ext cx="857969" cy="17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2881242" y="542875"/>
              <a:ext cx="876368" cy="17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399091" y="1106193"/>
            <a:ext cx="88799" cy="5222131"/>
            <a:chOff x="349337" y="818306"/>
            <a:chExt cx="60880" cy="2587834"/>
          </a:xfrm>
        </p:grpSpPr>
        <p:cxnSp>
          <p:nvCxnSpPr>
            <p:cNvPr id="119" name="直線コネクタ 118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正方形/長方形 119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926362" y="6402942"/>
            <a:ext cx="7279571" cy="86095"/>
            <a:chOff x="666906" y="3211625"/>
            <a:chExt cx="4990836" cy="92018"/>
          </a:xfrm>
        </p:grpSpPr>
        <p:cxnSp>
          <p:nvCxnSpPr>
            <p:cNvPr id="125" name="直線コネクタ 124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正方形/長方形 125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0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10177353" y="203525"/>
            <a:ext cx="1960768" cy="354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2060"/>
                </a:solidFill>
              </a:rPr>
              <a:t>Block 1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1156268" y="1101265"/>
            <a:ext cx="980384" cy="3792437"/>
            <a:chOff x="10952828" y="1563622"/>
            <a:chExt cx="980384" cy="3792437"/>
          </a:xfrm>
        </p:grpSpPr>
        <p:sp>
          <p:nvSpPr>
            <p:cNvPr id="25" name="正方形/長方形 24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0960318" y="1563622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0" y="6655604"/>
            <a:ext cx="900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Version. 770220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0" y="0"/>
            <a:ext cx="12192000" cy="16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/>
          <p:cNvCxnSpPr/>
          <p:nvPr/>
        </p:nvCxnSpPr>
        <p:spPr>
          <a:xfrm>
            <a:off x="11316750" y="89439"/>
            <a:ext cx="1069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グループ化 67"/>
          <p:cNvGrpSpPr/>
          <p:nvPr/>
        </p:nvGrpSpPr>
        <p:grpSpPr>
          <a:xfrm>
            <a:off x="11677157" y="20999"/>
            <a:ext cx="130668" cy="125286"/>
            <a:chOff x="11585575" y="24033"/>
            <a:chExt cx="130668" cy="125286"/>
          </a:xfrm>
        </p:grpSpPr>
        <p:sp>
          <p:nvSpPr>
            <p:cNvPr id="69" name="正方形/長方形 68"/>
            <p:cNvSpPr/>
            <p:nvPr/>
          </p:nvSpPr>
          <p:spPr>
            <a:xfrm>
              <a:off x="11607800" y="240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585575" y="494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12039107" y="35438"/>
            <a:ext cx="94693" cy="94771"/>
            <a:chOff x="11604689" y="340766"/>
            <a:chExt cx="94693" cy="94771"/>
          </a:xfrm>
        </p:grpSpPr>
        <p:cxnSp>
          <p:nvCxnSpPr>
            <p:cNvPr id="72" name="直線コネクタ 71"/>
            <p:cNvCxnSpPr/>
            <p:nvPr/>
          </p:nvCxnSpPr>
          <p:spPr>
            <a:xfrm flipV="1">
              <a:off x="11604689" y="340766"/>
              <a:ext cx="94693" cy="89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1604689" y="340767"/>
              <a:ext cx="94693" cy="94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グループ化 91"/>
          <p:cNvGrpSpPr/>
          <p:nvPr/>
        </p:nvGrpSpPr>
        <p:grpSpPr>
          <a:xfrm>
            <a:off x="11156268" y="4949302"/>
            <a:ext cx="980384" cy="1431951"/>
            <a:chOff x="11052596" y="5277989"/>
            <a:chExt cx="980384" cy="1431951"/>
          </a:xfrm>
        </p:grpSpPr>
        <p:sp>
          <p:nvSpPr>
            <p:cNvPr id="93" name="正方形/長方形 92"/>
            <p:cNvSpPr/>
            <p:nvPr/>
          </p:nvSpPr>
          <p:spPr>
            <a:xfrm>
              <a:off x="11052596" y="5277990"/>
              <a:ext cx="980384" cy="14319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1060086" y="5277989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VIEW</a:t>
              </a:r>
              <a:endParaRPr kumimoji="1" lang="ja-JP" altLang="en-US" sz="1000" i="1" dirty="0"/>
            </a:p>
          </p:txBody>
        </p:sp>
        <p:grpSp>
          <p:nvGrpSpPr>
            <p:cNvPr id="95" name="グループ化 94"/>
            <p:cNvGrpSpPr/>
            <p:nvPr/>
          </p:nvGrpSpPr>
          <p:grpSpPr>
            <a:xfrm>
              <a:off x="11183853" y="5578955"/>
              <a:ext cx="717869" cy="332524"/>
              <a:chOff x="11183853" y="5578955"/>
              <a:chExt cx="717869" cy="332524"/>
            </a:xfrm>
          </p:grpSpPr>
          <p:sp>
            <p:nvSpPr>
              <p:cNvPr id="111" name="正方形/長方形 110"/>
              <p:cNvSpPr/>
              <p:nvPr/>
            </p:nvSpPr>
            <p:spPr>
              <a:xfrm>
                <a:off x="11186524" y="5578955"/>
                <a:ext cx="711924" cy="332524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2" name="直線コネクタ 111"/>
              <p:cNvCxnSpPr/>
              <p:nvPr/>
            </p:nvCxnSpPr>
            <p:spPr>
              <a:xfrm>
                <a:off x="1160947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1175723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11612752" y="5682135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11609282" y="5800412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11183853" y="5749159"/>
                <a:ext cx="429284" cy="3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グループ化 95"/>
            <p:cNvGrpSpPr/>
            <p:nvPr/>
          </p:nvGrpSpPr>
          <p:grpSpPr>
            <a:xfrm>
              <a:off x="11183853" y="5954841"/>
              <a:ext cx="713054" cy="343099"/>
              <a:chOff x="11183853" y="5927945"/>
              <a:chExt cx="713054" cy="343099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11184982" y="5927945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7" name="直線コネクタ 106"/>
              <p:cNvCxnSpPr/>
              <p:nvPr/>
            </p:nvCxnSpPr>
            <p:spPr>
              <a:xfrm>
                <a:off x="11183853" y="6100515"/>
                <a:ext cx="713054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>
                <a:off x="11548479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11737022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11365481" y="5938520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グループ化 96"/>
            <p:cNvGrpSpPr/>
            <p:nvPr/>
          </p:nvGrpSpPr>
          <p:grpSpPr>
            <a:xfrm>
              <a:off x="11184982" y="6319806"/>
              <a:ext cx="716546" cy="332525"/>
              <a:chOff x="11184982" y="6279462"/>
              <a:chExt cx="716546" cy="332525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11184982" y="6279462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/>
              <p:cNvCxnSpPr/>
              <p:nvPr/>
            </p:nvCxnSpPr>
            <p:spPr>
              <a:xfrm>
                <a:off x="11803130" y="6279463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11803130" y="633019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 flipV="1">
                <a:off x="11800819" y="6382760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11800819" y="6430071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 flipV="1">
                <a:off x="11807751" y="647738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11803130" y="6522065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 flipV="1">
                <a:off x="11807751" y="6564119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テキスト ボックス 116"/>
          <p:cNvSpPr txBox="1"/>
          <p:nvPr/>
        </p:nvSpPr>
        <p:spPr>
          <a:xfrm>
            <a:off x="193435" y="-35284"/>
            <a:ext cx="278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i="1" dirty="0" smtClean="0"/>
              <a:t>Multi</a:t>
            </a:r>
            <a:r>
              <a:rPr kumimoji="1" lang="ja-JP" altLang="en-US" sz="900" b="1" i="1" dirty="0" smtClean="0"/>
              <a:t> </a:t>
            </a:r>
            <a:r>
              <a:rPr kumimoji="1" lang="en-US" altLang="ja-JP" sz="900" b="1" i="1" dirty="0" smtClean="0"/>
              <a:t>ESD</a:t>
            </a:r>
            <a:r>
              <a:rPr kumimoji="1" lang="ja-JP" altLang="en-US" sz="900" b="1" i="1" dirty="0" smtClean="0"/>
              <a:t> </a:t>
            </a:r>
            <a:r>
              <a:rPr lang="en-US" altLang="ja-JP" sz="900" b="1" i="1" dirty="0" smtClean="0"/>
              <a:t>Monitoring System Software for DSF602</a:t>
            </a:r>
            <a:endParaRPr kumimoji="1" lang="ja-JP" altLang="en-US" sz="900" b="1" i="1" dirty="0"/>
          </a:p>
        </p:txBody>
      </p:sp>
      <p:grpSp>
        <p:nvGrpSpPr>
          <p:cNvPr id="118" name="グループ化 117"/>
          <p:cNvGrpSpPr/>
          <p:nvPr/>
        </p:nvGrpSpPr>
        <p:grpSpPr>
          <a:xfrm>
            <a:off x="240843" y="535497"/>
            <a:ext cx="5577535" cy="3003304"/>
            <a:chOff x="716173" y="843765"/>
            <a:chExt cx="3082104" cy="2356903"/>
          </a:xfrm>
        </p:grpSpPr>
        <p:pic>
          <p:nvPicPr>
            <p:cNvPr id="119" name="図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120" name="オブジェクト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5755027"/>
                </p:ext>
              </p:extLst>
            </p:nvPr>
          </p:nvGraphicFramePr>
          <p:xfrm>
            <a:off x="948622" y="1136820"/>
            <a:ext cx="2758405" cy="1006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" name="図脳RAPID13 Pro図面" r:id="rId4" imgW="8899200" imgH="3229200" progId="zwRAPID13Pro">
                    <p:embed/>
                  </p:oleObj>
                </mc:Choice>
                <mc:Fallback>
                  <p:oleObj name="図脳RAPID13 Pro図面" r:id="rId4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22" y="1136820"/>
                          <a:ext cx="2758405" cy="10067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" name="グループ化 120"/>
          <p:cNvGrpSpPr/>
          <p:nvPr/>
        </p:nvGrpSpPr>
        <p:grpSpPr>
          <a:xfrm>
            <a:off x="5991717" y="1086279"/>
            <a:ext cx="2389292" cy="1785940"/>
            <a:chOff x="716173" y="843765"/>
            <a:chExt cx="3082104" cy="2356903"/>
          </a:xfrm>
        </p:grpSpPr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123" name="オブジェクト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650374"/>
                </p:ext>
              </p:extLst>
            </p:nvPr>
          </p:nvGraphicFramePr>
          <p:xfrm>
            <a:off x="951283" y="1664878"/>
            <a:ext cx="2792628" cy="473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name="図脳RAPID13 Pro図面" r:id="rId7" imgW="8899200" imgH="3229200" progId="zwRAPID13Pro">
                    <p:embed/>
                  </p:oleObj>
                </mc:Choice>
                <mc:Fallback>
                  <p:oleObj name="図脳RAPID13 Pro図面" r:id="rId7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283" y="1664878"/>
                          <a:ext cx="2792628" cy="4737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4" name="図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3" y="3572114"/>
            <a:ext cx="5577535" cy="3003304"/>
          </a:xfrm>
          <a:prstGeom prst="rect">
            <a:avLst/>
          </a:prstGeom>
        </p:spPr>
      </p:pic>
      <p:grpSp>
        <p:nvGrpSpPr>
          <p:cNvPr id="125" name="グループ化 124"/>
          <p:cNvGrpSpPr/>
          <p:nvPr/>
        </p:nvGrpSpPr>
        <p:grpSpPr>
          <a:xfrm>
            <a:off x="8415698" y="4778297"/>
            <a:ext cx="2389292" cy="1785940"/>
            <a:chOff x="8697468" y="4260349"/>
            <a:chExt cx="2195383" cy="1685250"/>
          </a:xfrm>
        </p:grpSpPr>
        <p:pic>
          <p:nvPicPr>
            <p:cNvPr id="126" name="図 1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8" y="4260349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127" name="オブジェクト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978929"/>
                </p:ext>
              </p:extLst>
            </p:nvPr>
          </p:nvGraphicFramePr>
          <p:xfrm>
            <a:off x="8855081" y="5297542"/>
            <a:ext cx="1989189" cy="336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name="図脳RAPID13 Pro図面" r:id="rId8" imgW="8899200" imgH="3229200" progId="zwRAPID13Pro">
                    <p:embed/>
                  </p:oleObj>
                </mc:Choice>
                <mc:Fallback>
                  <p:oleObj name="図脳RAPID13 Pro図面" r:id="rId8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855081" y="5297542"/>
                          <a:ext cx="1989189" cy="336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" name="グループ化 127"/>
          <p:cNvGrpSpPr/>
          <p:nvPr/>
        </p:nvGrpSpPr>
        <p:grpSpPr>
          <a:xfrm>
            <a:off x="8415698" y="1080388"/>
            <a:ext cx="2389292" cy="1785940"/>
            <a:chOff x="716173" y="843765"/>
            <a:chExt cx="3082104" cy="2356903"/>
          </a:xfrm>
        </p:grpSpPr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130" name="オブジェクト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98832"/>
                </p:ext>
              </p:extLst>
            </p:nvPr>
          </p:nvGraphicFramePr>
          <p:xfrm>
            <a:off x="951846" y="1716743"/>
            <a:ext cx="2792628" cy="853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図脳RAPID13 Pro図面" r:id="rId9" imgW="8899200" imgH="3229200" progId="zwRAPID13Pro">
                    <p:embed/>
                  </p:oleObj>
                </mc:Choice>
                <mc:Fallback>
                  <p:oleObj name="図脳RAPID13 Pro図面" r:id="rId9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846" y="1716743"/>
                          <a:ext cx="2792628" cy="853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1" name="図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60" y="2899111"/>
            <a:ext cx="2389292" cy="1834101"/>
          </a:xfrm>
          <a:prstGeom prst="rect">
            <a:avLst/>
          </a:prstGeom>
        </p:spPr>
      </p:pic>
      <p:grpSp>
        <p:nvGrpSpPr>
          <p:cNvPr id="132" name="グループ化 131"/>
          <p:cNvGrpSpPr/>
          <p:nvPr/>
        </p:nvGrpSpPr>
        <p:grpSpPr>
          <a:xfrm>
            <a:off x="5990191" y="4775143"/>
            <a:ext cx="2389292" cy="1785940"/>
            <a:chOff x="6265996" y="4248350"/>
            <a:chExt cx="2195383" cy="1685250"/>
          </a:xfrm>
        </p:grpSpPr>
        <p:pic>
          <p:nvPicPr>
            <p:cNvPr id="133" name="図 1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96" y="4248350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134" name="オブジェクト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213222"/>
                </p:ext>
              </p:extLst>
            </p:nvPr>
          </p:nvGraphicFramePr>
          <p:xfrm>
            <a:off x="6414684" y="4898502"/>
            <a:ext cx="1989189" cy="14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図脳RAPID13 Pro図面" r:id="rId10" imgW="8899200" imgH="986400" progId="zwRAPID13Pro">
                    <p:embed/>
                  </p:oleObj>
                </mc:Choice>
                <mc:Fallback>
                  <p:oleObj name="図脳RAPID13 Pro図面" r:id="rId10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414684" y="4898502"/>
                          <a:ext cx="1989189" cy="1480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" name="グループ化 134"/>
          <p:cNvGrpSpPr/>
          <p:nvPr/>
        </p:nvGrpSpPr>
        <p:grpSpPr>
          <a:xfrm>
            <a:off x="8416066" y="2923690"/>
            <a:ext cx="2389292" cy="1809522"/>
            <a:chOff x="8697469" y="2475775"/>
            <a:chExt cx="2195383" cy="1685250"/>
          </a:xfrm>
        </p:grpSpPr>
        <p:pic>
          <p:nvPicPr>
            <p:cNvPr id="136" name="図 1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9" y="2475775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137" name="オブジェクト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137686"/>
                </p:ext>
              </p:extLst>
            </p:nvPr>
          </p:nvGraphicFramePr>
          <p:xfrm>
            <a:off x="8903662" y="3229762"/>
            <a:ext cx="1989189" cy="227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図脳RAPID13 Pro図面" r:id="rId12" imgW="8899200" imgH="986400" progId="zwRAPID13Pro">
                    <p:embed/>
                  </p:oleObj>
                </mc:Choice>
                <mc:Fallback>
                  <p:oleObj name="図脳RAPID13 Pro図面" r:id="rId12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03662" y="3229762"/>
                          <a:ext cx="1989189" cy="2277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" name="オブジェクト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811850"/>
              </p:ext>
            </p:extLst>
          </p:nvPr>
        </p:nvGraphicFramePr>
        <p:xfrm>
          <a:off x="661495" y="4600758"/>
          <a:ext cx="2660821" cy="47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図脳RAPID13 Pro図面" r:id="rId13" imgW="9828000" imgH="3268800" progId="zwRAPID13Pro">
                  <p:embed/>
                </p:oleObj>
              </mc:Choice>
              <mc:Fallback>
                <p:oleObj name="図脳RAPID13 Pro図面" r:id="rId13" imgW="9828000" imgH="3268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495" y="4600758"/>
                        <a:ext cx="2660821" cy="47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フローチャート: 端子 140"/>
          <p:cNvSpPr/>
          <p:nvPr/>
        </p:nvSpPr>
        <p:spPr>
          <a:xfrm>
            <a:off x="6018684" y="1104545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No.3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142" name="フローチャート: 端子 141"/>
          <p:cNvSpPr/>
          <p:nvPr/>
        </p:nvSpPr>
        <p:spPr>
          <a:xfrm>
            <a:off x="6029546" y="2928592"/>
            <a:ext cx="608758" cy="116456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No.4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143" name="フローチャート: 端子 142"/>
          <p:cNvSpPr/>
          <p:nvPr/>
        </p:nvSpPr>
        <p:spPr>
          <a:xfrm>
            <a:off x="6024650" y="4795961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No.5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144" name="フローチャート: 端子 143"/>
          <p:cNvSpPr/>
          <p:nvPr/>
        </p:nvSpPr>
        <p:spPr>
          <a:xfrm>
            <a:off x="8418984" y="1088097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No.6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145" name="フローチャート: 端子 144"/>
          <p:cNvSpPr/>
          <p:nvPr/>
        </p:nvSpPr>
        <p:spPr>
          <a:xfrm>
            <a:off x="8425319" y="2944040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No.7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146" name="フローチャート: 端子 145"/>
          <p:cNvSpPr/>
          <p:nvPr/>
        </p:nvSpPr>
        <p:spPr>
          <a:xfrm>
            <a:off x="8419737" y="4788666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No.8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cxnSp>
        <p:nvCxnSpPr>
          <p:cNvPr id="152" name="直線コネクタ 151"/>
          <p:cNvCxnSpPr/>
          <p:nvPr/>
        </p:nvCxnSpPr>
        <p:spPr>
          <a:xfrm>
            <a:off x="955848" y="4600758"/>
            <a:ext cx="0" cy="875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/>
          <p:nvPr/>
        </p:nvCxnSpPr>
        <p:spPr>
          <a:xfrm>
            <a:off x="1382092" y="4924608"/>
            <a:ext cx="0" cy="551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/>
          <p:nvPr/>
        </p:nvCxnSpPr>
        <p:spPr>
          <a:xfrm flipH="1" flipV="1">
            <a:off x="951087" y="4904279"/>
            <a:ext cx="436045" cy="4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オブジェクト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46557"/>
              </p:ext>
            </p:extLst>
          </p:nvPr>
        </p:nvGraphicFramePr>
        <p:xfrm>
          <a:off x="6168962" y="3127589"/>
          <a:ext cx="2176237" cy="85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図脳RAPID13 Pro図面" r:id="rId15" imgW="8892000" imgH="3229200" progId="zwRAPID13Pro">
                  <p:embed/>
                </p:oleObj>
              </mc:Choice>
              <mc:Fallback>
                <p:oleObj name="図脳RAPID13 Pro図面" r:id="rId15" imgW="8892000" imgH="32292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68962" y="3127589"/>
                        <a:ext cx="2176237" cy="855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テキスト ボックス 156"/>
          <p:cNvSpPr txBox="1"/>
          <p:nvPr/>
        </p:nvSpPr>
        <p:spPr>
          <a:xfrm>
            <a:off x="6810486" y="2911127"/>
            <a:ext cx="6790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 i="1" dirty="0" smtClean="0">
                <a:solidFill>
                  <a:srgbClr val="FFFF00"/>
                </a:solidFill>
              </a:rPr>
              <a:t>PEAK: +501V</a:t>
            </a:r>
            <a:endParaRPr kumimoji="1" lang="ja-JP" altLang="en-US" sz="500" i="1" dirty="0">
              <a:solidFill>
                <a:srgbClr val="FFFF00"/>
              </a:solidFill>
            </a:endParaRPr>
          </a:p>
        </p:txBody>
      </p:sp>
      <p:grpSp>
        <p:nvGrpSpPr>
          <p:cNvPr id="74" name="グループ化 73"/>
          <p:cNvGrpSpPr/>
          <p:nvPr/>
        </p:nvGrpSpPr>
        <p:grpSpPr>
          <a:xfrm>
            <a:off x="6399504" y="587161"/>
            <a:ext cx="5686949" cy="452773"/>
            <a:chOff x="6098650" y="6031706"/>
            <a:chExt cx="5686949" cy="452773"/>
          </a:xfrm>
        </p:grpSpPr>
        <p:sp>
          <p:nvSpPr>
            <p:cNvPr id="75" name="正方形/長方形 74"/>
            <p:cNvSpPr/>
            <p:nvPr/>
          </p:nvSpPr>
          <p:spPr>
            <a:xfrm>
              <a:off x="6098650" y="6031706"/>
              <a:ext cx="5686949" cy="45277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114027" y="6041745"/>
              <a:ext cx="5671571" cy="1671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SETTING</a:t>
              </a:r>
              <a:endParaRPr kumimoji="1" lang="ja-JP" altLang="en-US" sz="1000" i="1" dirty="0"/>
            </a:p>
          </p:txBody>
        </p:sp>
        <p:sp>
          <p:nvSpPr>
            <p:cNvPr id="77" name="フローチャート: 端子 76"/>
            <p:cNvSpPr/>
            <p:nvPr/>
          </p:nvSpPr>
          <p:spPr>
            <a:xfrm>
              <a:off x="8308938" y="6268518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8" name="フローチャート: 端子 77"/>
            <p:cNvSpPr/>
            <p:nvPr/>
          </p:nvSpPr>
          <p:spPr>
            <a:xfrm>
              <a:off x="7629424" y="6268518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79" name="フローチャート: 端子 78"/>
            <p:cNvSpPr/>
            <p:nvPr/>
          </p:nvSpPr>
          <p:spPr>
            <a:xfrm>
              <a:off x="9648821" y="6274090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80" name="フローチャート: 端子 79"/>
            <p:cNvSpPr/>
            <p:nvPr/>
          </p:nvSpPr>
          <p:spPr>
            <a:xfrm>
              <a:off x="11005941" y="6263845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81" name="フローチャート: 端子 80"/>
            <p:cNvSpPr/>
            <p:nvPr/>
          </p:nvSpPr>
          <p:spPr>
            <a:xfrm>
              <a:off x="6949910" y="6276678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82" name="フローチャート: 端子 81"/>
            <p:cNvSpPr/>
            <p:nvPr/>
          </p:nvSpPr>
          <p:spPr>
            <a:xfrm>
              <a:off x="10327114" y="6267253"/>
              <a:ext cx="659557" cy="17069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83" name="フローチャート: 端子 82"/>
            <p:cNvSpPr/>
            <p:nvPr/>
          </p:nvSpPr>
          <p:spPr>
            <a:xfrm>
              <a:off x="6271144" y="6268518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84" name="フローチャート: 端子 83"/>
            <p:cNvSpPr/>
            <p:nvPr/>
          </p:nvSpPr>
          <p:spPr>
            <a:xfrm>
              <a:off x="8983846" y="6270048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11149432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角丸四角形 85"/>
            <p:cNvSpPr/>
            <p:nvPr/>
          </p:nvSpPr>
          <p:spPr>
            <a:xfrm>
              <a:off x="11364880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角丸四角形 86"/>
            <p:cNvSpPr/>
            <p:nvPr/>
          </p:nvSpPr>
          <p:spPr>
            <a:xfrm>
              <a:off x="11580328" y="6064314"/>
              <a:ext cx="186909" cy="1266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11420437" y="6122863"/>
              <a:ext cx="77070" cy="457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9" name="直線コネクタ 88"/>
            <p:cNvCxnSpPr/>
            <p:nvPr/>
          </p:nvCxnSpPr>
          <p:spPr>
            <a:xfrm flipV="1">
              <a:off x="11205770" y="6159577"/>
              <a:ext cx="7620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テキスト ボックス 164"/>
          <p:cNvSpPr txBox="1"/>
          <p:nvPr/>
        </p:nvSpPr>
        <p:spPr>
          <a:xfrm>
            <a:off x="10786097" y="6686382"/>
            <a:ext cx="1399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i="1" dirty="0" smtClean="0">
                <a:solidFill>
                  <a:srgbClr val="FFFF00"/>
                </a:solidFill>
              </a:rPr>
              <a:t>Real ESD Solutions &amp; New Technology</a:t>
            </a:r>
            <a:endParaRPr kumimoji="1" lang="ja-JP" altLang="en-US" sz="600" b="1" i="1" dirty="0">
              <a:solidFill>
                <a:srgbClr val="FFFF00"/>
              </a:solidFill>
            </a:endParaRPr>
          </a:p>
        </p:txBody>
      </p:sp>
      <p:pic>
        <p:nvPicPr>
          <p:cNvPr id="166" name="図 16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68" y="6456299"/>
            <a:ext cx="1279294" cy="237817"/>
          </a:xfrm>
          <a:prstGeom prst="rect">
            <a:avLst/>
          </a:prstGeom>
        </p:spPr>
      </p:pic>
      <p:sp>
        <p:nvSpPr>
          <p:cNvPr id="167" name="フローチャート: 端子 166"/>
          <p:cNvSpPr/>
          <p:nvPr/>
        </p:nvSpPr>
        <p:spPr>
          <a:xfrm>
            <a:off x="304880" y="570333"/>
            <a:ext cx="976171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No.1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sp>
        <p:nvSpPr>
          <p:cNvPr id="168" name="フローチャート: 端子 167"/>
          <p:cNvSpPr/>
          <p:nvPr/>
        </p:nvSpPr>
        <p:spPr>
          <a:xfrm>
            <a:off x="304881" y="3599022"/>
            <a:ext cx="945944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No.2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grpSp>
        <p:nvGrpSpPr>
          <p:cNvPr id="169" name="グループ化 168"/>
          <p:cNvGrpSpPr/>
          <p:nvPr/>
        </p:nvGrpSpPr>
        <p:grpSpPr>
          <a:xfrm>
            <a:off x="1289697" y="541261"/>
            <a:ext cx="4501112" cy="217058"/>
            <a:chOff x="1289697" y="541261"/>
            <a:chExt cx="4501112" cy="217058"/>
          </a:xfrm>
        </p:grpSpPr>
        <p:sp>
          <p:nvSpPr>
            <p:cNvPr id="170" name="テキスト ボックス 169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1" name="角丸四角形 170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73" name="角丸四角形 172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4" name="角丸四角形 173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75" name="角丸四角形 174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6" name="テキスト ボックス 175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8" name="グループ化 177"/>
          <p:cNvGrpSpPr/>
          <p:nvPr/>
        </p:nvGrpSpPr>
        <p:grpSpPr>
          <a:xfrm>
            <a:off x="1284931" y="3584506"/>
            <a:ext cx="4501112" cy="217058"/>
            <a:chOff x="1289697" y="541261"/>
            <a:chExt cx="4501112" cy="217058"/>
          </a:xfrm>
        </p:grpSpPr>
        <p:sp>
          <p:nvSpPr>
            <p:cNvPr id="179" name="テキスト ボックス 178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0" name="角丸四角形 179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1" name="角丸四角形 180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82" name="角丸四角形 181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3" name="角丸四角形 182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84" name="角丸四角形 183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349337" y="818306"/>
            <a:ext cx="60880" cy="2587834"/>
            <a:chOff x="349337" y="818306"/>
            <a:chExt cx="60880" cy="2587834"/>
          </a:xfrm>
        </p:grpSpPr>
        <p:cxnSp>
          <p:nvCxnSpPr>
            <p:cNvPr id="140" name="直線コネクタ 139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正方形/長方形 146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331240" y="3851199"/>
            <a:ext cx="60880" cy="2587834"/>
            <a:chOff x="349337" y="818306"/>
            <a:chExt cx="60880" cy="2587834"/>
          </a:xfrm>
        </p:grpSpPr>
        <p:cxnSp>
          <p:nvCxnSpPr>
            <p:cNvPr id="149" name="直線コネクタ 148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正方形/長方形 149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1" name="グループ化 150"/>
          <p:cNvGrpSpPr/>
          <p:nvPr/>
        </p:nvGrpSpPr>
        <p:grpSpPr>
          <a:xfrm>
            <a:off x="718726" y="3424436"/>
            <a:ext cx="4990836" cy="92018"/>
            <a:chOff x="666906" y="3211625"/>
            <a:chExt cx="4990836" cy="92018"/>
          </a:xfrm>
        </p:grpSpPr>
        <p:cxnSp>
          <p:nvCxnSpPr>
            <p:cNvPr id="155" name="直線コネクタ 154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正方形/長方形 159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" name="グループ化 160"/>
          <p:cNvGrpSpPr/>
          <p:nvPr/>
        </p:nvGrpSpPr>
        <p:grpSpPr>
          <a:xfrm>
            <a:off x="662412" y="6462581"/>
            <a:ext cx="4990836" cy="92018"/>
            <a:chOff x="666906" y="3211625"/>
            <a:chExt cx="4990836" cy="92018"/>
          </a:xfrm>
        </p:grpSpPr>
        <p:cxnSp>
          <p:nvCxnSpPr>
            <p:cNvPr id="162" name="直線コネクタ 161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正方形/長方形 162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63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177353" y="203525"/>
            <a:ext cx="1960768" cy="3542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002060"/>
                </a:solidFill>
              </a:rPr>
              <a:t>Block 1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156268" y="1101265"/>
            <a:ext cx="980384" cy="3792437"/>
            <a:chOff x="10952828" y="1563622"/>
            <a:chExt cx="980384" cy="3792437"/>
          </a:xfrm>
        </p:grpSpPr>
        <p:sp>
          <p:nvSpPr>
            <p:cNvPr id="6" name="正方形/長方形 5"/>
            <p:cNvSpPr/>
            <p:nvPr/>
          </p:nvSpPr>
          <p:spPr>
            <a:xfrm>
              <a:off x="10952828" y="1563623"/>
              <a:ext cx="980384" cy="3792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11059593" y="1900703"/>
              <a:ext cx="801662" cy="2731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Block 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1059593" y="222944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2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1059593" y="2572988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3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1059593" y="291292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4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1059593" y="3249983"/>
              <a:ext cx="801662" cy="2731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FFFF00"/>
                  </a:solidFill>
                </a:rPr>
                <a:t>Block 5</a:t>
              </a:r>
              <a:endParaRPr kumimoji="1" lang="ja-JP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1059593" y="3596584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6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1059593" y="3929513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7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11059593" y="4268200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8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1059593" y="4604746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9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11059593" y="4941292"/>
              <a:ext cx="801662" cy="27313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i="1" dirty="0" smtClean="0">
                  <a:solidFill>
                    <a:srgbClr val="002060"/>
                  </a:solidFill>
                </a:rPr>
                <a:t>Block 10</a:t>
              </a:r>
              <a:endParaRPr kumimoji="1" lang="ja-JP" altLang="en-US" sz="1050" i="1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0960318" y="1563622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LOCATION</a:t>
              </a:r>
              <a:endParaRPr kumimoji="1" lang="ja-JP" altLang="en-US" sz="1000" i="1" dirty="0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0" y="6655604"/>
            <a:ext cx="9005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smtClean="0">
                <a:solidFill>
                  <a:schemeClr val="bg1"/>
                </a:solidFill>
              </a:rPr>
              <a:t>Version. 770220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12192000" cy="165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/>
          <p:nvPr/>
        </p:nvCxnSpPr>
        <p:spPr>
          <a:xfrm>
            <a:off x="11316750" y="89439"/>
            <a:ext cx="10690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11677157" y="20999"/>
            <a:ext cx="130668" cy="125286"/>
            <a:chOff x="11585575" y="24033"/>
            <a:chExt cx="130668" cy="125286"/>
          </a:xfrm>
        </p:grpSpPr>
        <p:sp>
          <p:nvSpPr>
            <p:cNvPr id="22" name="正方形/長方形 21"/>
            <p:cNvSpPr/>
            <p:nvPr/>
          </p:nvSpPr>
          <p:spPr>
            <a:xfrm>
              <a:off x="11607800" y="240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585575" y="49433"/>
              <a:ext cx="108443" cy="99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2039107" y="35438"/>
            <a:ext cx="94693" cy="94771"/>
            <a:chOff x="11604689" y="340766"/>
            <a:chExt cx="94693" cy="94771"/>
          </a:xfrm>
        </p:grpSpPr>
        <p:cxnSp>
          <p:nvCxnSpPr>
            <p:cNvPr id="25" name="直線コネクタ 24"/>
            <p:cNvCxnSpPr/>
            <p:nvPr/>
          </p:nvCxnSpPr>
          <p:spPr>
            <a:xfrm flipV="1">
              <a:off x="11604689" y="340766"/>
              <a:ext cx="94693" cy="893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1604689" y="340767"/>
              <a:ext cx="94693" cy="94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/>
          <p:cNvGrpSpPr/>
          <p:nvPr/>
        </p:nvGrpSpPr>
        <p:grpSpPr>
          <a:xfrm>
            <a:off x="11156268" y="4949302"/>
            <a:ext cx="980384" cy="1431951"/>
            <a:chOff x="11052596" y="5277989"/>
            <a:chExt cx="980384" cy="1431951"/>
          </a:xfrm>
        </p:grpSpPr>
        <p:sp>
          <p:nvSpPr>
            <p:cNvPr id="28" name="正方形/長方形 27"/>
            <p:cNvSpPr/>
            <p:nvPr/>
          </p:nvSpPr>
          <p:spPr>
            <a:xfrm>
              <a:off x="11052596" y="5277990"/>
              <a:ext cx="980384" cy="14319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060086" y="5277989"/>
              <a:ext cx="972893" cy="2260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VIEW</a:t>
              </a:r>
              <a:endParaRPr kumimoji="1" lang="ja-JP" altLang="en-US" sz="1000" i="1" dirty="0"/>
            </a:p>
          </p:txBody>
        </p:sp>
        <p:grpSp>
          <p:nvGrpSpPr>
            <p:cNvPr id="30" name="グループ化 29"/>
            <p:cNvGrpSpPr/>
            <p:nvPr/>
          </p:nvGrpSpPr>
          <p:grpSpPr>
            <a:xfrm>
              <a:off x="11183853" y="5578955"/>
              <a:ext cx="717869" cy="332524"/>
              <a:chOff x="11183853" y="5578955"/>
              <a:chExt cx="717869" cy="332524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1186524" y="5578955"/>
                <a:ext cx="711924" cy="332524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>
                <a:off x="1160947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/>
              <p:cNvCxnSpPr/>
              <p:nvPr/>
            </p:nvCxnSpPr>
            <p:spPr>
              <a:xfrm>
                <a:off x="11757238" y="5578955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11612752" y="5682135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/>
              <p:cNvCxnSpPr/>
              <p:nvPr/>
            </p:nvCxnSpPr>
            <p:spPr>
              <a:xfrm>
                <a:off x="11609282" y="5800412"/>
                <a:ext cx="288970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 flipV="1">
                <a:off x="11183853" y="5749159"/>
                <a:ext cx="429284" cy="39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/>
            <p:cNvGrpSpPr/>
            <p:nvPr/>
          </p:nvGrpSpPr>
          <p:grpSpPr>
            <a:xfrm>
              <a:off x="11183853" y="5954841"/>
              <a:ext cx="713054" cy="343099"/>
              <a:chOff x="11183853" y="5927945"/>
              <a:chExt cx="713054" cy="343099"/>
            </a:xfrm>
          </p:grpSpPr>
          <p:sp>
            <p:nvSpPr>
              <p:cNvPr id="41" name="正方形/長方形 40"/>
              <p:cNvSpPr/>
              <p:nvPr/>
            </p:nvSpPr>
            <p:spPr>
              <a:xfrm>
                <a:off x="11184982" y="5927945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" name="直線コネクタ 41"/>
              <p:cNvCxnSpPr/>
              <p:nvPr/>
            </p:nvCxnSpPr>
            <p:spPr>
              <a:xfrm>
                <a:off x="11183853" y="6100515"/>
                <a:ext cx="713054" cy="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/>
              <p:cNvCxnSpPr/>
              <p:nvPr/>
            </p:nvCxnSpPr>
            <p:spPr>
              <a:xfrm>
                <a:off x="11548479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/>
              <p:cNvCxnSpPr/>
              <p:nvPr/>
            </p:nvCxnSpPr>
            <p:spPr>
              <a:xfrm>
                <a:off x="11737022" y="5932212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/>
              <p:cNvCxnSpPr/>
              <p:nvPr/>
            </p:nvCxnSpPr>
            <p:spPr>
              <a:xfrm>
                <a:off x="11365481" y="5938520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/>
            <p:cNvGrpSpPr/>
            <p:nvPr/>
          </p:nvGrpSpPr>
          <p:grpSpPr>
            <a:xfrm>
              <a:off x="11184982" y="6319806"/>
              <a:ext cx="716546" cy="332525"/>
              <a:chOff x="11184982" y="6279462"/>
              <a:chExt cx="716546" cy="332525"/>
            </a:xfrm>
          </p:grpSpPr>
          <p:sp>
            <p:nvSpPr>
              <p:cNvPr id="33" name="正方形/長方形 32"/>
              <p:cNvSpPr/>
              <p:nvPr/>
            </p:nvSpPr>
            <p:spPr>
              <a:xfrm>
                <a:off x="11184982" y="6279462"/>
                <a:ext cx="711924" cy="332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4" name="直線コネクタ 33"/>
              <p:cNvCxnSpPr/>
              <p:nvPr/>
            </p:nvCxnSpPr>
            <p:spPr>
              <a:xfrm>
                <a:off x="11803130" y="6279463"/>
                <a:ext cx="0" cy="33252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 flipV="1">
                <a:off x="11803130" y="633019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 flipV="1">
                <a:off x="11800819" y="6382760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 flipV="1">
                <a:off x="11800819" y="6430071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flipV="1">
                <a:off x="11807751" y="6477382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 flipV="1">
                <a:off x="11803130" y="6522065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/>
              <p:cNvCxnSpPr/>
              <p:nvPr/>
            </p:nvCxnSpPr>
            <p:spPr>
              <a:xfrm flipV="1">
                <a:off x="11807751" y="6564119"/>
                <a:ext cx="93777" cy="1932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テキスト ボックス 51"/>
          <p:cNvSpPr txBox="1"/>
          <p:nvPr/>
        </p:nvSpPr>
        <p:spPr>
          <a:xfrm>
            <a:off x="193435" y="-35284"/>
            <a:ext cx="2783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i="1" dirty="0" smtClean="0"/>
              <a:t>Multi</a:t>
            </a:r>
            <a:r>
              <a:rPr kumimoji="1" lang="ja-JP" altLang="en-US" sz="900" b="1" i="1" dirty="0" smtClean="0"/>
              <a:t> </a:t>
            </a:r>
            <a:r>
              <a:rPr kumimoji="1" lang="en-US" altLang="ja-JP" sz="900" b="1" i="1" dirty="0" smtClean="0"/>
              <a:t>ESD</a:t>
            </a:r>
            <a:r>
              <a:rPr kumimoji="1" lang="ja-JP" altLang="en-US" sz="900" b="1" i="1" dirty="0" smtClean="0"/>
              <a:t> </a:t>
            </a:r>
            <a:r>
              <a:rPr lang="en-US" altLang="ja-JP" sz="900" b="1" i="1" dirty="0" smtClean="0"/>
              <a:t>Monitoring System Software for DSF602</a:t>
            </a:r>
            <a:endParaRPr kumimoji="1" lang="ja-JP" altLang="en-US" sz="900" b="1" i="1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5991717" y="1086279"/>
            <a:ext cx="2389292" cy="1785940"/>
            <a:chOff x="716173" y="843765"/>
            <a:chExt cx="3082104" cy="2356903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58" name="オブジェクト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539995"/>
                </p:ext>
              </p:extLst>
            </p:nvPr>
          </p:nvGraphicFramePr>
          <p:xfrm>
            <a:off x="951283" y="1664878"/>
            <a:ext cx="2792628" cy="473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name="図脳RAPID13 Pro図面" r:id="rId4" imgW="8899200" imgH="3229200" progId="zwRAPID13Pro">
                    <p:embed/>
                  </p:oleObj>
                </mc:Choice>
                <mc:Fallback>
                  <p:oleObj name="図脳RAPID13 Pro図面" r:id="rId4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283" y="1664878"/>
                          <a:ext cx="2792628" cy="4737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" name="図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3" y="3572114"/>
            <a:ext cx="5577535" cy="3003304"/>
          </a:xfrm>
          <a:prstGeom prst="rect">
            <a:avLst/>
          </a:prstGeom>
        </p:spPr>
      </p:pic>
      <p:grpSp>
        <p:nvGrpSpPr>
          <p:cNvPr id="60" name="グループ化 59"/>
          <p:cNvGrpSpPr/>
          <p:nvPr/>
        </p:nvGrpSpPr>
        <p:grpSpPr>
          <a:xfrm>
            <a:off x="8415698" y="4778297"/>
            <a:ext cx="2389292" cy="1785940"/>
            <a:chOff x="8697468" y="4260349"/>
            <a:chExt cx="2195383" cy="1685250"/>
          </a:xfrm>
        </p:grpSpPr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8" y="4260349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62" name="オブジェクト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067506"/>
                </p:ext>
              </p:extLst>
            </p:nvPr>
          </p:nvGraphicFramePr>
          <p:xfrm>
            <a:off x="8855081" y="5297542"/>
            <a:ext cx="1989189" cy="336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" name="図脳RAPID13 Pro図面" r:id="rId7" imgW="8899200" imgH="3229200" progId="zwRAPID13Pro">
                    <p:embed/>
                  </p:oleObj>
                </mc:Choice>
                <mc:Fallback>
                  <p:oleObj name="図脳RAPID13 Pro図面" r:id="rId7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855081" y="5297542"/>
                          <a:ext cx="1989189" cy="3361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グループ化 62"/>
          <p:cNvGrpSpPr/>
          <p:nvPr/>
        </p:nvGrpSpPr>
        <p:grpSpPr>
          <a:xfrm>
            <a:off x="8415698" y="1080388"/>
            <a:ext cx="2389292" cy="1785940"/>
            <a:chOff x="716173" y="843765"/>
            <a:chExt cx="3082104" cy="2356903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173" y="843765"/>
              <a:ext cx="3082104" cy="2356903"/>
            </a:xfrm>
            <a:prstGeom prst="rect">
              <a:avLst/>
            </a:prstGeom>
          </p:spPr>
        </p:pic>
        <p:graphicFrame>
          <p:nvGraphicFramePr>
            <p:cNvPr id="65" name="オブジェクト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903958"/>
                </p:ext>
              </p:extLst>
            </p:nvPr>
          </p:nvGraphicFramePr>
          <p:xfrm>
            <a:off x="951846" y="1716743"/>
            <a:ext cx="2792628" cy="853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2" name="図脳RAPID13 Pro図面" r:id="rId8" imgW="8899200" imgH="3229200" progId="zwRAPID13Pro">
                    <p:embed/>
                  </p:oleObj>
                </mc:Choice>
                <mc:Fallback>
                  <p:oleObj name="図脳RAPID13 Pro図面" r:id="rId8" imgW="88992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51846" y="1716743"/>
                          <a:ext cx="2792628" cy="853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グループ化 66"/>
          <p:cNvGrpSpPr/>
          <p:nvPr/>
        </p:nvGrpSpPr>
        <p:grpSpPr>
          <a:xfrm>
            <a:off x="5990191" y="4775143"/>
            <a:ext cx="2389292" cy="1785940"/>
            <a:chOff x="6265996" y="4248350"/>
            <a:chExt cx="2195383" cy="1685250"/>
          </a:xfrm>
        </p:grpSpPr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996" y="4248350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69" name="オブジェクト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292465"/>
                </p:ext>
              </p:extLst>
            </p:nvPr>
          </p:nvGraphicFramePr>
          <p:xfrm>
            <a:off x="6414684" y="4898502"/>
            <a:ext cx="1989189" cy="1480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" name="図脳RAPID13 Pro図面" r:id="rId9" imgW="8899200" imgH="986400" progId="zwRAPID13Pro">
                    <p:embed/>
                  </p:oleObj>
                </mc:Choice>
                <mc:Fallback>
                  <p:oleObj name="図脳RAPID13 Pro図面" r:id="rId9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14684" y="4898502"/>
                          <a:ext cx="1989189" cy="1480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グループ化 69"/>
          <p:cNvGrpSpPr/>
          <p:nvPr/>
        </p:nvGrpSpPr>
        <p:grpSpPr>
          <a:xfrm>
            <a:off x="8416066" y="2923690"/>
            <a:ext cx="2389292" cy="1809522"/>
            <a:chOff x="8697469" y="2475775"/>
            <a:chExt cx="2195383" cy="1685250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7469" y="2475775"/>
              <a:ext cx="2195383" cy="1685250"/>
            </a:xfrm>
            <a:prstGeom prst="rect">
              <a:avLst/>
            </a:prstGeom>
          </p:spPr>
        </p:pic>
        <p:graphicFrame>
          <p:nvGraphicFramePr>
            <p:cNvPr id="72" name="オブジェクト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395"/>
                </p:ext>
              </p:extLst>
            </p:nvPr>
          </p:nvGraphicFramePr>
          <p:xfrm>
            <a:off x="8903662" y="3229762"/>
            <a:ext cx="1989189" cy="227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name="図脳RAPID13 Pro図面" r:id="rId11" imgW="8899200" imgH="986400" progId="zwRAPID13Pro">
                    <p:embed/>
                  </p:oleObj>
                </mc:Choice>
                <mc:Fallback>
                  <p:oleObj name="図脳RAPID13 Pro図面" r:id="rId11" imgW="8899200" imgH="9864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03662" y="3229762"/>
                          <a:ext cx="1989189" cy="2277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オブジェクト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96752"/>
              </p:ext>
            </p:extLst>
          </p:nvPr>
        </p:nvGraphicFramePr>
        <p:xfrm>
          <a:off x="661495" y="4600758"/>
          <a:ext cx="2660821" cy="47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図脳RAPID13 Pro図面" r:id="rId12" imgW="9828000" imgH="3268800" progId="zwRAPID13Pro">
                  <p:embed/>
                </p:oleObj>
              </mc:Choice>
              <mc:Fallback>
                <p:oleObj name="図脳RAPID13 Pro図面" r:id="rId12" imgW="9828000" imgH="3268800" progId="zwRAPID13Pro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1495" y="4600758"/>
                        <a:ext cx="2660821" cy="47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フローチャート: 端子 73"/>
          <p:cNvSpPr/>
          <p:nvPr/>
        </p:nvSpPr>
        <p:spPr>
          <a:xfrm>
            <a:off x="6018684" y="1104545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i="1" dirty="0" smtClean="0">
                <a:solidFill>
                  <a:schemeClr val="tx1"/>
                </a:solidFill>
              </a:rPr>
              <a:t>CH</a:t>
            </a:r>
            <a:r>
              <a:rPr kumimoji="1" lang="en-US" altLang="ja-JP" sz="700" i="1" dirty="0" smtClean="0">
                <a:solidFill>
                  <a:schemeClr val="tx1"/>
                </a:solidFill>
              </a:rPr>
              <a:t>3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76" name="フローチャート: 端子 75"/>
          <p:cNvSpPr/>
          <p:nvPr/>
        </p:nvSpPr>
        <p:spPr>
          <a:xfrm>
            <a:off x="6024650" y="4795961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No.5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77" name="フローチャート: 端子 76"/>
          <p:cNvSpPr/>
          <p:nvPr/>
        </p:nvSpPr>
        <p:spPr>
          <a:xfrm>
            <a:off x="8418984" y="1088097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CH6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78" name="フローチャート: 端子 77"/>
          <p:cNvSpPr/>
          <p:nvPr/>
        </p:nvSpPr>
        <p:spPr>
          <a:xfrm>
            <a:off x="8425319" y="2944040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No.7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sp>
        <p:nvSpPr>
          <p:cNvPr id="79" name="フローチャート: 端子 78"/>
          <p:cNvSpPr/>
          <p:nvPr/>
        </p:nvSpPr>
        <p:spPr>
          <a:xfrm>
            <a:off x="8419737" y="4788666"/>
            <a:ext cx="608758" cy="116456"/>
          </a:xfrm>
          <a:prstGeom prst="flowChartTerminato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i="1" dirty="0" smtClean="0">
                <a:solidFill>
                  <a:schemeClr val="tx1"/>
                </a:solidFill>
              </a:rPr>
              <a:t>No.8</a:t>
            </a:r>
            <a:endParaRPr kumimoji="1" lang="ja-JP" altLang="en-US" sz="700" i="1" dirty="0">
              <a:solidFill>
                <a:schemeClr val="tx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955848" y="4600758"/>
            <a:ext cx="0" cy="8750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1382092" y="4924608"/>
            <a:ext cx="0" cy="5511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951087" y="4904279"/>
            <a:ext cx="436045" cy="48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グループ化 126"/>
          <p:cNvGrpSpPr/>
          <p:nvPr/>
        </p:nvGrpSpPr>
        <p:grpSpPr>
          <a:xfrm>
            <a:off x="1175373" y="548701"/>
            <a:ext cx="2389292" cy="1834101"/>
            <a:chOff x="5990560" y="2899111"/>
            <a:chExt cx="2389292" cy="1834101"/>
          </a:xfrm>
        </p:grpSpPr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0560" y="2899111"/>
              <a:ext cx="2389292" cy="1834101"/>
            </a:xfrm>
            <a:prstGeom prst="rect">
              <a:avLst/>
            </a:prstGeom>
          </p:spPr>
        </p:pic>
        <p:sp>
          <p:nvSpPr>
            <p:cNvPr id="75" name="フローチャート: 端子 74"/>
            <p:cNvSpPr/>
            <p:nvPr/>
          </p:nvSpPr>
          <p:spPr>
            <a:xfrm>
              <a:off x="6029546" y="2928592"/>
              <a:ext cx="608758" cy="116456"/>
            </a:xfrm>
            <a:prstGeom prst="flowChartTermina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ja-JP" sz="700" i="1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3" name="オブジェクト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586261"/>
                </p:ext>
              </p:extLst>
            </p:nvPr>
          </p:nvGraphicFramePr>
          <p:xfrm>
            <a:off x="6168962" y="3127589"/>
            <a:ext cx="2176237" cy="855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name="図脳RAPID13 Pro図面" r:id="rId14" imgW="8892000" imgH="3229200" progId="zwRAPID13Pro">
                    <p:embed/>
                  </p:oleObj>
                </mc:Choice>
                <mc:Fallback>
                  <p:oleObj name="図脳RAPID13 Pro図面" r:id="rId14" imgW="8892000" imgH="3229200" progId="zwRAPID13Pro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168962" y="3127589"/>
                          <a:ext cx="2176237" cy="8558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テキスト ボックス 83"/>
          <p:cNvSpPr txBox="1"/>
          <p:nvPr/>
        </p:nvSpPr>
        <p:spPr>
          <a:xfrm>
            <a:off x="1862103" y="545755"/>
            <a:ext cx="6790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00" i="1" dirty="0" smtClean="0">
                <a:solidFill>
                  <a:srgbClr val="FFFF00"/>
                </a:solidFill>
              </a:rPr>
              <a:t>PEAK: +501V</a:t>
            </a:r>
            <a:endParaRPr kumimoji="1" lang="ja-JP" altLang="en-US" sz="500" i="1" dirty="0">
              <a:solidFill>
                <a:srgbClr val="FFFF00"/>
              </a:solidFill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6399504" y="587161"/>
            <a:ext cx="5686949" cy="452773"/>
            <a:chOff x="6098650" y="6031706"/>
            <a:chExt cx="5686949" cy="452773"/>
          </a:xfrm>
        </p:grpSpPr>
        <p:sp>
          <p:nvSpPr>
            <p:cNvPr id="88" name="正方形/長方形 87"/>
            <p:cNvSpPr/>
            <p:nvPr/>
          </p:nvSpPr>
          <p:spPr>
            <a:xfrm>
              <a:off x="6098650" y="6031706"/>
              <a:ext cx="5686949" cy="45277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6114027" y="6041745"/>
              <a:ext cx="5671571" cy="16710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i="1" dirty="0" smtClean="0"/>
                <a:t>SETTING</a:t>
              </a:r>
              <a:endParaRPr kumimoji="1" lang="ja-JP" altLang="en-US" sz="1000" i="1" dirty="0"/>
            </a:p>
          </p:txBody>
        </p:sp>
        <p:sp>
          <p:nvSpPr>
            <p:cNvPr id="90" name="フローチャート: 端子 89"/>
            <p:cNvSpPr/>
            <p:nvPr/>
          </p:nvSpPr>
          <p:spPr>
            <a:xfrm>
              <a:off x="8308938" y="6268518"/>
              <a:ext cx="614574" cy="16531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ALARM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1" name="フローチャート: 端子 90"/>
            <p:cNvSpPr/>
            <p:nvPr/>
          </p:nvSpPr>
          <p:spPr>
            <a:xfrm>
              <a:off x="7629424" y="6268518"/>
              <a:ext cx="621617" cy="16624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LABEL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2" name="フローチャート: 端子 91"/>
            <p:cNvSpPr/>
            <p:nvPr/>
          </p:nvSpPr>
          <p:spPr>
            <a:xfrm>
              <a:off x="9648821" y="6274090"/>
              <a:ext cx="622833" cy="17481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93" name="フローチャート: 端子 92"/>
            <p:cNvSpPr/>
            <p:nvPr/>
          </p:nvSpPr>
          <p:spPr>
            <a:xfrm>
              <a:off x="11005941" y="6263845"/>
              <a:ext cx="621617" cy="165550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フローチャート: 端子 93"/>
            <p:cNvSpPr/>
            <p:nvPr/>
          </p:nvSpPr>
          <p:spPr>
            <a:xfrm>
              <a:off x="6949910" y="6276678"/>
              <a:ext cx="621617" cy="16963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MODE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5" name="フローチャート: 端子 94"/>
            <p:cNvSpPr/>
            <p:nvPr/>
          </p:nvSpPr>
          <p:spPr>
            <a:xfrm>
              <a:off x="10327114" y="6267253"/>
              <a:ext cx="659557" cy="170698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LANGUAGE</a:t>
              </a:r>
            </a:p>
          </p:txBody>
        </p:sp>
        <p:sp>
          <p:nvSpPr>
            <p:cNvPr id="96" name="フローチャート: 端子 95"/>
            <p:cNvSpPr/>
            <p:nvPr/>
          </p:nvSpPr>
          <p:spPr>
            <a:xfrm>
              <a:off x="6271144" y="6268518"/>
              <a:ext cx="614571" cy="169433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LOG</a:t>
              </a:r>
              <a:r>
                <a:rPr kumimoji="1" lang="ja-JP" altLang="en-US" sz="700" i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IN</a:t>
              </a:r>
            </a:p>
          </p:txBody>
        </p:sp>
        <p:sp>
          <p:nvSpPr>
            <p:cNvPr id="97" name="フローチャート: 端子 96"/>
            <p:cNvSpPr/>
            <p:nvPr/>
          </p:nvSpPr>
          <p:spPr>
            <a:xfrm>
              <a:off x="8983846" y="6270048"/>
              <a:ext cx="609515" cy="162257"/>
            </a:xfrm>
            <a:prstGeom prst="flowChartTerminator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i="1" dirty="0" smtClean="0">
                  <a:solidFill>
                    <a:schemeClr val="tx1"/>
                  </a:solidFill>
                </a:rPr>
                <a:t>MAP</a:t>
              </a:r>
              <a:endParaRPr kumimoji="1" lang="ja-JP" altLang="en-US" sz="700" i="1" dirty="0">
                <a:solidFill>
                  <a:schemeClr val="tx1"/>
                </a:solidFill>
              </a:endParaRPr>
            </a:p>
          </p:txBody>
        </p:sp>
        <p:sp>
          <p:nvSpPr>
            <p:cNvPr id="98" name="角丸四角形 97"/>
            <p:cNvSpPr/>
            <p:nvPr/>
          </p:nvSpPr>
          <p:spPr>
            <a:xfrm>
              <a:off x="11149432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角丸四角形 98"/>
            <p:cNvSpPr/>
            <p:nvPr/>
          </p:nvSpPr>
          <p:spPr>
            <a:xfrm>
              <a:off x="11364880" y="6064314"/>
              <a:ext cx="186909" cy="130307"/>
            </a:xfrm>
            <a:prstGeom prst="round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1580328" y="6064314"/>
              <a:ext cx="186909" cy="12664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1420437" y="6122863"/>
              <a:ext cx="77070" cy="457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2" name="直線コネクタ 101"/>
            <p:cNvCxnSpPr/>
            <p:nvPr/>
          </p:nvCxnSpPr>
          <p:spPr>
            <a:xfrm flipV="1">
              <a:off x="11205770" y="6159577"/>
              <a:ext cx="76203" cy="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V="1"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>
              <a:off x="11640605" y="6087946"/>
              <a:ext cx="73103" cy="8380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テキスト ボックス 104"/>
          <p:cNvSpPr txBox="1"/>
          <p:nvPr/>
        </p:nvSpPr>
        <p:spPr>
          <a:xfrm>
            <a:off x="10786097" y="6686382"/>
            <a:ext cx="1399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b="1" i="1" dirty="0" smtClean="0">
                <a:solidFill>
                  <a:srgbClr val="FFFF00"/>
                </a:solidFill>
              </a:rPr>
              <a:t>Real ESD Solutions &amp; New Technology</a:t>
            </a:r>
            <a:endParaRPr kumimoji="1" lang="ja-JP" altLang="en-US" sz="600" b="1" i="1" dirty="0">
              <a:solidFill>
                <a:srgbClr val="FFFF00"/>
              </a:solidFill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668" y="6456299"/>
            <a:ext cx="1279294" cy="237817"/>
          </a:xfrm>
          <a:prstGeom prst="rect">
            <a:avLst/>
          </a:prstGeom>
        </p:spPr>
      </p:pic>
      <p:sp>
        <p:nvSpPr>
          <p:cNvPr id="108" name="フローチャート: 端子 107"/>
          <p:cNvSpPr/>
          <p:nvPr/>
        </p:nvSpPr>
        <p:spPr>
          <a:xfrm>
            <a:off x="304881" y="3599022"/>
            <a:ext cx="945944" cy="177111"/>
          </a:xfrm>
          <a:prstGeom prst="flowChartTerminator">
            <a:avLst/>
          </a:prstGeom>
          <a:solidFill>
            <a:schemeClr val="accent4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i="1" dirty="0" smtClean="0">
                <a:solidFill>
                  <a:schemeClr val="tx1"/>
                </a:solidFill>
              </a:rPr>
              <a:t>CH2</a:t>
            </a:r>
            <a:endParaRPr kumimoji="1" lang="ja-JP" altLang="en-US" sz="1050" i="1" dirty="0">
              <a:solidFill>
                <a:schemeClr val="tx1"/>
              </a:solidFill>
            </a:endParaRPr>
          </a:p>
        </p:txBody>
      </p:sp>
      <p:grpSp>
        <p:nvGrpSpPr>
          <p:cNvPr id="118" name="グループ化 117"/>
          <p:cNvGrpSpPr/>
          <p:nvPr/>
        </p:nvGrpSpPr>
        <p:grpSpPr>
          <a:xfrm>
            <a:off x="1284931" y="3584506"/>
            <a:ext cx="4501112" cy="217058"/>
            <a:chOff x="1289697" y="541261"/>
            <a:chExt cx="4501112" cy="217058"/>
          </a:xfrm>
        </p:grpSpPr>
        <p:sp>
          <p:nvSpPr>
            <p:cNvPr id="119" name="テキスト ボックス 118"/>
            <p:cNvSpPr txBox="1"/>
            <p:nvPr/>
          </p:nvSpPr>
          <p:spPr>
            <a:xfrm>
              <a:off x="1289697" y="541819"/>
              <a:ext cx="10709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PEAK: +426V / -8V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角丸四角形 119"/>
            <p:cNvSpPr/>
            <p:nvPr/>
          </p:nvSpPr>
          <p:spPr>
            <a:xfrm>
              <a:off x="4853335" y="571475"/>
              <a:ext cx="499716" cy="17114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CHARGE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1" name="角丸四角形 120"/>
            <p:cNvSpPr/>
            <p:nvPr/>
          </p:nvSpPr>
          <p:spPr>
            <a:xfrm>
              <a:off x="3703614" y="568435"/>
              <a:ext cx="1142206" cy="185645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700" dirty="0" smtClean="0">
                  <a:solidFill>
                    <a:schemeClr val="bg1"/>
                  </a:solidFill>
                </a:rPr>
                <a:t>ALARM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22" name="角丸四角形 121"/>
            <p:cNvSpPr/>
            <p:nvPr/>
          </p:nvSpPr>
          <p:spPr>
            <a:xfrm>
              <a:off x="4102768" y="587738"/>
              <a:ext cx="332723" cy="1479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ON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3" name="角丸四角形 122"/>
            <p:cNvSpPr/>
            <p:nvPr/>
          </p:nvSpPr>
          <p:spPr>
            <a:xfrm>
              <a:off x="4454126" y="587738"/>
              <a:ext cx="370814" cy="14793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bg1"/>
                  </a:solidFill>
                </a:rPr>
                <a:t>OFF</a:t>
              </a:r>
              <a:endParaRPr kumimoji="1" lang="ja-JP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24" name="角丸四角形 123"/>
            <p:cNvSpPr/>
            <p:nvPr/>
          </p:nvSpPr>
          <p:spPr>
            <a:xfrm>
              <a:off x="5367345" y="586419"/>
              <a:ext cx="423464" cy="1570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 smtClean="0">
                  <a:solidFill>
                    <a:schemeClr val="tx1"/>
                  </a:solidFill>
                </a:rPr>
                <a:t>DATA</a:t>
              </a:r>
              <a:endParaRPr kumimoji="1" lang="ja-JP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2190167" y="541261"/>
              <a:ext cx="857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DECAY: 1.3 sec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2881242" y="542875"/>
              <a:ext cx="8763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 smtClean="0">
                  <a:solidFill>
                    <a:schemeClr val="bg1"/>
                  </a:solidFill>
                </a:rPr>
                <a:t>DECAY TO: 100V   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331240" y="3851199"/>
            <a:ext cx="60880" cy="2587834"/>
            <a:chOff x="349337" y="818306"/>
            <a:chExt cx="60880" cy="2587834"/>
          </a:xfrm>
        </p:grpSpPr>
        <p:cxnSp>
          <p:nvCxnSpPr>
            <p:cNvPr id="132" name="直線コネクタ 131"/>
            <p:cNvCxnSpPr/>
            <p:nvPr/>
          </p:nvCxnSpPr>
          <p:spPr>
            <a:xfrm flipH="1">
              <a:off x="365760" y="818306"/>
              <a:ext cx="15240" cy="2587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正方形/長方形 132"/>
            <p:cNvSpPr/>
            <p:nvPr/>
          </p:nvSpPr>
          <p:spPr>
            <a:xfrm>
              <a:off x="349337" y="1049143"/>
              <a:ext cx="60880" cy="194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4623403" y="2333258"/>
            <a:ext cx="5577535" cy="3003304"/>
            <a:chOff x="240843" y="535497"/>
            <a:chExt cx="5577535" cy="3003304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240843" y="535497"/>
              <a:ext cx="5577535" cy="3003304"/>
              <a:chOff x="716173" y="843765"/>
              <a:chExt cx="3082104" cy="2356903"/>
            </a:xfrm>
          </p:grpSpPr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73" y="843765"/>
                <a:ext cx="3082104" cy="2356903"/>
              </a:xfrm>
              <a:prstGeom prst="rect">
                <a:avLst/>
              </a:prstGeom>
            </p:spPr>
          </p:pic>
          <p:graphicFrame>
            <p:nvGraphicFramePr>
              <p:cNvPr id="55" name="オブジェクト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4978324"/>
                  </p:ext>
                </p:extLst>
              </p:nvPr>
            </p:nvGraphicFramePr>
            <p:xfrm>
              <a:off x="948622" y="1136820"/>
              <a:ext cx="2758405" cy="10067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7" name="図脳RAPID13 Pro図面" r:id="rId17" imgW="8899200" imgH="3229200" progId="zwRAPID13Pro">
                      <p:embed/>
                    </p:oleObj>
                  </mc:Choice>
                  <mc:Fallback>
                    <p:oleObj name="図脳RAPID13 Pro図面" r:id="rId17" imgW="8899200" imgH="3229200" progId="zwRAPID13Pro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8622" y="1136820"/>
                            <a:ext cx="2758405" cy="10067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7" name="フローチャート: 端子 106"/>
            <p:cNvSpPr/>
            <p:nvPr/>
          </p:nvSpPr>
          <p:spPr>
            <a:xfrm>
              <a:off x="304880" y="570333"/>
              <a:ext cx="976171" cy="177111"/>
            </a:xfrm>
            <a:prstGeom prst="flowChartTerminator">
              <a:avLst/>
            </a:prstGeom>
            <a:solidFill>
              <a:schemeClr val="accent4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i="1" dirty="0" smtClean="0">
                  <a:solidFill>
                    <a:schemeClr val="tx1"/>
                  </a:solidFill>
                </a:rPr>
                <a:t>CH</a:t>
              </a:r>
              <a:r>
                <a:rPr kumimoji="1" lang="en-US" altLang="ja-JP" sz="1050" i="1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sz="1050" i="1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グループ化 108"/>
            <p:cNvGrpSpPr/>
            <p:nvPr/>
          </p:nvGrpSpPr>
          <p:grpSpPr>
            <a:xfrm>
              <a:off x="1289697" y="541261"/>
              <a:ext cx="4501112" cy="217058"/>
              <a:chOff x="1289697" y="541261"/>
              <a:chExt cx="4501112" cy="217058"/>
            </a:xfrm>
          </p:grpSpPr>
          <p:sp>
            <p:nvSpPr>
              <p:cNvPr id="110" name="テキスト ボックス 109"/>
              <p:cNvSpPr txBox="1"/>
              <p:nvPr/>
            </p:nvSpPr>
            <p:spPr>
              <a:xfrm>
                <a:off x="1289697" y="541819"/>
                <a:ext cx="10709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PEAK: +426V / -8V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角丸四角形 110"/>
              <p:cNvSpPr/>
              <p:nvPr/>
            </p:nvSpPr>
            <p:spPr>
              <a:xfrm>
                <a:off x="4853335" y="571475"/>
                <a:ext cx="499716" cy="17114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</a:rPr>
                  <a:t>CHARGE</a:t>
                </a:r>
                <a:endParaRPr kumimoji="1" lang="ja-JP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角丸四角形 111"/>
              <p:cNvSpPr/>
              <p:nvPr/>
            </p:nvSpPr>
            <p:spPr>
              <a:xfrm>
                <a:off x="3703614" y="568435"/>
                <a:ext cx="1142206" cy="185645"/>
              </a:xfrm>
              <a:prstGeom prst="round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ALARM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角丸四角形 112"/>
              <p:cNvSpPr/>
              <p:nvPr/>
            </p:nvSpPr>
            <p:spPr>
              <a:xfrm>
                <a:off x="4102768" y="587738"/>
                <a:ext cx="332723" cy="14793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</a:rPr>
                  <a:t>ON</a:t>
                </a:r>
                <a:endParaRPr kumimoji="1" lang="ja-JP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角丸四角形 113"/>
              <p:cNvSpPr/>
              <p:nvPr/>
            </p:nvSpPr>
            <p:spPr>
              <a:xfrm>
                <a:off x="4454126" y="587738"/>
                <a:ext cx="370814" cy="147930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bg1"/>
                    </a:solidFill>
                  </a:rPr>
                  <a:t>OFF</a:t>
                </a:r>
                <a:endParaRPr kumimoji="1" lang="ja-JP" altLang="en-US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角丸四角形 114"/>
              <p:cNvSpPr/>
              <p:nvPr/>
            </p:nvSpPr>
            <p:spPr>
              <a:xfrm>
                <a:off x="5367345" y="586419"/>
                <a:ext cx="423464" cy="15701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700" dirty="0" smtClean="0">
                    <a:solidFill>
                      <a:schemeClr val="tx1"/>
                    </a:solidFill>
                  </a:rPr>
                  <a:t>DATA</a:t>
                </a:r>
                <a:endParaRPr kumimoji="1" lang="ja-JP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2190167" y="541261"/>
                <a:ext cx="85796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DECAY: 1.3 sec   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テキスト ボックス 116"/>
              <p:cNvSpPr txBox="1"/>
              <p:nvPr/>
            </p:nvSpPr>
            <p:spPr>
              <a:xfrm>
                <a:off x="2881242" y="542875"/>
                <a:ext cx="8763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dirty="0" smtClean="0">
                    <a:solidFill>
                      <a:schemeClr val="bg1"/>
                    </a:solidFill>
                  </a:rPr>
                  <a:t>DECAY TO: 100V   </a:t>
                </a:r>
                <a:endParaRPr kumimoji="1" lang="ja-JP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349337" y="818306"/>
              <a:ext cx="60880" cy="2587834"/>
              <a:chOff x="349337" y="818306"/>
              <a:chExt cx="60880" cy="2587834"/>
            </a:xfrm>
          </p:grpSpPr>
          <p:cxnSp>
            <p:nvCxnSpPr>
              <p:cNvPr id="129" name="直線コネクタ 128"/>
              <p:cNvCxnSpPr/>
              <p:nvPr/>
            </p:nvCxnSpPr>
            <p:spPr>
              <a:xfrm flipH="1">
                <a:off x="365760" y="818306"/>
                <a:ext cx="15240" cy="25878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正方形/長方形 129"/>
              <p:cNvSpPr/>
              <p:nvPr/>
            </p:nvSpPr>
            <p:spPr>
              <a:xfrm>
                <a:off x="349337" y="1049143"/>
                <a:ext cx="60880" cy="1943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4" name="グループ化 133"/>
            <p:cNvGrpSpPr/>
            <p:nvPr/>
          </p:nvGrpSpPr>
          <p:grpSpPr>
            <a:xfrm>
              <a:off x="661495" y="3433101"/>
              <a:ext cx="4990836" cy="92018"/>
              <a:chOff x="661495" y="3433101"/>
              <a:chExt cx="4990836" cy="92018"/>
            </a:xfrm>
          </p:grpSpPr>
          <p:cxnSp>
            <p:nvCxnSpPr>
              <p:cNvPr id="135" name="直線コネクタ 134"/>
              <p:cNvCxnSpPr/>
              <p:nvPr/>
            </p:nvCxnSpPr>
            <p:spPr>
              <a:xfrm>
                <a:off x="661495" y="3464365"/>
                <a:ext cx="4990836" cy="13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正方形/長方形 135"/>
              <p:cNvSpPr/>
              <p:nvPr/>
            </p:nvSpPr>
            <p:spPr>
              <a:xfrm>
                <a:off x="4843158" y="3433101"/>
                <a:ext cx="199698" cy="920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7" name="グループ化 136"/>
          <p:cNvGrpSpPr/>
          <p:nvPr/>
        </p:nvGrpSpPr>
        <p:grpSpPr>
          <a:xfrm>
            <a:off x="681421" y="6456677"/>
            <a:ext cx="4990836" cy="92018"/>
            <a:chOff x="666906" y="3211625"/>
            <a:chExt cx="4990836" cy="92018"/>
          </a:xfrm>
        </p:grpSpPr>
        <p:cxnSp>
          <p:nvCxnSpPr>
            <p:cNvPr id="138" name="直線コネクタ 137"/>
            <p:cNvCxnSpPr/>
            <p:nvPr/>
          </p:nvCxnSpPr>
          <p:spPr>
            <a:xfrm>
              <a:off x="666906" y="3242889"/>
              <a:ext cx="4990836" cy="13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正方形/長方形 138"/>
            <p:cNvSpPr/>
            <p:nvPr/>
          </p:nvSpPr>
          <p:spPr>
            <a:xfrm>
              <a:off x="4848569" y="3211625"/>
              <a:ext cx="199698" cy="92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1" name="左右矢印 140"/>
          <p:cNvSpPr/>
          <p:nvPr/>
        </p:nvSpPr>
        <p:spPr>
          <a:xfrm rot="2249630">
            <a:off x="3566620" y="1725977"/>
            <a:ext cx="1097280" cy="613262"/>
          </a:xfrm>
          <a:prstGeom prst="leftRightArrow">
            <a:avLst>
              <a:gd name="adj1" fmla="val 37574"/>
              <a:gd name="adj2" fmla="val 50000"/>
            </a:avLst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線吹き出し 1 (枠付き) 141"/>
          <p:cNvSpPr/>
          <p:nvPr/>
        </p:nvSpPr>
        <p:spPr>
          <a:xfrm>
            <a:off x="384031" y="2459751"/>
            <a:ext cx="3676769" cy="1015516"/>
          </a:xfrm>
          <a:prstGeom prst="borderCallout1">
            <a:avLst>
              <a:gd name="adj1" fmla="val -937"/>
              <a:gd name="adj2" fmla="val 10772"/>
              <a:gd name="adj3" fmla="val -58085"/>
              <a:gd name="adj4" fmla="val 38578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Each wave can move on the screen.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Main 2 wave can be shown as big size.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With clicking the wave as alarm, automatically shows as big size.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Alarm(ON/OFF) button, CHARGE button, DATA button, Voltage scroll, Time scroll shows only big size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線吹き出し 1 (枠付き) 142"/>
          <p:cNvSpPr/>
          <p:nvPr/>
        </p:nvSpPr>
        <p:spPr>
          <a:xfrm>
            <a:off x="8485328" y="5582792"/>
            <a:ext cx="2324282" cy="804822"/>
          </a:xfrm>
          <a:prstGeom prst="borderCallout1">
            <a:avLst>
              <a:gd name="adj1" fmla="val 17072"/>
              <a:gd name="adj2" fmla="val 99800"/>
              <a:gd name="adj3" fmla="val -59547"/>
              <a:gd name="adj4" fmla="val 137812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View mode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1: Big size x 2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Small size x 6</a:t>
            </a:r>
          </a:p>
          <a:p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2: Same size x 8</a:t>
            </a:r>
          </a:p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3: Big size x 1 </a:t>
            </a:r>
            <a:r>
              <a:rPr kumimoji="1" lang="ja-JP" altLang="en-US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＋ </a:t>
            </a:r>
            <a:r>
              <a:rPr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Small size </a:t>
            </a:r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 7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線吹き出し 1 (枠付き) 143"/>
          <p:cNvSpPr/>
          <p:nvPr/>
        </p:nvSpPr>
        <p:spPr>
          <a:xfrm>
            <a:off x="8164179" y="286111"/>
            <a:ext cx="1715827" cy="337128"/>
          </a:xfrm>
          <a:prstGeom prst="borderCallout1">
            <a:avLst>
              <a:gd name="adj1" fmla="val 37414"/>
              <a:gd name="adj2" fmla="val 99800"/>
              <a:gd name="adj3" fmla="val 12781"/>
              <a:gd name="adj4" fmla="val 121380"/>
            </a:avLst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Show “Block name” </a:t>
            </a:r>
            <a:endParaRPr kumimoji="1" lang="ja-JP" altLang="en-US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81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1519</Words>
  <Application>Microsoft Office PowerPoint</Application>
  <PresentationFormat>ワイド画面</PresentationFormat>
  <Paragraphs>475</Paragraphs>
  <Slides>15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Meiryo UI</vt:lpstr>
      <vt:lpstr>ＭＳ Ｐゴシック</vt:lpstr>
      <vt:lpstr>Arial</vt:lpstr>
      <vt:lpstr>Calibri</vt:lpstr>
      <vt:lpstr>Calibri Light</vt:lpstr>
      <vt:lpstr>Office テーマ</vt:lpstr>
      <vt:lpstr>図脳RAPID13 Pro図面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LOCATION Map</vt:lpstr>
      <vt:lpstr>Data output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Ken</dc:creator>
  <cp:lastModifiedBy>Sakamoto Ken</cp:lastModifiedBy>
  <cp:revision>82</cp:revision>
  <cp:lastPrinted>2019-04-05T01:10:58Z</cp:lastPrinted>
  <dcterms:created xsi:type="dcterms:W3CDTF">2019-02-20T01:46:42Z</dcterms:created>
  <dcterms:modified xsi:type="dcterms:W3CDTF">2019-04-08T04:23:24Z</dcterms:modified>
</cp:coreProperties>
</file>