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E70BC-F2B2-4D9D-9AF8-522E62238FEB}" v="67" dt="2020-05-18T13:31:09.680"/>
    <p1510:client id="{6750B7D6-8214-4326-B36B-E1CD373D6A8E}" v="5" dt="2020-05-18T13:44:24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h Tran" userId="f5dc26facff182b8" providerId="LiveId" clId="{1BBE70BC-F2B2-4D9D-9AF8-522E62238FEB}"/>
    <pc:docChg chg="undo custSel addSld modSld sldOrd">
      <pc:chgData name="Manh Tran" userId="f5dc26facff182b8" providerId="LiveId" clId="{1BBE70BC-F2B2-4D9D-9AF8-522E62238FEB}" dt="2020-05-18T13:40:40.447" v="4634" actId="20577"/>
      <pc:docMkLst>
        <pc:docMk/>
      </pc:docMkLst>
      <pc:sldChg chg="modSp new mod">
        <pc:chgData name="Manh Tran" userId="f5dc26facff182b8" providerId="LiveId" clId="{1BBE70BC-F2B2-4D9D-9AF8-522E62238FEB}" dt="2020-05-18T12:32:39.946" v="52" actId="20577"/>
        <pc:sldMkLst>
          <pc:docMk/>
          <pc:sldMk cId="2512499019" sldId="256"/>
        </pc:sldMkLst>
        <pc:spChg chg="mod">
          <ac:chgData name="Manh Tran" userId="f5dc26facff182b8" providerId="LiveId" clId="{1BBE70BC-F2B2-4D9D-9AF8-522E62238FEB}" dt="2020-05-18T12:32:28.642" v="42" actId="20577"/>
          <ac:spMkLst>
            <pc:docMk/>
            <pc:sldMk cId="2512499019" sldId="256"/>
            <ac:spMk id="2" creationId="{C5CAD486-D767-4174-B387-E5345087BA83}"/>
          </ac:spMkLst>
        </pc:spChg>
        <pc:spChg chg="mod">
          <ac:chgData name="Manh Tran" userId="f5dc26facff182b8" providerId="LiveId" clId="{1BBE70BC-F2B2-4D9D-9AF8-522E62238FEB}" dt="2020-05-18T12:32:39.946" v="52" actId="20577"/>
          <ac:spMkLst>
            <pc:docMk/>
            <pc:sldMk cId="2512499019" sldId="256"/>
            <ac:spMk id="3" creationId="{3FA424C2-F59E-4B6D-939C-E8E7B7EB0673}"/>
          </ac:spMkLst>
        </pc:spChg>
      </pc:sldChg>
      <pc:sldChg chg="modSp new mod">
        <pc:chgData name="Manh Tran" userId="f5dc26facff182b8" providerId="LiveId" clId="{1BBE70BC-F2B2-4D9D-9AF8-522E62238FEB}" dt="2020-05-18T12:38:27.688" v="1854" actId="20577"/>
        <pc:sldMkLst>
          <pc:docMk/>
          <pc:sldMk cId="285415879" sldId="257"/>
        </pc:sldMkLst>
        <pc:spChg chg="mod">
          <ac:chgData name="Manh Tran" userId="f5dc26facff182b8" providerId="LiveId" clId="{1BBE70BC-F2B2-4D9D-9AF8-522E62238FEB}" dt="2020-05-18T12:33:17.274" v="70" actId="20577"/>
          <ac:spMkLst>
            <pc:docMk/>
            <pc:sldMk cId="285415879" sldId="257"/>
            <ac:spMk id="2" creationId="{C18CAD82-26A0-44A8-8B3A-8EE50AB0A26A}"/>
          </ac:spMkLst>
        </pc:spChg>
        <pc:spChg chg="mod">
          <ac:chgData name="Manh Tran" userId="f5dc26facff182b8" providerId="LiveId" clId="{1BBE70BC-F2B2-4D9D-9AF8-522E62238FEB}" dt="2020-05-18T12:38:27.688" v="1854" actId="20577"/>
          <ac:spMkLst>
            <pc:docMk/>
            <pc:sldMk cId="285415879" sldId="257"/>
            <ac:spMk id="3" creationId="{78398055-E7B0-4633-A1CB-89C40B1C25A8}"/>
          </ac:spMkLst>
        </pc:spChg>
      </pc:sldChg>
      <pc:sldChg chg="modSp new mod">
        <pc:chgData name="Manh Tran" userId="f5dc26facff182b8" providerId="LiveId" clId="{1BBE70BC-F2B2-4D9D-9AF8-522E62238FEB}" dt="2020-05-18T12:41:23.465" v="2129" actId="20577"/>
        <pc:sldMkLst>
          <pc:docMk/>
          <pc:sldMk cId="4139411917" sldId="258"/>
        </pc:sldMkLst>
        <pc:spChg chg="mod">
          <ac:chgData name="Manh Tran" userId="f5dc26facff182b8" providerId="LiveId" clId="{1BBE70BC-F2B2-4D9D-9AF8-522E62238FEB}" dt="2020-05-18T12:41:23.465" v="2129" actId="20577"/>
          <ac:spMkLst>
            <pc:docMk/>
            <pc:sldMk cId="4139411917" sldId="258"/>
            <ac:spMk id="2" creationId="{DF54670E-C814-42E5-9B8A-A0FA863C0C73}"/>
          </ac:spMkLst>
        </pc:spChg>
        <pc:spChg chg="mod">
          <ac:chgData name="Manh Tran" userId="f5dc26facff182b8" providerId="LiveId" clId="{1BBE70BC-F2B2-4D9D-9AF8-522E62238FEB}" dt="2020-05-18T12:40:47.032" v="2120" actId="20577"/>
          <ac:spMkLst>
            <pc:docMk/>
            <pc:sldMk cId="4139411917" sldId="258"/>
            <ac:spMk id="3" creationId="{17982F6E-47DC-49F8-9A30-9CD514D2F7B6}"/>
          </ac:spMkLst>
        </pc:spChg>
      </pc:sldChg>
      <pc:sldChg chg="addSp delSp modSp new mod">
        <pc:chgData name="Manh Tran" userId="f5dc26facff182b8" providerId="LiveId" clId="{1BBE70BC-F2B2-4D9D-9AF8-522E62238FEB}" dt="2020-05-18T12:55:09.122" v="2601" actId="1076"/>
        <pc:sldMkLst>
          <pc:docMk/>
          <pc:sldMk cId="1561600767" sldId="259"/>
        </pc:sldMkLst>
        <pc:spChg chg="mod">
          <ac:chgData name="Manh Tran" userId="f5dc26facff182b8" providerId="LiveId" clId="{1BBE70BC-F2B2-4D9D-9AF8-522E62238FEB}" dt="2020-05-18T12:41:36.147" v="2174" actId="20577"/>
          <ac:spMkLst>
            <pc:docMk/>
            <pc:sldMk cId="1561600767" sldId="259"/>
            <ac:spMk id="2" creationId="{D84CEE7C-C804-4734-B92E-4809C897D371}"/>
          </ac:spMkLst>
        </pc:spChg>
        <pc:spChg chg="add del">
          <ac:chgData name="Manh Tran" userId="f5dc26facff182b8" providerId="LiveId" clId="{1BBE70BC-F2B2-4D9D-9AF8-522E62238FEB}" dt="2020-05-18T12:44:54.261" v="2271" actId="478"/>
          <ac:spMkLst>
            <pc:docMk/>
            <pc:sldMk cId="1561600767" sldId="259"/>
            <ac:spMk id="3" creationId="{33ADD6F3-3EE1-4F52-8C46-E65CF6ADF5C1}"/>
          </ac:spMkLst>
        </pc:spChg>
        <pc:spChg chg="add mod">
          <ac:chgData name="Manh Tran" userId="f5dc26facff182b8" providerId="LiveId" clId="{1BBE70BC-F2B2-4D9D-9AF8-522E62238FEB}" dt="2020-05-18T12:45:25.934" v="2344" actId="113"/>
          <ac:spMkLst>
            <pc:docMk/>
            <pc:sldMk cId="1561600767" sldId="259"/>
            <ac:spMk id="5" creationId="{54ADA813-2C6F-4D30-A06C-970620FB5ECD}"/>
          </ac:spMkLst>
        </pc:spChg>
        <pc:spChg chg="add del mod">
          <ac:chgData name="Manh Tran" userId="f5dc26facff182b8" providerId="LiveId" clId="{1BBE70BC-F2B2-4D9D-9AF8-522E62238FEB}" dt="2020-05-18T12:44:52.187" v="2270"/>
          <ac:spMkLst>
            <pc:docMk/>
            <pc:sldMk cId="1561600767" sldId="259"/>
            <ac:spMk id="7" creationId="{A0B1B745-9D4C-4A3E-8FAF-3AB9C140D242}"/>
          </ac:spMkLst>
        </pc:spChg>
        <pc:spChg chg="add mod">
          <ac:chgData name="Manh Tran" userId="f5dc26facff182b8" providerId="LiveId" clId="{1BBE70BC-F2B2-4D9D-9AF8-522E62238FEB}" dt="2020-05-18T12:45:40.532" v="2350" actId="113"/>
          <ac:spMkLst>
            <pc:docMk/>
            <pc:sldMk cId="1561600767" sldId="259"/>
            <ac:spMk id="8" creationId="{65D061B0-2129-4529-8876-B3F3DAD8BF88}"/>
          </ac:spMkLst>
        </pc:spChg>
        <pc:spChg chg="add mod">
          <ac:chgData name="Manh Tran" userId="f5dc26facff182b8" providerId="LiveId" clId="{1BBE70BC-F2B2-4D9D-9AF8-522E62238FEB}" dt="2020-05-18T12:47:16.480" v="2378"/>
          <ac:spMkLst>
            <pc:docMk/>
            <pc:sldMk cId="1561600767" sldId="259"/>
            <ac:spMk id="10" creationId="{5C12819F-76C3-43F4-913E-1EAE88044B39}"/>
          </ac:spMkLst>
        </pc:spChg>
        <pc:spChg chg="add mod">
          <ac:chgData name="Manh Tran" userId="f5dc26facff182b8" providerId="LiveId" clId="{1BBE70BC-F2B2-4D9D-9AF8-522E62238FEB}" dt="2020-05-18T12:48:08.874" v="2382" actId="1076"/>
          <ac:spMkLst>
            <pc:docMk/>
            <pc:sldMk cId="1561600767" sldId="259"/>
            <ac:spMk id="11" creationId="{4E873E82-69E6-421B-93D6-BB163D854683}"/>
          </ac:spMkLst>
        </pc:spChg>
        <pc:spChg chg="add mod">
          <ac:chgData name="Manh Tran" userId="f5dc26facff182b8" providerId="LiveId" clId="{1BBE70BC-F2B2-4D9D-9AF8-522E62238FEB}" dt="2020-05-18T12:48:19.882" v="2389" actId="1076"/>
          <ac:spMkLst>
            <pc:docMk/>
            <pc:sldMk cId="1561600767" sldId="259"/>
            <ac:spMk id="12" creationId="{4B2ACA10-E687-49CA-BD76-A73E77BB7559}"/>
          </ac:spMkLst>
        </pc:spChg>
        <pc:spChg chg="add mod">
          <ac:chgData name="Manh Tran" userId="f5dc26facff182b8" providerId="LiveId" clId="{1BBE70BC-F2B2-4D9D-9AF8-522E62238FEB}" dt="2020-05-18T12:55:05.681" v="2599" actId="1076"/>
          <ac:spMkLst>
            <pc:docMk/>
            <pc:sldMk cId="1561600767" sldId="259"/>
            <ac:spMk id="13" creationId="{3C014CAC-E24E-4D4D-A938-A0B162C5B048}"/>
          </ac:spMkLst>
        </pc:spChg>
        <pc:spChg chg="add mod">
          <ac:chgData name="Manh Tran" userId="f5dc26facff182b8" providerId="LiveId" clId="{1BBE70BC-F2B2-4D9D-9AF8-522E62238FEB}" dt="2020-05-18T12:55:09.122" v="2601" actId="1076"/>
          <ac:spMkLst>
            <pc:docMk/>
            <pc:sldMk cId="1561600767" sldId="259"/>
            <ac:spMk id="14" creationId="{5B647F0B-5AF8-4513-9706-5EE0C26666CE}"/>
          </ac:spMkLst>
        </pc:spChg>
        <pc:picChg chg="add mod">
          <ac:chgData name="Manh Tran" userId="f5dc26facff182b8" providerId="LiveId" clId="{1BBE70BC-F2B2-4D9D-9AF8-522E62238FEB}" dt="2020-05-18T12:49:14.333" v="2400" actId="692"/>
          <ac:picMkLst>
            <pc:docMk/>
            <pc:sldMk cId="1561600767" sldId="259"/>
            <ac:picMk id="4" creationId="{22A5142C-85ED-4EF9-94F6-EA0216849F81}"/>
          </ac:picMkLst>
        </pc:picChg>
        <pc:picChg chg="add mod">
          <ac:chgData name="Manh Tran" userId="f5dc26facff182b8" providerId="LiveId" clId="{1BBE70BC-F2B2-4D9D-9AF8-522E62238FEB}" dt="2020-05-18T12:49:14.333" v="2400" actId="692"/>
          <ac:picMkLst>
            <pc:docMk/>
            <pc:sldMk cId="1561600767" sldId="259"/>
            <ac:picMk id="6" creationId="{1D2470CD-6DEE-4ED1-B0FB-D8A2720195CE}"/>
          </ac:picMkLst>
        </pc:picChg>
        <pc:picChg chg="add mod">
          <ac:chgData name="Manh Tran" userId="f5dc26facff182b8" providerId="LiveId" clId="{1BBE70BC-F2B2-4D9D-9AF8-522E62238FEB}" dt="2020-05-18T12:49:14.333" v="2400" actId="692"/>
          <ac:picMkLst>
            <pc:docMk/>
            <pc:sldMk cId="1561600767" sldId="259"/>
            <ac:picMk id="9" creationId="{2F4D2199-CDE2-4C73-9DF4-D37189771BF2}"/>
          </ac:picMkLst>
        </pc:picChg>
      </pc:sldChg>
      <pc:sldChg chg="modSp new mod">
        <pc:chgData name="Manh Tran" userId="f5dc26facff182b8" providerId="LiveId" clId="{1BBE70BC-F2B2-4D9D-9AF8-522E62238FEB}" dt="2020-05-18T13:04:44.843" v="3231" actId="20577"/>
        <pc:sldMkLst>
          <pc:docMk/>
          <pc:sldMk cId="3336037945" sldId="260"/>
        </pc:sldMkLst>
        <pc:spChg chg="mod">
          <ac:chgData name="Manh Tran" userId="f5dc26facff182b8" providerId="LiveId" clId="{1BBE70BC-F2B2-4D9D-9AF8-522E62238FEB}" dt="2020-05-18T13:04:44.843" v="3231" actId="20577"/>
          <ac:spMkLst>
            <pc:docMk/>
            <pc:sldMk cId="3336037945" sldId="260"/>
            <ac:spMk id="2" creationId="{B04DF359-1AE9-4B0E-B130-F54E8BBB677B}"/>
          </ac:spMkLst>
        </pc:spChg>
        <pc:spChg chg="mod">
          <ac:chgData name="Manh Tran" userId="f5dc26facff182b8" providerId="LiveId" clId="{1BBE70BC-F2B2-4D9D-9AF8-522E62238FEB}" dt="2020-05-18T13:04:37.382" v="3208" actId="6549"/>
          <ac:spMkLst>
            <pc:docMk/>
            <pc:sldMk cId="3336037945" sldId="260"/>
            <ac:spMk id="3" creationId="{5B074A5C-40CF-4205-B900-6066F84D0764}"/>
          </ac:spMkLst>
        </pc:spChg>
      </pc:sldChg>
      <pc:sldChg chg="addSp modSp new mod ord">
        <pc:chgData name="Manh Tran" userId="f5dc26facff182b8" providerId="LiveId" clId="{1BBE70BC-F2B2-4D9D-9AF8-522E62238FEB}" dt="2020-05-18T13:01:12.315" v="3155" actId="20577"/>
        <pc:sldMkLst>
          <pc:docMk/>
          <pc:sldMk cId="4275098083" sldId="261"/>
        </pc:sldMkLst>
        <pc:spChg chg="mod">
          <ac:chgData name="Manh Tran" userId="f5dc26facff182b8" providerId="LiveId" clId="{1BBE70BC-F2B2-4D9D-9AF8-522E62238FEB}" dt="2020-05-18T12:56:13.650" v="2739" actId="20577"/>
          <ac:spMkLst>
            <pc:docMk/>
            <pc:sldMk cId="4275098083" sldId="261"/>
            <ac:spMk id="2" creationId="{FBE5C487-9A43-4615-AA4C-078553B2FD30}"/>
          </ac:spMkLst>
        </pc:spChg>
        <pc:spChg chg="mod">
          <ac:chgData name="Manh Tran" userId="f5dc26facff182b8" providerId="LiveId" clId="{1BBE70BC-F2B2-4D9D-9AF8-522E62238FEB}" dt="2020-05-18T13:01:12.315" v="3155" actId="20577"/>
          <ac:spMkLst>
            <pc:docMk/>
            <pc:sldMk cId="4275098083" sldId="261"/>
            <ac:spMk id="3" creationId="{C3A4A36F-5AD4-4346-8035-A2B26A79F478}"/>
          </ac:spMkLst>
        </pc:spChg>
        <pc:picChg chg="add mod">
          <ac:chgData name="Manh Tran" userId="f5dc26facff182b8" providerId="LiveId" clId="{1BBE70BC-F2B2-4D9D-9AF8-522E62238FEB}" dt="2020-05-18T12:58:34.697" v="2992" actId="14100"/>
          <ac:picMkLst>
            <pc:docMk/>
            <pc:sldMk cId="4275098083" sldId="261"/>
            <ac:picMk id="4" creationId="{85D00E41-9C34-4301-B4E8-FFC43556FA95}"/>
          </ac:picMkLst>
        </pc:picChg>
      </pc:sldChg>
      <pc:sldChg chg="addSp delSp modSp new mod">
        <pc:chgData name="Manh Tran" userId="f5dc26facff182b8" providerId="LiveId" clId="{1BBE70BC-F2B2-4D9D-9AF8-522E62238FEB}" dt="2020-05-18T13:18:53.746" v="3514" actId="1076"/>
        <pc:sldMkLst>
          <pc:docMk/>
          <pc:sldMk cId="1550200024" sldId="262"/>
        </pc:sldMkLst>
        <pc:spChg chg="mod">
          <ac:chgData name="Manh Tran" userId="f5dc26facff182b8" providerId="LiveId" clId="{1BBE70BC-F2B2-4D9D-9AF8-522E62238FEB}" dt="2020-05-18T13:14:15.593" v="3485" actId="20577"/>
          <ac:spMkLst>
            <pc:docMk/>
            <pc:sldMk cId="1550200024" sldId="262"/>
            <ac:spMk id="2" creationId="{7EA3DB32-2E87-4659-9491-FB598EFD3D79}"/>
          </ac:spMkLst>
        </pc:spChg>
        <pc:spChg chg="del">
          <ac:chgData name="Manh Tran" userId="f5dc26facff182b8" providerId="LiveId" clId="{1BBE70BC-F2B2-4D9D-9AF8-522E62238FEB}" dt="2020-05-18T13:07:39.962" v="3294" actId="478"/>
          <ac:spMkLst>
            <pc:docMk/>
            <pc:sldMk cId="1550200024" sldId="262"/>
            <ac:spMk id="3" creationId="{AB471BD3-CA9E-4F9C-8AFE-868A727AF80D}"/>
          </ac:spMkLst>
        </pc:spChg>
        <pc:spChg chg="add mod topLvl">
          <ac:chgData name="Manh Tran" userId="f5dc26facff182b8" providerId="LiveId" clId="{1BBE70BC-F2B2-4D9D-9AF8-522E62238FEB}" dt="2020-05-18T13:18:53.746" v="3514" actId="1076"/>
          <ac:spMkLst>
            <pc:docMk/>
            <pc:sldMk cId="1550200024" sldId="262"/>
            <ac:spMk id="4" creationId="{2931C595-D043-4FE9-895F-E9FC7179AE2B}"/>
          </ac:spMkLst>
        </pc:spChg>
        <pc:spChg chg="add mod topLvl">
          <ac:chgData name="Manh Tran" userId="f5dc26facff182b8" providerId="LiveId" clId="{1BBE70BC-F2B2-4D9D-9AF8-522E62238FEB}" dt="2020-05-18T13:18:53.746" v="3514" actId="1076"/>
          <ac:spMkLst>
            <pc:docMk/>
            <pc:sldMk cId="1550200024" sldId="262"/>
            <ac:spMk id="5" creationId="{37F2B4CD-5E4C-46BC-A6B3-EA58DFDD949F}"/>
          </ac:spMkLst>
        </pc:spChg>
        <pc:spChg chg="add mod topLvl">
          <ac:chgData name="Manh Tran" userId="f5dc26facff182b8" providerId="LiveId" clId="{1BBE70BC-F2B2-4D9D-9AF8-522E62238FEB}" dt="2020-05-18T13:18:53.746" v="3514" actId="1076"/>
          <ac:spMkLst>
            <pc:docMk/>
            <pc:sldMk cId="1550200024" sldId="262"/>
            <ac:spMk id="7" creationId="{22683A73-2656-4A90-867A-1F5CCAB060A4}"/>
          </ac:spMkLst>
        </pc:spChg>
        <pc:spChg chg="add mod topLvl">
          <ac:chgData name="Manh Tran" userId="f5dc26facff182b8" providerId="LiveId" clId="{1BBE70BC-F2B2-4D9D-9AF8-522E62238FEB}" dt="2020-05-18T13:18:53.746" v="3514" actId="1076"/>
          <ac:spMkLst>
            <pc:docMk/>
            <pc:sldMk cId="1550200024" sldId="262"/>
            <ac:spMk id="8" creationId="{3598FC00-DAF9-4C08-ADDC-ACE2FDE810B7}"/>
          </ac:spMkLst>
        </pc:spChg>
        <pc:grpChg chg="add mod topLvl">
          <ac:chgData name="Manh Tran" userId="f5dc26facff182b8" providerId="LiveId" clId="{1BBE70BC-F2B2-4D9D-9AF8-522E62238FEB}" dt="2020-05-18T13:18:53.746" v="3514" actId="1076"/>
          <ac:grpSpMkLst>
            <pc:docMk/>
            <pc:sldMk cId="1550200024" sldId="262"/>
            <ac:grpSpMk id="21" creationId="{26CD3BCA-82D6-406C-92BC-83A3BF9497D3}"/>
          </ac:grpSpMkLst>
        </pc:grpChg>
        <pc:grpChg chg="add del mod">
          <ac:chgData name="Manh Tran" userId="f5dc26facff182b8" providerId="LiveId" clId="{1BBE70BC-F2B2-4D9D-9AF8-522E62238FEB}" dt="2020-05-18T13:15:43.884" v="3493" actId="165"/>
          <ac:grpSpMkLst>
            <pc:docMk/>
            <pc:sldMk cId="1550200024" sldId="262"/>
            <ac:grpSpMk id="31" creationId="{C4FDE1E3-E88B-4348-9E50-001FFA85FC7F}"/>
          </ac:grpSpMkLst>
        </pc:grpChg>
        <pc:grpChg chg="add mod">
          <ac:chgData name="Manh Tran" userId="f5dc26facff182b8" providerId="LiveId" clId="{1BBE70BC-F2B2-4D9D-9AF8-522E62238FEB}" dt="2020-05-18T13:18:53.746" v="3514" actId="1076"/>
          <ac:grpSpMkLst>
            <pc:docMk/>
            <pc:sldMk cId="1550200024" sldId="262"/>
            <ac:grpSpMk id="37" creationId="{A50A5599-440B-4199-8906-025142EAFC3D}"/>
          </ac:grpSpMkLst>
        </pc:grpChg>
        <pc:picChg chg="add mod">
          <ac:chgData name="Manh Tran" userId="f5dc26facff182b8" providerId="LiveId" clId="{1BBE70BC-F2B2-4D9D-9AF8-522E62238FEB}" dt="2020-05-18T13:18:53.746" v="3514" actId="1076"/>
          <ac:picMkLst>
            <pc:docMk/>
            <pc:sldMk cId="1550200024" sldId="262"/>
            <ac:picMk id="1026" creationId="{D026AA74-F592-4F2C-8220-65F7C8D65C5D}"/>
          </ac:picMkLst>
        </pc:picChg>
        <pc:picChg chg="add mod">
          <ac:chgData name="Manh Tran" userId="f5dc26facff182b8" providerId="LiveId" clId="{1BBE70BC-F2B2-4D9D-9AF8-522E62238FEB}" dt="2020-05-18T13:18:53.746" v="3514" actId="1076"/>
          <ac:picMkLst>
            <pc:docMk/>
            <pc:sldMk cId="1550200024" sldId="262"/>
            <ac:picMk id="1028" creationId="{7BF10F21-C4F0-451D-8B8C-39E2AC8CC95D}"/>
          </ac:picMkLst>
        </pc:picChg>
        <pc:picChg chg="add mod">
          <ac:chgData name="Manh Tran" userId="f5dc26facff182b8" providerId="LiveId" clId="{1BBE70BC-F2B2-4D9D-9AF8-522E62238FEB}" dt="2020-05-18T13:18:53.746" v="3514" actId="1076"/>
          <ac:picMkLst>
            <pc:docMk/>
            <pc:sldMk cId="1550200024" sldId="262"/>
            <ac:picMk id="1030" creationId="{618F7856-932D-4291-B434-1B6F41E0C111}"/>
          </ac:picMkLst>
        </pc:picChg>
        <pc:picChg chg="add mod">
          <ac:chgData name="Manh Tran" userId="f5dc26facff182b8" providerId="LiveId" clId="{1BBE70BC-F2B2-4D9D-9AF8-522E62238FEB}" dt="2020-05-18T13:18:53.746" v="3514" actId="1076"/>
          <ac:picMkLst>
            <pc:docMk/>
            <pc:sldMk cId="1550200024" sldId="262"/>
            <ac:picMk id="1032" creationId="{D4A10E5F-7689-4E89-BF06-DBD10988D4CA}"/>
          </ac:picMkLst>
        </pc:picChg>
        <pc:cxnChg chg="add mod topLvl">
          <ac:chgData name="Manh Tran" userId="f5dc26facff182b8" providerId="LiveId" clId="{1BBE70BC-F2B2-4D9D-9AF8-522E62238FEB}" dt="2020-05-18T13:18:53.746" v="3514" actId="1076"/>
          <ac:cxnSpMkLst>
            <pc:docMk/>
            <pc:sldMk cId="1550200024" sldId="262"/>
            <ac:cxnSpMk id="9" creationId="{969B65CC-6DD0-4516-94BE-305623C8C704}"/>
          </ac:cxnSpMkLst>
        </pc:cxnChg>
        <pc:cxnChg chg="add mod topLvl">
          <ac:chgData name="Manh Tran" userId="f5dc26facff182b8" providerId="LiveId" clId="{1BBE70BC-F2B2-4D9D-9AF8-522E62238FEB}" dt="2020-05-18T13:18:53.746" v="3514" actId="1076"/>
          <ac:cxnSpMkLst>
            <pc:docMk/>
            <pc:sldMk cId="1550200024" sldId="262"/>
            <ac:cxnSpMk id="14" creationId="{682C89E9-4BFB-412F-AEE1-06C49361EC60}"/>
          </ac:cxnSpMkLst>
        </pc:cxnChg>
        <pc:cxnChg chg="add mod topLvl">
          <ac:chgData name="Manh Tran" userId="f5dc26facff182b8" providerId="LiveId" clId="{1BBE70BC-F2B2-4D9D-9AF8-522E62238FEB}" dt="2020-05-18T13:18:53.746" v="3514" actId="1076"/>
          <ac:cxnSpMkLst>
            <pc:docMk/>
            <pc:sldMk cId="1550200024" sldId="262"/>
            <ac:cxnSpMk id="15" creationId="{9E2428D8-72DF-4682-815D-B244B8C62A8E}"/>
          </ac:cxnSpMkLst>
        </pc:cxnChg>
        <pc:cxnChg chg="add mod topLvl">
          <ac:chgData name="Manh Tran" userId="f5dc26facff182b8" providerId="LiveId" clId="{1BBE70BC-F2B2-4D9D-9AF8-522E62238FEB}" dt="2020-05-18T13:18:53.746" v="3514" actId="1076"/>
          <ac:cxnSpMkLst>
            <pc:docMk/>
            <pc:sldMk cId="1550200024" sldId="262"/>
            <ac:cxnSpMk id="27" creationId="{BF1D2A28-74A1-4357-9916-FD1EA29CCF44}"/>
          </ac:cxnSpMkLst>
        </pc:cxnChg>
        <pc:cxnChg chg="add mod">
          <ac:chgData name="Manh Tran" userId="f5dc26facff182b8" providerId="LiveId" clId="{1BBE70BC-F2B2-4D9D-9AF8-522E62238FEB}" dt="2020-05-18T13:18:53.746" v="3514" actId="1076"/>
          <ac:cxnSpMkLst>
            <pc:docMk/>
            <pc:sldMk cId="1550200024" sldId="262"/>
            <ac:cxnSpMk id="35" creationId="{CBA06D64-B95F-4B3F-B829-9B44543B8571}"/>
          </ac:cxnSpMkLst>
        </pc:cxnChg>
        <pc:cxnChg chg="add mod">
          <ac:chgData name="Manh Tran" userId="f5dc26facff182b8" providerId="LiveId" clId="{1BBE70BC-F2B2-4D9D-9AF8-522E62238FEB}" dt="2020-05-18T13:18:53.746" v="3514" actId="1076"/>
          <ac:cxnSpMkLst>
            <pc:docMk/>
            <pc:sldMk cId="1550200024" sldId="262"/>
            <ac:cxnSpMk id="39" creationId="{0C74BAC8-E8DE-47B8-979A-592059484AFE}"/>
          </ac:cxnSpMkLst>
        </pc:cxnChg>
      </pc:sldChg>
      <pc:sldChg chg="modSp new mod">
        <pc:chgData name="Manh Tran" userId="f5dc26facff182b8" providerId="LiveId" clId="{1BBE70BC-F2B2-4D9D-9AF8-522E62238FEB}" dt="2020-05-18T13:40:40.447" v="4634" actId="20577"/>
        <pc:sldMkLst>
          <pc:docMk/>
          <pc:sldMk cId="1163958066" sldId="263"/>
        </pc:sldMkLst>
        <pc:spChg chg="mod">
          <ac:chgData name="Manh Tran" userId="f5dc26facff182b8" providerId="LiveId" clId="{1BBE70BC-F2B2-4D9D-9AF8-522E62238FEB}" dt="2020-05-18T13:19:12.761" v="3530" actId="20577"/>
          <ac:spMkLst>
            <pc:docMk/>
            <pc:sldMk cId="1163958066" sldId="263"/>
            <ac:spMk id="2" creationId="{E42335A4-A1D5-4967-A35A-61D335CEA1DC}"/>
          </ac:spMkLst>
        </pc:spChg>
        <pc:spChg chg="mod">
          <ac:chgData name="Manh Tran" userId="f5dc26facff182b8" providerId="LiveId" clId="{1BBE70BC-F2B2-4D9D-9AF8-522E62238FEB}" dt="2020-05-18T13:40:40.447" v="4634" actId="20577"/>
          <ac:spMkLst>
            <pc:docMk/>
            <pc:sldMk cId="1163958066" sldId="263"/>
            <ac:spMk id="3" creationId="{DF549CCA-2A44-40FD-B36C-CAFC8335ED8F}"/>
          </ac:spMkLst>
        </pc:spChg>
      </pc:sldChg>
      <pc:sldChg chg="modSp new mod">
        <pc:chgData name="Manh Tran" userId="f5dc26facff182b8" providerId="LiveId" clId="{1BBE70BC-F2B2-4D9D-9AF8-522E62238FEB}" dt="2020-05-18T13:34:22.923" v="4586" actId="6549"/>
        <pc:sldMkLst>
          <pc:docMk/>
          <pc:sldMk cId="3881568084" sldId="264"/>
        </pc:sldMkLst>
        <pc:spChg chg="mod">
          <ac:chgData name="Manh Tran" userId="f5dc26facff182b8" providerId="LiveId" clId="{1BBE70BC-F2B2-4D9D-9AF8-522E62238FEB}" dt="2020-05-18T13:26:19.610" v="4243" actId="20577"/>
          <ac:spMkLst>
            <pc:docMk/>
            <pc:sldMk cId="3881568084" sldId="264"/>
            <ac:spMk id="2" creationId="{EDA2C2E6-7015-41FA-B708-DA769712FCB6}"/>
          </ac:spMkLst>
        </pc:spChg>
        <pc:spChg chg="mod">
          <ac:chgData name="Manh Tran" userId="f5dc26facff182b8" providerId="LiveId" clId="{1BBE70BC-F2B2-4D9D-9AF8-522E62238FEB}" dt="2020-05-18T13:34:22.923" v="4586" actId="6549"/>
          <ac:spMkLst>
            <pc:docMk/>
            <pc:sldMk cId="3881568084" sldId="264"/>
            <ac:spMk id="3" creationId="{7DF3C73C-9ED8-408C-8F1F-48CEFA9B23D6}"/>
          </ac:spMkLst>
        </pc:spChg>
      </pc:sldChg>
    </pc:docChg>
  </pc:docChgLst>
  <pc:docChgLst>
    <pc:chgData name="Manh Tran" userId="f5dc26facff182b8" providerId="LiveId" clId="{6750B7D6-8214-4326-B36B-E1CD373D6A8E}"/>
    <pc:docChg chg="undo custSel addSld modSld sldOrd">
      <pc:chgData name="Manh Tran" userId="f5dc26facff182b8" providerId="LiveId" clId="{6750B7D6-8214-4326-B36B-E1CD373D6A8E}" dt="2020-05-18T13:44:24.067" v="16"/>
      <pc:docMkLst>
        <pc:docMk/>
      </pc:docMkLst>
      <pc:sldChg chg="modSp mod">
        <pc:chgData name="Manh Tran" userId="f5dc26facff182b8" providerId="LiveId" clId="{6750B7D6-8214-4326-B36B-E1CD373D6A8E}" dt="2020-05-18T13:43:31.033" v="4" actId="20577"/>
        <pc:sldMkLst>
          <pc:docMk/>
          <pc:sldMk cId="2512499019" sldId="256"/>
        </pc:sldMkLst>
        <pc:spChg chg="mod">
          <ac:chgData name="Manh Tran" userId="f5dc26facff182b8" providerId="LiveId" clId="{6750B7D6-8214-4326-B36B-E1CD373D6A8E}" dt="2020-05-18T13:43:31.033" v="4" actId="20577"/>
          <ac:spMkLst>
            <pc:docMk/>
            <pc:sldMk cId="2512499019" sldId="256"/>
            <ac:spMk id="2" creationId="{C5CAD486-D767-4174-B387-E5345087BA83}"/>
          </ac:spMkLst>
        </pc:spChg>
      </pc:sldChg>
      <pc:sldChg chg="addSp delSp modSp new mod">
        <pc:chgData name="Manh Tran" userId="f5dc26facff182b8" providerId="LiveId" clId="{6750B7D6-8214-4326-B36B-E1CD373D6A8E}" dt="2020-05-18T13:43:44.538" v="10"/>
        <pc:sldMkLst>
          <pc:docMk/>
          <pc:sldMk cId="843136099" sldId="265"/>
        </pc:sldMkLst>
        <pc:spChg chg="del">
          <ac:chgData name="Manh Tran" userId="f5dc26facff182b8" providerId="LiveId" clId="{6750B7D6-8214-4326-B36B-E1CD373D6A8E}" dt="2020-05-18T13:43:44.538" v="10"/>
          <ac:spMkLst>
            <pc:docMk/>
            <pc:sldMk cId="843136099" sldId="265"/>
            <ac:spMk id="3" creationId="{E365F629-9C6D-47A2-B575-BBC1ACC47735}"/>
          </ac:spMkLst>
        </pc:spChg>
        <pc:picChg chg="add del mod">
          <ac:chgData name="Manh Tran" userId="f5dc26facff182b8" providerId="LiveId" clId="{6750B7D6-8214-4326-B36B-E1CD373D6A8E}" dt="2020-05-18T13:43:42.006" v="9"/>
          <ac:picMkLst>
            <pc:docMk/>
            <pc:sldMk cId="843136099" sldId="265"/>
            <ac:picMk id="4" creationId="{9F79F5EA-7A69-48D4-8D08-98F9C137FE93}"/>
          </ac:picMkLst>
        </pc:picChg>
        <pc:picChg chg="add mod">
          <ac:chgData name="Manh Tran" userId="f5dc26facff182b8" providerId="LiveId" clId="{6750B7D6-8214-4326-B36B-E1CD373D6A8E}" dt="2020-05-18T13:43:44.538" v="10"/>
          <ac:picMkLst>
            <pc:docMk/>
            <pc:sldMk cId="843136099" sldId="265"/>
            <ac:picMk id="5" creationId="{30936922-C0AE-4F55-B82A-509A92EFAA1A}"/>
          </ac:picMkLst>
        </pc:picChg>
      </pc:sldChg>
      <pc:sldChg chg="addSp delSp modSp new">
        <pc:chgData name="Manh Tran" userId="f5dc26facff182b8" providerId="LiveId" clId="{6750B7D6-8214-4326-B36B-E1CD373D6A8E}" dt="2020-05-18T13:43:58.993" v="12"/>
        <pc:sldMkLst>
          <pc:docMk/>
          <pc:sldMk cId="44288807" sldId="266"/>
        </pc:sldMkLst>
        <pc:spChg chg="del">
          <ac:chgData name="Manh Tran" userId="f5dc26facff182b8" providerId="LiveId" clId="{6750B7D6-8214-4326-B36B-E1CD373D6A8E}" dt="2020-05-18T13:43:58.993" v="12"/>
          <ac:spMkLst>
            <pc:docMk/>
            <pc:sldMk cId="44288807" sldId="266"/>
            <ac:spMk id="3" creationId="{55A264E6-7A6C-40BD-8F42-E8AB7B960BF4}"/>
          </ac:spMkLst>
        </pc:spChg>
        <pc:picChg chg="add mod">
          <ac:chgData name="Manh Tran" userId="f5dc26facff182b8" providerId="LiveId" clId="{6750B7D6-8214-4326-B36B-E1CD373D6A8E}" dt="2020-05-18T13:43:58.993" v="12"/>
          <ac:picMkLst>
            <pc:docMk/>
            <pc:sldMk cId="44288807" sldId="266"/>
            <ac:picMk id="4" creationId="{9B34A71D-B720-47AF-A382-90CD7304E0DC}"/>
          </ac:picMkLst>
        </pc:picChg>
      </pc:sldChg>
      <pc:sldChg chg="addSp delSp modSp new ord">
        <pc:chgData name="Manh Tran" userId="f5dc26facff182b8" providerId="LiveId" clId="{6750B7D6-8214-4326-B36B-E1CD373D6A8E}" dt="2020-05-18T13:44:24.067" v="16"/>
        <pc:sldMkLst>
          <pc:docMk/>
          <pc:sldMk cId="1094536957" sldId="267"/>
        </pc:sldMkLst>
        <pc:spChg chg="del">
          <ac:chgData name="Manh Tran" userId="f5dc26facff182b8" providerId="LiveId" clId="{6750B7D6-8214-4326-B36B-E1CD373D6A8E}" dt="2020-05-18T13:44:24.067" v="16"/>
          <ac:spMkLst>
            <pc:docMk/>
            <pc:sldMk cId="1094536957" sldId="267"/>
            <ac:spMk id="3" creationId="{7F3CABF9-553E-47A1-8463-2E6C1F516ABF}"/>
          </ac:spMkLst>
        </pc:spChg>
        <pc:picChg chg="add mod">
          <ac:chgData name="Manh Tran" userId="f5dc26facff182b8" providerId="LiveId" clId="{6750B7D6-8214-4326-B36B-E1CD373D6A8E}" dt="2020-05-18T13:44:24.067" v="16"/>
          <ac:picMkLst>
            <pc:docMk/>
            <pc:sldMk cId="1094536957" sldId="267"/>
            <ac:picMk id="4" creationId="{27FCA258-6720-457C-B8E5-652B4B8E02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4369-6B23-46D5-96C2-91F698182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4A7FE-ADCB-41D6-A9FD-6FC8B68E1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57728-3251-4B7C-886A-84095247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132D-A499-410C-ACC1-ACB947C872B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52A36-6F4F-47F4-8F20-4A026986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973F1-2A5E-42E4-B491-C80989B8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914C-D944-4EF7-AF8C-E0D3D616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CBC9-F9AB-4A63-86CF-32D17453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0660F-2966-4935-ADAD-1EC3C3446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AF642-6BCC-4269-A60F-CB70107B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132D-A499-410C-ACC1-ACB947C872B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DA48-6EAB-46D4-A97D-27903C66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4DE09-D313-4126-AAA5-225D119B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914C-D944-4EF7-AF8C-E0D3D616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19482-F3C8-49CA-89B4-7D8751DDF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F5AF7-4C5C-4EA2-850E-4527C08D3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6655-E174-41AA-A49A-EDA4CBCA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132D-A499-410C-ACC1-ACB947C872B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1085F-614B-4301-B06B-EDBACF76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B16A4-6381-4763-A51F-67677323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914C-D944-4EF7-AF8C-E0D3D616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8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5AD9-6F91-45DD-A875-A7C5EF9C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C596-C85B-4907-9BB7-CA903DCC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BCD7-DD8B-4581-862C-36748BC1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132D-A499-410C-ACC1-ACB947C872B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BCA0-9592-4C4D-A815-5FCC9A4A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71151-C222-4E79-9979-CAA74D73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914C-D944-4EF7-AF8C-E0D3D616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0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E2C7-BF3D-4A5C-842A-E8342CB6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1E7E7-4671-43A9-B8C9-21BBC4612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B0748-C1CA-4D14-AA52-1AAD13C4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132D-A499-410C-ACC1-ACB947C872B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F5DDF-E07F-4A15-B691-C3E23DFD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9870-5A43-4539-818C-BF06814B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914C-D944-4EF7-AF8C-E0D3D616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0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F5C0-1F41-40BF-860D-AD9E6DA6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3FCC-861C-4E15-9B8C-C8FCCF837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834BA-A9E8-4989-BE43-422E2A148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D9A8C-AE07-49B1-83F4-D59B20D7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132D-A499-410C-ACC1-ACB947C872B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3CDE6-7CA1-4C45-8326-70FDAAEB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7EF24-2E1F-4577-809A-EE3567F9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914C-D944-4EF7-AF8C-E0D3D616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0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F961-7FA7-43E6-BDEC-27CD4B4F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6FE9-37AA-4AFC-8D93-472E0A578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71A76-11DE-4AA6-84F9-FA27FD0DE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29460-1E13-4EA4-AD5A-54DAC1BCF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47E27-3176-401E-8013-669733435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0199B-EDDA-439C-ACEE-0CF106CA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132D-A499-410C-ACC1-ACB947C872B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9E066-EE61-4939-8B91-DF809F48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BC714-BF65-4BBF-99CD-039AB5B3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914C-D944-4EF7-AF8C-E0D3D616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5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F966-867F-494B-8181-CD7E4D1D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F4DA4-A22E-47C5-8AEA-C377E8A3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132D-A499-410C-ACC1-ACB947C872B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41AFC-EEC3-4DB6-85E8-A4C4D78C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C1692-391D-40EE-9824-4D9D0E78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914C-D944-4EF7-AF8C-E0D3D616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7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A1E43-9876-4F79-92DC-BCE8A2DA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132D-A499-410C-ACC1-ACB947C872B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3C786-33C1-4F17-A955-573EAF65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1507-DCAE-4C92-92B9-3D4C1450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914C-D944-4EF7-AF8C-E0D3D616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4B94-5A28-43C4-9F92-C8FAA637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69D0-C459-482B-BC21-9D5C03AF3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472D-55BF-4AD9-B96A-AD341BDC4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EB876-99BF-4F14-82FD-F284C40E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132D-A499-410C-ACC1-ACB947C872B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14C30-ACEA-454E-805F-3918EF19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94A1A-1814-4E78-873D-07AC3E97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914C-D944-4EF7-AF8C-E0D3D616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1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96C0-785D-45B6-A16A-AE572268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5EDDD-14EC-4486-88B4-3465CC991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756A3-F460-44B4-B36D-B4C7E66F2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069CD-47BC-41B8-A1FD-8B5249CA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132D-A499-410C-ACC1-ACB947C872B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00476-B69C-406A-BC5F-32DE7A5F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BF7A1-5AD4-40EE-8791-0D17EB72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914C-D944-4EF7-AF8C-E0D3D616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1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05357-3DF0-4663-BA25-E878B8C4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87C1F-19AE-4455-A171-03CCF2970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C86BF-0773-4FD2-8735-C9767FDE4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7132D-A499-410C-ACC1-ACB947C872B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3112-6677-4D3E-8AC0-F3C08C132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3BF6-5C70-42F6-9126-A23DF6873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914C-D944-4EF7-AF8C-E0D3D616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7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o/SkiaShar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.24/svn/GiaPha/Gia%20pha%204.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D486-D767-4174-B387-E5345087B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tả GIA PHẢ 4.0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424C2-F59E-4B6D-939C-E8E7B7EB0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2020-05-19</a:t>
            </a:r>
          </a:p>
        </p:txBody>
      </p:sp>
    </p:spTree>
    <p:extLst>
      <p:ext uri="{BB962C8B-B14F-4D97-AF65-F5344CB8AC3E}">
        <p14:creationId xmlns:p14="http://schemas.microsoft.com/office/powerpoint/2010/main" val="251249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47D7-47F1-4450-91C8-182FF6AF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36922-C0AE-4F55-B82A-509A92EFA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3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D923-B038-4DDF-A87E-CBA43A31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FCA258-6720-457C-B8E5-652B4B8E0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3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4962-A45D-499F-A649-168CBF90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34A71D-B720-47AF-A382-90CD7304E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AD82-26A0-44A8-8B3A-8EE50AB0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Mục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8055-E7B0-4633-A1CB-89C40B1C2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Làm</a:t>
            </a:r>
            <a:r>
              <a:rPr lang="en-US" dirty="0"/>
              <a:t>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mềm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̉ </a:t>
            </a:r>
            <a:r>
              <a:rPr lang="en-US" dirty="0" err="1"/>
              <a:t>mới</a:t>
            </a:r>
            <a:r>
              <a:rPr lang="en-US" dirty="0"/>
              <a:t> v</a:t>
            </a:r>
            <a:r>
              <a:rPr lang="vi-VN" dirty="0"/>
              <a:t>ơ</a:t>
            </a:r>
            <a:r>
              <a:rPr lang="en-US" dirty="0"/>
              <a:t>́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chức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mềm</a:t>
            </a:r>
            <a:r>
              <a:rPr lang="en-US" dirty="0"/>
              <a:t> </a:t>
            </a:r>
            <a:r>
              <a:rPr lang="en-US" dirty="0" err="1"/>
              <a:t>hiện</a:t>
            </a:r>
            <a:r>
              <a:rPr lang="en-US" dirty="0"/>
              <a:t> </a:t>
            </a:r>
            <a:r>
              <a:rPr lang="en-US" dirty="0" err="1"/>
              <a:t>tại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có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đặc</a:t>
            </a:r>
            <a:r>
              <a:rPr lang="en-US" dirty="0"/>
              <a:t> </a:t>
            </a:r>
            <a:r>
              <a:rPr lang="en-US" dirty="0" err="1"/>
              <a:t>điểm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 err="1"/>
              <a:t>Ve</a:t>
            </a:r>
            <a:r>
              <a:rPr lang="en-US" dirty="0"/>
              <a:t>̃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̉ </a:t>
            </a:r>
            <a:r>
              <a:rPr lang="en-US" dirty="0" err="1"/>
              <a:t>nhanh</a:t>
            </a:r>
            <a:endParaRPr lang="en-US" dirty="0"/>
          </a:p>
          <a:p>
            <a:pPr lvl="1"/>
            <a:r>
              <a:rPr lang="en-US" dirty="0" err="1"/>
              <a:t>Cấu</a:t>
            </a:r>
            <a:r>
              <a:rPr lang="en-US" dirty="0"/>
              <a:t> </a:t>
            </a:r>
            <a:r>
              <a:rPr lang="en-US" dirty="0" err="1"/>
              <a:t>trúc</a:t>
            </a:r>
            <a:r>
              <a:rPr lang="en-US" dirty="0"/>
              <a:t> code </a:t>
            </a:r>
            <a:r>
              <a:rPr lang="en-US" dirty="0" err="1"/>
              <a:t>tốt</a:t>
            </a:r>
            <a:r>
              <a:rPr lang="en-US" dirty="0"/>
              <a:t>, </a:t>
            </a:r>
            <a:r>
              <a:rPr lang="en-US" dirty="0" err="1"/>
              <a:t>tối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code </a:t>
            </a:r>
            <a:r>
              <a:rPr lang="en-US" dirty="0" err="1"/>
              <a:t>đê</a:t>
            </a:r>
            <a:r>
              <a:rPr lang="en-US" dirty="0"/>
              <a:t>̉ có </a:t>
            </a:r>
            <a:r>
              <a:rPr lang="en-US" dirty="0" err="1"/>
              <a:t>thê</a:t>
            </a:r>
            <a:r>
              <a:rPr lang="en-US" dirty="0"/>
              <a:t>̉ </a:t>
            </a:r>
            <a:r>
              <a:rPr lang="en-US" dirty="0" err="1"/>
              <a:t>mơ</a:t>
            </a:r>
            <a:r>
              <a:rPr lang="en-US" dirty="0"/>
              <a:t>̉ </a:t>
            </a:r>
            <a:r>
              <a:rPr lang="en-US" dirty="0" err="1"/>
              <a:t>rộng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lai</a:t>
            </a:r>
            <a:endParaRPr lang="en-US" dirty="0"/>
          </a:p>
          <a:p>
            <a:pPr lvl="1"/>
            <a:r>
              <a:rPr lang="en-US" dirty="0"/>
              <a:t>2 </a:t>
            </a:r>
            <a:r>
              <a:rPr lang="en-US" dirty="0" err="1"/>
              <a:t>hình</a:t>
            </a:r>
            <a:r>
              <a:rPr lang="en-US" dirty="0"/>
              <a:t> </a:t>
            </a:r>
            <a:r>
              <a:rPr lang="en-US" dirty="0" err="1"/>
              <a:t>thức</a:t>
            </a:r>
            <a:endParaRPr lang="en-US" dirty="0"/>
          </a:p>
          <a:p>
            <a:pPr lvl="2"/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máy</a:t>
            </a:r>
            <a:r>
              <a:rPr lang="en-US" dirty="0"/>
              <a:t> (Offline): Chỉ </a:t>
            </a:r>
            <a:r>
              <a:rPr lang="en-US" dirty="0" err="1"/>
              <a:t>làm</a:t>
            </a:r>
            <a:r>
              <a:rPr lang="en-US" dirty="0"/>
              <a:t> </a:t>
            </a:r>
            <a:r>
              <a:rPr lang="en-US" dirty="0" err="1"/>
              <a:t>việc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1 </a:t>
            </a:r>
            <a:r>
              <a:rPr lang="en-US" dirty="0" err="1"/>
              <a:t>máy</a:t>
            </a:r>
            <a:r>
              <a:rPr lang="en-US" dirty="0"/>
              <a:t> </a:t>
            </a:r>
            <a:r>
              <a:rPr lang="en-US" dirty="0" err="1"/>
              <a:t>tính</a:t>
            </a:r>
            <a:endParaRPr lang="en-US" dirty="0"/>
          </a:p>
          <a:p>
            <a:pPr lvl="2"/>
            <a:r>
              <a:rPr lang="en-US" dirty="0"/>
              <a:t>(Online )Có </a:t>
            </a:r>
            <a:r>
              <a:rPr lang="en-US" dirty="0" err="1"/>
              <a:t>thê</a:t>
            </a:r>
            <a:r>
              <a:rPr lang="en-US" dirty="0"/>
              <a:t>̉ chia sẻ </a:t>
            </a:r>
            <a:r>
              <a:rPr lang="en-US" dirty="0" err="1"/>
              <a:t>dư</a:t>
            </a:r>
            <a:r>
              <a:rPr lang="en-US" dirty="0"/>
              <a:t>̃ </a:t>
            </a:r>
            <a:r>
              <a:rPr lang="en-US" dirty="0" err="1"/>
              <a:t>liệu</a:t>
            </a:r>
            <a:r>
              <a:rPr lang="en-US" dirty="0"/>
              <a:t> </a:t>
            </a:r>
            <a:r>
              <a:rPr lang="en-US" dirty="0" err="1"/>
              <a:t>giữa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đình</a:t>
            </a:r>
            <a:r>
              <a:rPr lang="en-US" dirty="0"/>
              <a:t> qua Internet</a:t>
            </a:r>
          </a:p>
          <a:p>
            <a:pPr lvl="2"/>
            <a:r>
              <a:rPr lang="en-US" dirty="0"/>
              <a:t>Có </a:t>
            </a:r>
            <a:r>
              <a:rPr lang="en-US" dirty="0" err="1"/>
              <a:t>thê</a:t>
            </a:r>
            <a:r>
              <a:rPr lang="en-US" dirty="0"/>
              <a:t>̉ </a:t>
            </a:r>
            <a:r>
              <a:rPr lang="en-US" dirty="0" err="1"/>
              <a:t>chuyển</a:t>
            </a:r>
            <a:r>
              <a:rPr lang="en-US" dirty="0"/>
              <a:t> </a:t>
            </a:r>
            <a:r>
              <a:rPr lang="en-US" dirty="0" err="1"/>
              <a:t>đổi</a:t>
            </a:r>
            <a:r>
              <a:rPr lang="en-US" dirty="0"/>
              <a:t> </a:t>
            </a:r>
            <a:r>
              <a:rPr lang="en-US" dirty="0" err="1"/>
              <a:t>giữa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</a:t>
            </a:r>
            <a:r>
              <a:rPr lang="en-US" dirty="0" err="1"/>
              <a:t>thức</a:t>
            </a:r>
            <a:r>
              <a:rPr lang="en-US" dirty="0"/>
              <a:t> Offline sang Online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cách</a:t>
            </a:r>
            <a:r>
              <a:rPr lang="en-US" dirty="0"/>
              <a:t> </a:t>
            </a:r>
            <a:r>
              <a:rPr lang="en-US" dirty="0" err="1"/>
              <a:t>dê</a:t>
            </a:r>
            <a:r>
              <a:rPr lang="en-US" dirty="0"/>
              <a:t>̃ </a:t>
            </a:r>
            <a:r>
              <a:rPr lang="en-US" dirty="0" err="1"/>
              <a:t>dàng</a:t>
            </a:r>
            <a:endParaRPr lang="en-US" dirty="0"/>
          </a:p>
          <a:p>
            <a:pPr lvl="1"/>
            <a:r>
              <a:rPr lang="en-US" dirty="0" err="1"/>
              <a:t>Khắc</a:t>
            </a:r>
            <a:r>
              <a:rPr lang="en-US" dirty="0"/>
              <a:t> </a:t>
            </a:r>
            <a:r>
              <a:rPr lang="en-US" dirty="0" err="1"/>
              <a:t>phục</a:t>
            </a:r>
            <a:r>
              <a:rPr lang="en-US" dirty="0"/>
              <a:t> </a:t>
            </a:r>
            <a:r>
              <a:rPr lang="en-US" dirty="0" err="1"/>
              <a:t>yếu</a:t>
            </a:r>
            <a:r>
              <a:rPr lang="en-US" dirty="0"/>
              <a:t> </a:t>
            </a:r>
            <a:r>
              <a:rPr lang="en-US" dirty="0" err="1"/>
              <a:t>điểm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mềm</a:t>
            </a:r>
            <a:r>
              <a:rPr lang="en-US" dirty="0"/>
              <a:t> </a:t>
            </a:r>
            <a:r>
              <a:rPr lang="en-US" dirty="0" err="1"/>
              <a:t>gp</a:t>
            </a:r>
            <a:r>
              <a:rPr lang="en-US" dirty="0"/>
              <a:t> </a:t>
            </a:r>
            <a:r>
              <a:rPr lang="en-US" dirty="0" err="1"/>
              <a:t>hiện</a:t>
            </a:r>
            <a:r>
              <a:rPr lang="en-US" dirty="0"/>
              <a:t> </a:t>
            </a:r>
            <a:r>
              <a:rPr lang="en-US" dirty="0" err="1"/>
              <a:t>tại</a:t>
            </a:r>
            <a:r>
              <a:rPr lang="en-US" dirty="0"/>
              <a:t>: Excel </a:t>
            </a:r>
            <a:r>
              <a:rPr lang="en-US" dirty="0" err="1"/>
              <a:t>va</a:t>
            </a:r>
            <a:r>
              <a:rPr lang="en-US" dirty="0"/>
              <a:t>̀ word </a:t>
            </a:r>
            <a:r>
              <a:rPr lang="en-US" dirty="0" err="1"/>
              <a:t>phu</a:t>
            </a:r>
            <a:r>
              <a:rPr lang="en-US" dirty="0"/>
              <a:t>̣ </a:t>
            </a:r>
            <a:r>
              <a:rPr lang="en-US" dirty="0" err="1"/>
              <a:t>thuộc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DLL </a:t>
            </a:r>
            <a:r>
              <a:rPr lang="en-US" dirty="0" err="1"/>
              <a:t>Của</a:t>
            </a:r>
            <a:r>
              <a:rPr lang="en-US" dirty="0"/>
              <a:t> Microsoft, </a:t>
            </a:r>
            <a:r>
              <a:rPr lang="en-US" dirty="0" err="1"/>
              <a:t>ve</a:t>
            </a:r>
            <a:r>
              <a:rPr lang="en-US" dirty="0"/>
              <a:t>̃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̉ </a:t>
            </a:r>
            <a:r>
              <a:rPr lang="en-US" dirty="0" err="1"/>
              <a:t>chậm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hoạt</a:t>
            </a:r>
            <a:r>
              <a:rPr lang="en-US" dirty="0"/>
              <a:t>…</a:t>
            </a:r>
          </a:p>
          <a:p>
            <a:pPr lvl="1"/>
            <a:r>
              <a:rPr lang="en-US" dirty="0" err="1"/>
              <a:t>Ứng</a:t>
            </a:r>
            <a:r>
              <a:rPr lang="en-US" dirty="0"/>
              <a:t>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nghê</a:t>
            </a:r>
            <a:r>
              <a:rPr lang="en-US" dirty="0"/>
              <a:t>̣ </a:t>
            </a:r>
            <a:r>
              <a:rPr lang="en-US" dirty="0" err="1"/>
              <a:t>mới</a:t>
            </a:r>
            <a:r>
              <a:rPr lang="en-US" dirty="0"/>
              <a:t>, </a:t>
            </a:r>
            <a:r>
              <a:rPr lang="en-US" dirty="0" err="1"/>
              <a:t>kết</a:t>
            </a:r>
            <a:r>
              <a:rPr lang="en-US" dirty="0"/>
              <a:t> </a:t>
            </a:r>
            <a:r>
              <a:rPr lang="en-US" dirty="0" err="1"/>
              <a:t>nối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thiết</a:t>
            </a:r>
            <a:r>
              <a:rPr lang="en-US" dirty="0"/>
              <a:t> bị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là </a:t>
            </a:r>
            <a:r>
              <a:rPr lang="en-US" dirty="0" err="1"/>
              <a:t>điện</a:t>
            </a:r>
            <a:r>
              <a:rPr lang="en-US" dirty="0"/>
              <a:t> </a:t>
            </a:r>
            <a:r>
              <a:rPr lang="en-US" dirty="0" err="1"/>
              <a:t>thoại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, </a:t>
            </a:r>
            <a:r>
              <a:rPr lang="en-US" dirty="0" err="1"/>
              <a:t>máy</a:t>
            </a:r>
            <a:r>
              <a:rPr lang="en-US" dirty="0"/>
              <a:t> </a:t>
            </a:r>
            <a:r>
              <a:rPr lang="en-US" dirty="0" err="1"/>
              <a:t>tính</a:t>
            </a:r>
            <a:r>
              <a:rPr lang="en-US" dirty="0"/>
              <a:t>, web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̉….</a:t>
            </a:r>
          </a:p>
        </p:txBody>
      </p:sp>
    </p:spTree>
    <p:extLst>
      <p:ext uri="{BB962C8B-B14F-4D97-AF65-F5344CB8AC3E}">
        <p14:creationId xmlns:p14="http://schemas.microsoft.com/office/powerpoint/2010/main" val="28541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670E-C814-42E5-9B8A-A0FA863C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Cấu</a:t>
            </a:r>
            <a:r>
              <a:rPr lang="en-US" dirty="0"/>
              <a:t> </a:t>
            </a:r>
            <a:r>
              <a:rPr lang="en-US" dirty="0" err="1"/>
              <a:t>trúc</a:t>
            </a:r>
            <a:r>
              <a:rPr lang="en-US" dirty="0"/>
              <a:t> Code </a:t>
            </a:r>
            <a:r>
              <a:rPr lang="en-US" dirty="0" err="1"/>
              <a:t>hiện</a:t>
            </a:r>
            <a:r>
              <a:rPr lang="en-US" dirty="0"/>
              <a:t> </a:t>
            </a:r>
            <a:r>
              <a:rPr lang="en-US" dirty="0" err="1"/>
              <a:t>tại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2F6E-47DC-49F8-9A30-9CD514D2F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GP40Common: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lớp</a:t>
            </a:r>
            <a:r>
              <a:rPr lang="en-US" dirty="0"/>
              <a:t> </a:t>
            </a:r>
            <a:r>
              <a:rPr lang="en-US" dirty="0" err="1"/>
              <a:t>dùng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  <a:p>
            <a:r>
              <a:rPr lang="en-US" dirty="0"/>
              <a:t>GP40Tree: </a:t>
            </a:r>
            <a:r>
              <a:rPr lang="en-US" dirty="0" err="1"/>
              <a:t>Ve</a:t>
            </a:r>
            <a:r>
              <a:rPr lang="en-US" dirty="0"/>
              <a:t>̃ </a:t>
            </a:r>
            <a:r>
              <a:rPr lang="en-US" dirty="0" err="1"/>
              <a:t>pha</a:t>
            </a:r>
            <a:r>
              <a:rPr lang="en-US" dirty="0"/>
              <a:t>̉ </a:t>
            </a:r>
            <a:r>
              <a:rPr lang="en-US" dirty="0" err="1"/>
              <a:t>hê</a:t>
            </a:r>
            <a:r>
              <a:rPr lang="en-US" dirty="0"/>
              <a:t>̣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Team có </a:t>
            </a:r>
            <a:r>
              <a:rPr lang="en-US" dirty="0" err="1">
                <a:sym typeface="Wingdings" panose="05000000000000000000" pitchFamily="2" charset="2"/>
              </a:rPr>
              <a:t>thê</a:t>
            </a:r>
            <a:r>
              <a:rPr lang="en-US" dirty="0">
                <a:sym typeface="Wingdings" panose="05000000000000000000" pitchFamily="2" charset="2"/>
              </a:rPr>
              <a:t>̉ </a:t>
            </a:r>
            <a:r>
              <a:rPr lang="en-US" dirty="0" err="1">
                <a:sym typeface="Wingdings" panose="05000000000000000000" pitchFamily="2" charset="2"/>
              </a:rPr>
              <a:t>tùy</a:t>
            </a:r>
            <a:r>
              <a:rPr lang="en-US" dirty="0">
                <a:sym typeface="Wingdings" panose="05000000000000000000" pitchFamily="2" charset="2"/>
              </a:rPr>
              <a:t> ý </a:t>
            </a:r>
            <a:r>
              <a:rPr lang="en-US" dirty="0" err="1">
                <a:sym typeface="Wingdings" panose="05000000000000000000" pitchFamily="2" charset="2"/>
              </a:rPr>
              <a:t>điều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chỉnh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phu</a:t>
            </a:r>
            <a:r>
              <a:rPr lang="en-US" dirty="0">
                <a:sym typeface="Wingdings" panose="05000000000000000000" pitchFamily="2" charset="2"/>
              </a:rPr>
              <a:t>̀ </a:t>
            </a:r>
            <a:r>
              <a:rPr lang="en-US" dirty="0" err="1">
                <a:sym typeface="Wingdings" panose="05000000000000000000" pitchFamily="2" charset="2"/>
              </a:rPr>
              <a:t>hợp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1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EE7C-C804-4734-B92E-4809C897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vi-VN" dirty="0"/>
              <a:t>ư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ởng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̃ </a:t>
            </a:r>
            <a:r>
              <a:rPr lang="en-US" dirty="0" err="1"/>
              <a:t>pha</a:t>
            </a:r>
            <a:r>
              <a:rPr lang="en-US" dirty="0"/>
              <a:t>̉ </a:t>
            </a:r>
            <a:r>
              <a:rPr lang="en-US" dirty="0" err="1"/>
              <a:t>đô</a:t>
            </a:r>
            <a:r>
              <a:rPr lang="en-US" dirty="0"/>
              <a:t>̀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5142C-85ED-4EF9-94F6-EA0216849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25" y="1919287"/>
            <a:ext cx="2324100" cy="301942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ADA813-2C6F-4D30-A06C-970620FB5ECD}"/>
              </a:ext>
            </a:extLst>
          </p:cNvPr>
          <p:cNvSpPr txBox="1"/>
          <p:nvPr/>
        </p:nvSpPr>
        <p:spPr>
          <a:xfrm>
            <a:off x="685506" y="5234672"/>
            <a:ext cx="2830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Control </a:t>
            </a:r>
            <a:r>
              <a:rPr lang="en-US" dirty="0" err="1"/>
              <a:t>phục</a:t>
            </a:r>
            <a:r>
              <a:rPr lang="en-US" dirty="0"/>
              <a:t> vụ Design Card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algn="ctr"/>
            <a:r>
              <a:rPr lang="en-US" b="1" dirty="0" err="1"/>
              <a:t>clsFamilyMember.cs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470CD-6DEE-4ED1-B0FB-D8A272019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234" y="2334222"/>
            <a:ext cx="2687847" cy="225691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D061B0-2129-4529-8876-B3F3DAD8BF88}"/>
              </a:ext>
            </a:extLst>
          </p:cNvPr>
          <p:cNvSpPr txBox="1"/>
          <p:nvPr/>
        </p:nvSpPr>
        <p:spPr>
          <a:xfrm>
            <a:off x="4342234" y="5234672"/>
            <a:ext cx="347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toán</a:t>
            </a:r>
            <a:r>
              <a:rPr lang="en-US" dirty="0"/>
              <a:t> </a:t>
            </a:r>
            <a:r>
              <a:rPr lang="en-US" dirty="0" err="1"/>
              <a:t>tọa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̣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Kiểu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  <a:p>
            <a:pPr algn="ctr"/>
            <a:r>
              <a:rPr lang="en-US" b="1" dirty="0" err="1"/>
              <a:t>clsTreeDraw.cs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4D2199-CDE2-4C73-9DF4-D37189771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868" y="2497965"/>
            <a:ext cx="3683572" cy="207099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12819F-76C3-43F4-913E-1EAE88044B39}"/>
              </a:ext>
            </a:extLst>
          </p:cNvPr>
          <p:cNvSpPr txBox="1"/>
          <p:nvPr/>
        </p:nvSpPr>
        <p:spPr>
          <a:xfrm>
            <a:off x="8447026" y="5285575"/>
            <a:ext cx="347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Form </a:t>
            </a:r>
            <a:r>
              <a:rPr lang="en-US" dirty="0" err="1"/>
              <a:t>ve</a:t>
            </a:r>
            <a:r>
              <a:rPr lang="en-US" dirty="0"/>
              <a:t>̃</a:t>
            </a:r>
          </a:p>
          <a:p>
            <a:pPr algn="ctr"/>
            <a:r>
              <a:rPr lang="en-US" b="1" dirty="0" err="1"/>
              <a:t>frmFTree.cs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E873E82-69E6-421B-93D6-BB163D854683}"/>
              </a:ext>
            </a:extLst>
          </p:cNvPr>
          <p:cNvSpPr/>
          <p:nvPr/>
        </p:nvSpPr>
        <p:spPr>
          <a:xfrm>
            <a:off x="3440507" y="3429000"/>
            <a:ext cx="695967" cy="303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B2ACA10-E687-49CA-BD76-A73E77BB7559}"/>
              </a:ext>
            </a:extLst>
          </p:cNvPr>
          <p:cNvSpPr/>
          <p:nvPr/>
        </p:nvSpPr>
        <p:spPr>
          <a:xfrm>
            <a:off x="7125670" y="3407546"/>
            <a:ext cx="695967" cy="303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014CAC-E24E-4D4D-A938-A0B162C5B048}"/>
              </a:ext>
            </a:extLst>
          </p:cNvPr>
          <p:cNvSpPr txBox="1"/>
          <p:nvPr/>
        </p:nvSpPr>
        <p:spPr>
          <a:xfrm>
            <a:off x="3262825" y="2911688"/>
            <a:ext cx="84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SVG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647F0B-5AF8-4513-9706-5EE0C26666CE}"/>
              </a:ext>
            </a:extLst>
          </p:cNvPr>
          <p:cNvSpPr txBox="1"/>
          <p:nvPr/>
        </p:nvSpPr>
        <p:spPr>
          <a:xfrm>
            <a:off x="7052750" y="2911688"/>
            <a:ext cx="84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SVG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160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C487-9A43-4615-AA4C-078553B2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Tô</a:t>
            </a:r>
            <a:r>
              <a:rPr lang="en-US" dirty="0"/>
              <a:t>̉ </a:t>
            </a:r>
            <a:r>
              <a:rPr lang="en-US" dirty="0" err="1"/>
              <a:t>chức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̃ </a:t>
            </a:r>
            <a:r>
              <a:rPr lang="en-US" dirty="0" err="1"/>
              <a:t>liệu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A36F-5AD4-4346-8035-A2B26A7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1161" cy="4351338"/>
          </a:xfrm>
        </p:spPr>
        <p:txBody>
          <a:bodyPr/>
          <a:lstStyle/>
          <a:p>
            <a:r>
              <a:rPr lang="en-US" dirty="0"/>
              <a:t>Có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lớp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tả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b="1" dirty="0" err="1"/>
              <a:t>clsFamilyMember.cs</a:t>
            </a:r>
            <a:endParaRPr lang="en-US" b="1" dirty="0"/>
          </a:p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ở </a:t>
            </a:r>
            <a:r>
              <a:rPr lang="en-US" dirty="0" err="1"/>
              <a:t>dạng</a:t>
            </a:r>
            <a:r>
              <a:rPr lang="en-US" dirty="0"/>
              <a:t> JSON</a:t>
            </a:r>
          </a:p>
          <a:p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lần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mới</a:t>
            </a:r>
            <a:r>
              <a:rPr lang="en-US" dirty="0"/>
              <a:t> hay </a:t>
            </a:r>
            <a:r>
              <a:rPr lang="en-US" dirty="0" err="1"/>
              <a:t>cập</a:t>
            </a:r>
            <a:r>
              <a:rPr lang="en-US" dirty="0"/>
              <a:t> </a:t>
            </a:r>
            <a:r>
              <a:rPr lang="en-US" dirty="0" err="1"/>
              <a:t>nhật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̀ l</a:t>
            </a:r>
            <a:r>
              <a:rPr lang="vi-VN" dirty="0"/>
              <a:t>ư</a:t>
            </a:r>
            <a:r>
              <a:rPr lang="en-US" dirty="0"/>
              <a:t>u/</a:t>
            </a:r>
            <a:r>
              <a:rPr lang="en-US" dirty="0" err="1"/>
              <a:t>cập</a:t>
            </a:r>
            <a:r>
              <a:rPr lang="en-US" dirty="0"/>
              <a:t> </a:t>
            </a:r>
            <a:r>
              <a:rPr lang="en-US" dirty="0" err="1"/>
              <a:t>nhật</a:t>
            </a:r>
            <a:r>
              <a:rPr lang="en-US" dirty="0"/>
              <a:t> ra </a:t>
            </a:r>
            <a:r>
              <a:rPr lang="en-US" dirty="0" err="1"/>
              <a:t>JSon</a:t>
            </a:r>
            <a:r>
              <a:rPr lang="en-US" dirty="0"/>
              <a:t>/SVG. </a:t>
            </a:r>
          </a:p>
          <a:p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dạng</a:t>
            </a:r>
            <a:r>
              <a:rPr lang="en-US" dirty="0"/>
              <a:t> file </a:t>
            </a:r>
            <a:r>
              <a:rPr lang="en-US" dirty="0" err="1"/>
              <a:t>va</a:t>
            </a:r>
            <a:r>
              <a:rPr lang="en-US" dirty="0"/>
              <a:t>̀ đ</a:t>
            </a:r>
            <a:r>
              <a:rPr lang="vi-VN" dirty="0"/>
              <a:t>ư</a:t>
            </a:r>
            <a:r>
              <a:rPr lang="en-US" dirty="0" err="1"/>
              <a:t>ợc</a:t>
            </a:r>
            <a:r>
              <a:rPr lang="en-US" dirty="0"/>
              <a:t> mã </a:t>
            </a:r>
            <a:r>
              <a:rPr lang="en-US" dirty="0" err="1"/>
              <a:t>hóa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Liệu</a:t>
            </a:r>
            <a:r>
              <a:rPr lang="en-US" dirty="0">
                <a:solidFill>
                  <a:srgbClr val="FF0000"/>
                </a:solidFill>
              </a:rPr>
              <a:t> có </a:t>
            </a:r>
            <a:r>
              <a:rPr lang="en-US" dirty="0" err="1">
                <a:solidFill>
                  <a:srgbClr val="FF0000"/>
                </a:solidFill>
              </a:rPr>
              <a:t>nên</a:t>
            </a:r>
            <a:r>
              <a:rPr lang="en-US" dirty="0">
                <a:solidFill>
                  <a:srgbClr val="FF0000"/>
                </a:solidFill>
              </a:rPr>
              <a:t> ở </a:t>
            </a:r>
            <a:r>
              <a:rPr lang="en-US" dirty="0" err="1">
                <a:solidFill>
                  <a:srgbClr val="FF0000"/>
                </a:solidFill>
              </a:rPr>
              <a:t>dạng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một</a:t>
            </a:r>
            <a:r>
              <a:rPr lang="en-US" dirty="0">
                <a:solidFill>
                  <a:srgbClr val="FF0000"/>
                </a:solidFill>
              </a:rPr>
              <a:t> file ZIP?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00E41-9C34-4301-B4E8-FFC43556F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360" y="1825624"/>
            <a:ext cx="4130735" cy="276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9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F359-1AE9-4B0E-B130-F54E8BBB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ĐỒ HỌA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4A5C-40CF-4205-B900-6066F84D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Dùng</a:t>
            </a:r>
            <a:r>
              <a:rPr lang="en-US" dirty="0"/>
              <a:t> </a:t>
            </a:r>
            <a:r>
              <a:rPr lang="en-US" dirty="0" err="1"/>
              <a:t>SkiaSharp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Microsoft Xamarin</a:t>
            </a:r>
          </a:p>
          <a:p>
            <a:pPr lvl="1"/>
            <a:r>
              <a:rPr lang="en-US" dirty="0">
                <a:hlinkClick r:id="rId2"/>
              </a:rPr>
              <a:t>https://github.com/mono/SkiaSharp</a:t>
            </a:r>
            <a:endParaRPr lang="en-US" dirty="0"/>
          </a:p>
          <a:p>
            <a:r>
              <a:rPr lang="en-US" dirty="0"/>
              <a:t>Cross Platform</a:t>
            </a:r>
          </a:p>
          <a:p>
            <a:r>
              <a:rPr lang="en-US" dirty="0" err="1"/>
              <a:t>Xuất</a:t>
            </a:r>
            <a:r>
              <a:rPr lang="en-US" dirty="0"/>
              <a:t> ra </a:t>
            </a:r>
            <a:r>
              <a:rPr lang="en-US" dirty="0" err="1"/>
              <a:t>nhiều</a:t>
            </a:r>
            <a:r>
              <a:rPr lang="en-US" dirty="0"/>
              <a:t> </a:t>
            </a:r>
            <a:r>
              <a:rPr lang="en-US" dirty="0" err="1"/>
              <a:t>dạng</a:t>
            </a:r>
            <a:r>
              <a:rPr lang="en-US" dirty="0"/>
              <a:t> file </a:t>
            </a:r>
            <a:r>
              <a:rPr lang="en-US" dirty="0" err="1"/>
              <a:t>khác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PDF, SVG…</a:t>
            </a:r>
          </a:p>
          <a:p>
            <a:r>
              <a:rPr lang="en-US" dirty="0"/>
              <a:t>Zoom, Moving, Span…</a:t>
            </a:r>
            <a:r>
              <a:rPr lang="en-US" dirty="0" err="1"/>
              <a:t>tiện</a:t>
            </a:r>
            <a:r>
              <a:rPr lang="en-US" dirty="0"/>
              <a:t> </a:t>
            </a:r>
            <a:r>
              <a:rPr lang="en-US" dirty="0" err="1"/>
              <a:t>lợi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DB32-2E87-4659-9491-FB598EFD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hê</a:t>
            </a:r>
            <a:r>
              <a:rPr lang="en-US" dirty="0"/>
              <a:t>̣ </a:t>
            </a:r>
            <a:r>
              <a:rPr lang="en-US" dirty="0" err="1"/>
              <a:t>thống</a:t>
            </a:r>
            <a:r>
              <a:rPr lang="en-US" dirty="0"/>
              <a:t> </a:t>
            </a:r>
            <a:r>
              <a:rPr lang="en-US" dirty="0" err="1"/>
              <a:t>mới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0A5599-440B-4199-8906-025142EAFC3D}"/>
              </a:ext>
            </a:extLst>
          </p:cNvPr>
          <p:cNvGrpSpPr/>
          <p:nvPr/>
        </p:nvGrpSpPr>
        <p:grpSpPr>
          <a:xfrm>
            <a:off x="1121997" y="2039561"/>
            <a:ext cx="9948006" cy="4129758"/>
            <a:chOff x="1121997" y="2363117"/>
            <a:chExt cx="9948006" cy="41297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31C595-D043-4FE9-895F-E9FC7179AE2B}"/>
                </a:ext>
              </a:extLst>
            </p:cNvPr>
            <p:cNvSpPr txBox="1"/>
            <p:nvPr/>
          </p:nvSpPr>
          <p:spPr>
            <a:xfrm>
              <a:off x="1121997" y="2604567"/>
              <a:ext cx="1016685" cy="9233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PHẦN MỀM QLGP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F2B4CD-5E4C-46BC-A6B3-EA58DFDD949F}"/>
                </a:ext>
              </a:extLst>
            </p:cNvPr>
            <p:cNvSpPr txBox="1"/>
            <p:nvPr/>
          </p:nvSpPr>
          <p:spPr>
            <a:xfrm>
              <a:off x="2807775" y="2743066"/>
              <a:ext cx="1016685" cy="6463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ĐỒNG BỘ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683A73-2656-4A90-867A-1F5CCAB060A4}"/>
                </a:ext>
              </a:extLst>
            </p:cNvPr>
            <p:cNvSpPr txBox="1"/>
            <p:nvPr/>
          </p:nvSpPr>
          <p:spPr>
            <a:xfrm>
              <a:off x="8528290" y="2743066"/>
              <a:ext cx="1016685" cy="6463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ĐỒNG BỘ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98FC00-DAF9-4C08-ADDC-ACE2FDE810B7}"/>
                </a:ext>
              </a:extLst>
            </p:cNvPr>
            <p:cNvSpPr txBox="1"/>
            <p:nvPr/>
          </p:nvSpPr>
          <p:spPr>
            <a:xfrm>
              <a:off x="10053318" y="2604567"/>
              <a:ext cx="1016685" cy="9233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PHẦN MỀM QLGP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6CD3BCA-82D6-406C-92BC-83A3BF9497D3}"/>
                </a:ext>
              </a:extLst>
            </p:cNvPr>
            <p:cNvGrpSpPr/>
            <p:nvPr/>
          </p:nvGrpSpPr>
          <p:grpSpPr>
            <a:xfrm>
              <a:off x="5453745" y="2363117"/>
              <a:ext cx="1371332" cy="2131766"/>
              <a:chOff x="4851277" y="1831365"/>
              <a:chExt cx="1371332" cy="2131766"/>
            </a:xfrm>
          </p:grpSpPr>
          <p:pic>
            <p:nvPicPr>
              <p:cNvPr id="1026" name="Picture 2" descr="Apache Kafka">
                <a:extLst>
                  <a:ext uri="{FF2B5EF4-FFF2-40B4-BE49-F238E27FC236}">
                    <a16:creationId xmlns:a16="http://schemas.microsoft.com/office/drawing/2014/main" id="{D026AA74-F592-4F2C-8220-65F7C8D65C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1277" y="1831365"/>
                <a:ext cx="1371332" cy="1371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7BF10F21-C4F0-451D-8B8C-39E2AC8CC9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7123" y="2857645"/>
                <a:ext cx="1105486" cy="1105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9B65CC-6DD0-4516-94BE-305623C8C704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38682" y="3066232"/>
              <a:ext cx="669093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2C89E9-4BFB-412F-AEE1-06C49361EC60}"/>
                </a:ext>
              </a:extLst>
            </p:cNvPr>
            <p:cNvCxnSpPr>
              <a:cxnSpLocks/>
              <a:stCxn id="5" idx="3"/>
              <a:endCxn id="1026" idx="1"/>
            </p:cNvCxnSpPr>
            <p:nvPr/>
          </p:nvCxnSpPr>
          <p:spPr>
            <a:xfrm flipV="1">
              <a:off x="3824460" y="3048783"/>
              <a:ext cx="1629285" cy="17449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E2428D8-72DF-4682-815D-B244B8C62A8E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9544975" y="3066232"/>
              <a:ext cx="508343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F1D2A28-74A1-4357-9916-FD1EA29CCF44}"/>
                </a:ext>
              </a:extLst>
            </p:cNvPr>
            <p:cNvCxnSpPr>
              <a:cxnSpLocks/>
              <a:stCxn id="7" idx="1"/>
              <a:endCxn id="1026" idx="3"/>
            </p:cNvCxnSpPr>
            <p:nvPr/>
          </p:nvCxnSpPr>
          <p:spPr>
            <a:xfrm flipH="1" flipV="1">
              <a:off x="6825077" y="3048783"/>
              <a:ext cx="1703213" cy="17449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 descr="Smartphone - Free technology icons">
              <a:extLst>
                <a:ext uri="{FF2B5EF4-FFF2-40B4-BE49-F238E27FC236}">
                  <a16:creationId xmlns:a16="http://schemas.microsoft.com/office/drawing/2014/main" id="{618F7856-932D-4291-B434-1B6F41E0C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604" y="4821849"/>
              <a:ext cx="1671026" cy="1671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BA06D64-B95F-4B3F-B829-9B44543B8571}"/>
                </a:ext>
              </a:extLst>
            </p:cNvPr>
            <p:cNvCxnSpPr>
              <a:cxnSpLocks/>
              <a:stCxn id="1030" idx="3"/>
              <a:endCxn id="1026" idx="1"/>
            </p:cNvCxnSpPr>
            <p:nvPr/>
          </p:nvCxnSpPr>
          <p:spPr>
            <a:xfrm flipV="1">
              <a:off x="4151630" y="3048783"/>
              <a:ext cx="1302115" cy="2608579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Custom Web Application Development - Web Application Icons Png ...">
              <a:extLst>
                <a:ext uri="{FF2B5EF4-FFF2-40B4-BE49-F238E27FC236}">
                  <a16:creationId xmlns:a16="http://schemas.microsoft.com/office/drawing/2014/main" id="{D4A10E5F-7689-4E89-BF06-DBD10988D4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4" t="3335" r="7896" b="12523"/>
            <a:stretch/>
          </p:blipFill>
          <p:spPr bwMode="auto">
            <a:xfrm>
              <a:off x="8153038" y="4988732"/>
              <a:ext cx="1767188" cy="1337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C74BAC8-E8DE-47B8-979A-592059484AFE}"/>
                </a:ext>
              </a:extLst>
            </p:cNvPr>
            <p:cNvCxnSpPr>
              <a:cxnSpLocks/>
              <a:stCxn id="1032" idx="1"/>
              <a:endCxn id="1026" idx="3"/>
            </p:cNvCxnSpPr>
            <p:nvPr/>
          </p:nvCxnSpPr>
          <p:spPr>
            <a:xfrm flipH="1" flipV="1">
              <a:off x="6825077" y="3048783"/>
              <a:ext cx="1327961" cy="2608579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20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35A4-A1D5-4967-A35A-61D335CE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Mục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9CCA-2A44-40FD-B36C-CAFC8335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tháng</a:t>
            </a:r>
            <a:r>
              <a:rPr lang="en-US" dirty="0"/>
              <a:t> 7 </a:t>
            </a:r>
            <a:r>
              <a:rPr lang="en-US" dirty="0" err="1"/>
              <a:t>hoàn</a:t>
            </a:r>
            <a:r>
              <a:rPr lang="en-US" dirty="0"/>
              <a:t> </a:t>
            </a:r>
            <a:r>
              <a:rPr lang="en-US" dirty="0" err="1"/>
              <a:t>thành</a:t>
            </a:r>
            <a:r>
              <a:rPr lang="en-US" dirty="0"/>
              <a:t> 1 </a:t>
            </a:r>
            <a:r>
              <a:rPr lang="en-US" dirty="0" err="1"/>
              <a:t>sản</a:t>
            </a:r>
            <a:r>
              <a:rPr lang="en-US" dirty="0"/>
              <a:t> </a:t>
            </a:r>
            <a:r>
              <a:rPr lang="en-US" dirty="0" err="1"/>
              <a:t>phẩm</a:t>
            </a:r>
            <a:r>
              <a:rPr lang="en-US" dirty="0"/>
              <a:t> Offline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bản</a:t>
            </a:r>
            <a:r>
              <a:rPr lang="en-US" dirty="0"/>
              <a:t> cũ</a:t>
            </a:r>
          </a:p>
          <a:p>
            <a:pPr lvl="1"/>
            <a:r>
              <a:rPr lang="en-US" dirty="0"/>
              <a:t>Gi</a:t>
            </a:r>
            <a:r>
              <a:rPr lang="vi-VN" dirty="0"/>
              <a:t>ư</a:t>
            </a:r>
            <a:r>
              <a:rPr lang="en-US" dirty="0"/>
              <a:t>̃a </a:t>
            </a:r>
            <a:r>
              <a:rPr lang="en-US" dirty="0" err="1"/>
              <a:t>tháng</a:t>
            </a:r>
            <a:r>
              <a:rPr lang="en-US" dirty="0"/>
              <a:t> 6 có </a:t>
            </a:r>
            <a:r>
              <a:rPr lang="en-US" dirty="0" err="1"/>
              <a:t>bản</a:t>
            </a:r>
            <a:r>
              <a:rPr lang="en-US" dirty="0"/>
              <a:t> Beta </a:t>
            </a:r>
            <a:r>
              <a:rPr lang="en-US" dirty="0" err="1"/>
              <a:t>đê</a:t>
            </a:r>
            <a:r>
              <a:rPr lang="en-US" dirty="0"/>
              <a:t>̉ Test</a:t>
            </a:r>
          </a:p>
          <a:p>
            <a:pPr lvl="1"/>
            <a:r>
              <a:rPr lang="en-US" dirty="0" err="1"/>
              <a:t>Chỉnh</a:t>
            </a:r>
            <a:r>
              <a:rPr lang="en-US" dirty="0"/>
              <a:t> </a:t>
            </a:r>
            <a:r>
              <a:rPr lang="en-US" dirty="0" err="1"/>
              <a:t>sửa</a:t>
            </a:r>
            <a:r>
              <a:rPr lang="en-US" dirty="0"/>
              <a:t> </a:t>
            </a:r>
            <a:r>
              <a:rPr lang="en-US" dirty="0" err="1"/>
              <a:t>lỗi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cấp</a:t>
            </a:r>
            <a:r>
              <a:rPr lang="en-US" dirty="0"/>
              <a:t> </a:t>
            </a:r>
            <a:r>
              <a:rPr lang="en-US" dirty="0" err="1"/>
              <a:t>đê</a:t>
            </a:r>
            <a:r>
              <a:rPr lang="en-US" dirty="0"/>
              <a:t>̉ release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tháng</a:t>
            </a:r>
            <a:r>
              <a:rPr lang="en-US" dirty="0"/>
              <a:t> 7</a:t>
            </a:r>
          </a:p>
          <a:p>
            <a:pPr lvl="1"/>
            <a:endParaRPr lang="en-US" dirty="0"/>
          </a:p>
          <a:p>
            <a:r>
              <a:rPr lang="en-US" dirty="0" err="1"/>
              <a:t>Tháng</a:t>
            </a:r>
            <a:r>
              <a:rPr lang="en-US" dirty="0"/>
              <a:t> 6 </a:t>
            </a:r>
            <a:r>
              <a:rPr lang="en-US" dirty="0" err="1"/>
              <a:t>bắt</a:t>
            </a:r>
            <a:r>
              <a:rPr lang="en-US" dirty="0"/>
              <a:t> </a:t>
            </a:r>
            <a:r>
              <a:rPr lang="en-US" dirty="0" err="1"/>
              <a:t>đầu</a:t>
            </a:r>
            <a:r>
              <a:rPr lang="en-US" dirty="0"/>
              <a:t> có </a:t>
            </a:r>
            <a:r>
              <a:rPr lang="en-US" dirty="0" err="1"/>
              <a:t>wep</a:t>
            </a:r>
            <a:r>
              <a:rPr lang="en-US" dirty="0"/>
              <a:t> API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bản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bắt</a:t>
            </a:r>
            <a:r>
              <a:rPr lang="en-US" dirty="0"/>
              <a:t> </a:t>
            </a:r>
            <a:r>
              <a:rPr lang="en-US" dirty="0" err="1"/>
              <a:t>đầu</a:t>
            </a:r>
            <a:r>
              <a:rPr lang="en-US" dirty="0"/>
              <a:t> </a:t>
            </a:r>
            <a:r>
              <a:rPr lang="en-US" dirty="0" err="1"/>
              <a:t>lập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APP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Tháng</a:t>
            </a:r>
            <a:r>
              <a:rPr lang="en-US" dirty="0"/>
              <a:t> 9 có </a:t>
            </a:r>
            <a:r>
              <a:rPr lang="en-US" dirty="0" err="1"/>
              <a:t>bản</a:t>
            </a:r>
            <a:r>
              <a:rPr lang="en-US" dirty="0"/>
              <a:t> Online </a:t>
            </a:r>
            <a:r>
              <a:rPr lang="en-US" dirty="0" err="1"/>
              <a:t>dạng</a:t>
            </a:r>
            <a:r>
              <a:rPr lang="en-US" dirty="0"/>
              <a:t> </a:t>
            </a:r>
            <a:r>
              <a:rPr lang="en-US"/>
              <a:t>Windows application</a:t>
            </a:r>
            <a:endParaRPr lang="en-US" dirty="0"/>
          </a:p>
          <a:p>
            <a:pPr lvl="1"/>
            <a:r>
              <a:rPr lang="en-US" dirty="0" err="1"/>
              <a:t>Tháng</a:t>
            </a:r>
            <a:r>
              <a:rPr lang="en-US" dirty="0"/>
              <a:t> 8 có </a:t>
            </a:r>
            <a:r>
              <a:rPr lang="en-US" dirty="0" err="1"/>
              <a:t>bản</a:t>
            </a:r>
            <a:r>
              <a:rPr lang="en-US" dirty="0"/>
              <a:t> Online Beta </a:t>
            </a:r>
            <a:r>
              <a:rPr lang="en-US" dirty="0" err="1"/>
              <a:t>đê</a:t>
            </a:r>
            <a:r>
              <a:rPr lang="en-US" dirty="0"/>
              <a:t>̉ test</a:t>
            </a:r>
          </a:p>
          <a:p>
            <a:pPr lvl="1"/>
            <a:r>
              <a:rPr lang="en-US" dirty="0"/>
              <a:t>Có web API</a:t>
            </a:r>
          </a:p>
        </p:txBody>
      </p:sp>
    </p:spTree>
    <p:extLst>
      <p:ext uri="{BB962C8B-B14F-4D97-AF65-F5344CB8AC3E}">
        <p14:creationId xmlns:p14="http://schemas.microsoft.com/office/powerpoint/2010/main" val="116395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C2E6-7015-41FA-B708-DA769712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Khác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C73C-9ED8-408C-8F1F-48CEFA9B2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SVN: </a:t>
            </a:r>
          </a:p>
          <a:p>
            <a:pPr lvl="1"/>
            <a:r>
              <a:rPr lang="fr-FR" dirty="0">
                <a:hlinkClick r:id="rId2"/>
              </a:rPr>
              <a:t>http://192.168.1.24/svn/GiaPha/Gia </a:t>
            </a:r>
            <a:r>
              <a:rPr lang="fr-FR" dirty="0" err="1">
                <a:hlinkClick r:id="rId2"/>
              </a:rPr>
              <a:t>pha</a:t>
            </a:r>
            <a:r>
              <a:rPr lang="fr-FR" dirty="0">
                <a:hlinkClick r:id="rId2"/>
              </a:rPr>
              <a:t> 4.0</a:t>
            </a:r>
            <a:endParaRPr lang="fr-FR" dirty="0"/>
          </a:p>
          <a:p>
            <a:pPr lvl="1"/>
            <a:r>
              <a:rPr lang="fr-FR" dirty="0"/>
              <a:t>chien/chien</a:t>
            </a:r>
          </a:p>
          <a:p>
            <a:pPr lvl="1"/>
            <a:r>
              <a:rPr lang="fr-FR" dirty="0" err="1"/>
              <a:t>thang</a:t>
            </a:r>
            <a:r>
              <a:rPr lang="fr-FR" dirty="0"/>
              <a:t>/</a:t>
            </a:r>
            <a:r>
              <a:rPr lang="fr-FR" dirty="0" err="1"/>
              <a:t>thang</a:t>
            </a:r>
            <a:endParaRPr lang="fr-FR" dirty="0"/>
          </a:p>
          <a:p>
            <a:r>
              <a:rPr lang="en-US" dirty="0"/>
              <a:t>Code có </a:t>
            </a:r>
            <a:r>
              <a:rPr lang="en-US" dirty="0" err="1"/>
              <a:t>thê</a:t>
            </a:r>
            <a:r>
              <a:rPr lang="en-US" dirty="0"/>
              <a:t>̉ </a:t>
            </a:r>
            <a:r>
              <a:rPr lang="en-US" dirty="0" err="1"/>
              <a:t>tư</a:t>
            </a:r>
            <a:r>
              <a:rPr lang="en-US" dirty="0"/>
              <a:t>̣ ý </a:t>
            </a:r>
            <a:r>
              <a:rPr lang="en-US" dirty="0" err="1"/>
              <a:t>cấu</a:t>
            </a:r>
            <a:r>
              <a:rPr lang="en-US" dirty="0"/>
              <a:t> </a:t>
            </a:r>
            <a:r>
              <a:rPr lang="en-US" dirty="0" err="1"/>
              <a:t>trúc</a:t>
            </a:r>
            <a:r>
              <a:rPr lang="en-US" dirty="0"/>
              <a:t> </a:t>
            </a:r>
            <a:r>
              <a:rPr lang="en-US" dirty="0" err="1"/>
              <a:t>lại</a:t>
            </a:r>
            <a:r>
              <a:rPr lang="en-US" dirty="0"/>
              <a:t> do </a:t>
            </a:r>
            <a:r>
              <a:rPr lang="en-US" dirty="0" err="1"/>
              <a:t>Tùng</a:t>
            </a:r>
            <a:r>
              <a:rPr lang="en-US" dirty="0"/>
              <a:t> </a:t>
            </a:r>
            <a:r>
              <a:rPr lang="en-US" dirty="0" err="1"/>
              <a:t>quyết</a:t>
            </a:r>
            <a:r>
              <a:rPr lang="en-US" dirty="0"/>
              <a:t> </a:t>
            </a:r>
            <a:r>
              <a:rPr lang="en-US" dirty="0" err="1"/>
              <a:t>định</a:t>
            </a:r>
            <a:endParaRPr lang="en-US" dirty="0"/>
          </a:p>
          <a:p>
            <a:pPr lvl="1"/>
            <a:r>
              <a:rPr lang="en-US" dirty="0"/>
              <a:t>Có </a:t>
            </a:r>
            <a:r>
              <a:rPr lang="en-US" dirty="0" err="1"/>
              <a:t>thê</a:t>
            </a:r>
            <a:r>
              <a:rPr lang="en-US" dirty="0"/>
              <a:t>̉ </a:t>
            </a:r>
            <a:r>
              <a:rPr lang="en-US" dirty="0" err="1"/>
              <a:t>tạo</a:t>
            </a:r>
            <a:r>
              <a:rPr lang="en-US" dirty="0"/>
              <a:t> ra 1 </a:t>
            </a:r>
            <a:r>
              <a:rPr lang="en-US" dirty="0" err="1"/>
              <a:t>Respo</a:t>
            </a:r>
            <a:r>
              <a:rPr lang="en-US" dirty="0"/>
              <a:t> </a:t>
            </a:r>
            <a:r>
              <a:rPr lang="en-US" dirty="0" err="1"/>
              <a:t>mới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cấu</a:t>
            </a:r>
            <a:r>
              <a:rPr lang="en-US" dirty="0"/>
              <a:t> </a:t>
            </a:r>
            <a:r>
              <a:rPr lang="en-US" dirty="0" err="1"/>
              <a:t>trúc</a:t>
            </a:r>
            <a:r>
              <a:rPr lang="en-US" dirty="0"/>
              <a:t> </a:t>
            </a:r>
            <a:r>
              <a:rPr lang="en-US" dirty="0" err="1"/>
              <a:t>mới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6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478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Mô tả GIA PHẢ 4.0</vt:lpstr>
      <vt:lpstr>Mục tiêu</vt:lpstr>
      <vt:lpstr>Cấu trúc Code hiện tại</vt:lpstr>
      <vt:lpstr>Tư tưởng vẽ phả đồ</vt:lpstr>
      <vt:lpstr>Tổ chức dữ liệu</vt:lpstr>
      <vt:lpstr>ĐỒ HỌA</vt:lpstr>
      <vt:lpstr>Thành phần trong hệ thống mới</vt:lpstr>
      <vt:lpstr>Mục tiêu</vt:lpstr>
      <vt:lpstr>Khác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tả CODE GIA PHẢ</dc:title>
  <dc:creator>Manh Tran</dc:creator>
  <cp:lastModifiedBy>Manh Tran</cp:lastModifiedBy>
  <cp:revision>1</cp:revision>
  <dcterms:created xsi:type="dcterms:W3CDTF">2020-05-18T12:31:47Z</dcterms:created>
  <dcterms:modified xsi:type="dcterms:W3CDTF">2020-05-18T13:44:24Z</dcterms:modified>
</cp:coreProperties>
</file>