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676B861-67C7-495F-958C-3B13271A0771}" type="datetimeFigureOut">
              <a:rPr lang="es-PE" smtClean="0"/>
              <a:t>20/05/2011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BD21332-99BB-4B68-9663-82F8D110D43B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470025"/>
          </a:xfrm>
        </p:spPr>
        <p:txBody>
          <a:bodyPr>
            <a:normAutofit/>
          </a:bodyPr>
          <a:lstStyle/>
          <a:p>
            <a:pPr algn="r"/>
            <a:r>
              <a:rPr lang="en-US" sz="2800" b="0" dirty="0" err="1" smtClean="0">
                <a:solidFill>
                  <a:srgbClr val="FFFF00"/>
                </a:solidFill>
              </a:rPr>
              <a:t>Soluci</a:t>
            </a:r>
            <a:r>
              <a:rPr lang="es-PE" sz="2800" b="0" dirty="0" smtClean="0">
                <a:solidFill>
                  <a:srgbClr val="FFFF00"/>
                </a:solidFill>
              </a:rPr>
              <a:t>ó</a:t>
            </a:r>
            <a:r>
              <a:rPr lang="en-US" sz="2800" b="0" dirty="0" smtClean="0">
                <a:solidFill>
                  <a:srgbClr val="FFFF00"/>
                </a:solidFill>
              </a:rPr>
              <a:t>n de </a:t>
            </a:r>
            <a:r>
              <a:rPr lang="en-US" sz="2800" b="0" dirty="0" err="1" smtClean="0">
                <a:solidFill>
                  <a:srgbClr val="FFFF00"/>
                </a:solidFill>
              </a:rPr>
              <a:t>Inteligencia</a:t>
            </a:r>
            <a:r>
              <a:rPr lang="en-US" sz="2800" b="0" dirty="0" smtClean="0">
                <a:solidFill>
                  <a:srgbClr val="FFFF00"/>
                </a:solidFill>
              </a:rPr>
              <a:t> de </a:t>
            </a:r>
            <a:r>
              <a:rPr lang="en-US" sz="2800" b="0" dirty="0" err="1" smtClean="0">
                <a:solidFill>
                  <a:srgbClr val="FFFF00"/>
                </a:solidFill>
              </a:rPr>
              <a:t>Negocios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>
                <a:solidFill>
                  <a:srgbClr val="92D050"/>
                </a:solidFill>
              </a:rPr>
              <a:t>PITS </a:t>
            </a:r>
            <a:r>
              <a:rPr lang="en-US" sz="2400" dirty="0" err="1" smtClean="0">
                <a:solidFill>
                  <a:srgbClr val="92D050"/>
                </a:solidFill>
              </a:rPr>
              <a:t>Logistica</a:t>
            </a:r>
            <a:r>
              <a:rPr lang="en-US" sz="2400" dirty="0" smtClean="0">
                <a:solidFill>
                  <a:srgbClr val="92D050"/>
                </a:solidFill>
              </a:rPr>
              <a:t> Integral</a:t>
            </a:r>
            <a:endParaRPr lang="es-PE" sz="2400" dirty="0">
              <a:solidFill>
                <a:srgbClr val="92D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9080" y="4149080"/>
            <a:ext cx="49530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Huarca</a:t>
            </a:r>
            <a:r>
              <a:rPr lang="en-US" dirty="0" smtClean="0"/>
              <a:t> </a:t>
            </a:r>
            <a:r>
              <a:rPr lang="en-US" dirty="0" err="1" smtClean="0"/>
              <a:t>Eguizabal</a:t>
            </a:r>
            <a:r>
              <a:rPr lang="en-US" dirty="0" smtClean="0"/>
              <a:t>, Jaime</a:t>
            </a:r>
          </a:p>
          <a:p>
            <a:r>
              <a:rPr lang="en-US" dirty="0" err="1" smtClean="0"/>
              <a:t>Julca</a:t>
            </a:r>
            <a:r>
              <a:rPr lang="en-US" dirty="0" smtClean="0"/>
              <a:t> </a:t>
            </a:r>
            <a:r>
              <a:rPr lang="en-US" dirty="0" err="1" smtClean="0"/>
              <a:t>Huarca</a:t>
            </a:r>
            <a:r>
              <a:rPr lang="en-US" dirty="0" smtClean="0"/>
              <a:t>, Jose Luis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 del negocio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507288" cy="1252728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Descripción de la solución planteada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Conclusiones y recomendaciones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Plan de trabajo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Compromisos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</TotalTime>
  <Words>31</Words>
  <Application>Microsoft Office PowerPoint</Application>
  <PresentationFormat>Presentación en pantalla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Módulo</vt:lpstr>
      <vt:lpstr>Solución de Inteligencia de Negocios PITS Logistica Integral</vt:lpstr>
      <vt:lpstr>Descripción del negocio</vt:lpstr>
      <vt:lpstr>Descripción de la solución planteada</vt:lpstr>
      <vt:lpstr>Conclusiones y recomendaciones</vt:lpstr>
      <vt:lpstr>Plan de trabajo</vt:lpstr>
      <vt:lpstr>Compromisos 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josheluis</dc:creator>
  <cp:lastModifiedBy>josheluis</cp:lastModifiedBy>
  <cp:revision>7</cp:revision>
  <dcterms:created xsi:type="dcterms:W3CDTF">2011-05-21T03:21:27Z</dcterms:created>
  <dcterms:modified xsi:type="dcterms:W3CDTF">2011-05-21T04:16:20Z</dcterms:modified>
</cp:coreProperties>
</file>