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9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76B861-67C7-495F-958C-3B13271A0771}" type="datetimeFigureOut">
              <a:rPr lang="es-PE" smtClean="0"/>
              <a:pPr/>
              <a:t>20/05/2011</a:t>
            </a:fld>
            <a:endParaRPr lang="es-PE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BD21332-99BB-4B68-9663-82F8D110D43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424936" cy="1470025"/>
          </a:xfrm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pPr algn="r"/>
            <a:r>
              <a:rPr lang="en-US" sz="2800" spc="-150" dirty="0" err="1" smtClean="0">
                <a:solidFill>
                  <a:srgbClr val="3539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</a:t>
            </a:r>
            <a:r>
              <a:rPr lang="es-PE" sz="2800" spc="-150" dirty="0" smtClean="0">
                <a:solidFill>
                  <a:srgbClr val="3539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</a:t>
            </a:r>
            <a:r>
              <a:rPr lang="en-US" sz="2800" spc="-150" dirty="0" smtClean="0">
                <a:solidFill>
                  <a:srgbClr val="3539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de </a:t>
            </a:r>
            <a:r>
              <a:rPr lang="en-US" sz="2800" spc="-150" dirty="0" err="1" smtClean="0">
                <a:solidFill>
                  <a:srgbClr val="3539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Inteligencia</a:t>
            </a:r>
            <a:r>
              <a:rPr lang="en-US" sz="2800" spc="-150" dirty="0" smtClean="0">
                <a:solidFill>
                  <a:srgbClr val="3539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800" spc="-150" dirty="0" err="1" smtClean="0">
                <a:solidFill>
                  <a:srgbClr val="3539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Negocios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PITS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</a:t>
            </a:r>
            <a:r>
              <a:rPr lang="es-PE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</a:t>
            </a:r>
            <a:r>
              <a:rPr lang="en-US" sz="24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stica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Integral</a:t>
            </a:r>
            <a:endParaRPr lang="es-PE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79912" y="4653136"/>
            <a:ext cx="4953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Huarca</a:t>
            </a:r>
            <a:r>
              <a:rPr lang="en-US" dirty="0" smtClean="0"/>
              <a:t> </a:t>
            </a:r>
            <a:r>
              <a:rPr lang="en-US" dirty="0" err="1" smtClean="0"/>
              <a:t>Eguizabal</a:t>
            </a:r>
            <a:r>
              <a:rPr lang="en-US" dirty="0" smtClean="0"/>
              <a:t>, Jaime</a:t>
            </a:r>
          </a:p>
          <a:p>
            <a:r>
              <a:rPr lang="en-US" dirty="0" err="1" smtClean="0"/>
              <a:t>Julca</a:t>
            </a:r>
            <a:r>
              <a:rPr lang="en-US" dirty="0" smtClean="0"/>
              <a:t> </a:t>
            </a:r>
            <a:r>
              <a:rPr lang="en-US" dirty="0" err="1" smtClean="0"/>
              <a:t>Huarca</a:t>
            </a:r>
            <a:r>
              <a:rPr lang="en-US" dirty="0" smtClean="0"/>
              <a:t>, Jose Luis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880" cy="1051560"/>
          </a:xfrm>
        </p:spPr>
        <p:txBody>
          <a:bodyPr/>
          <a:lstStyle/>
          <a:p>
            <a:r>
              <a:rPr lang="es-PE" dirty="0" smtClean="0"/>
              <a:t>Descripción del negocio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229200"/>
            <a:ext cx="8507288" cy="1252728"/>
          </a:xfrm>
        </p:spPr>
        <p:txBody>
          <a:bodyPr>
            <a:normAutofit/>
          </a:bodyPr>
          <a:lstStyle/>
          <a:p>
            <a:r>
              <a:rPr lang="es-PE" sz="2800" dirty="0" smtClean="0"/>
              <a:t>Descripción de la solución planteada</a:t>
            </a:r>
            <a:endParaRPr lang="es-PE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7491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Conclusiones y recomendaciones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45224"/>
            <a:ext cx="8183880" cy="1051560"/>
          </a:xfrm>
        </p:spPr>
        <p:txBody>
          <a:bodyPr/>
          <a:lstStyle/>
          <a:p>
            <a:r>
              <a:rPr lang="es-PE" dirty="0" smtClean="0"/>
              <a:t>Plan de trabajo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548680"/>
            <a:ext cx="8183880" cy="41879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373216"/>
            <a:ext cx="8183880" cy="1051560"/>
          </a:xfrm>
        </p:spPr>
        <p:txBody>
          <a:bodyPr/>
          <a:lstStyle/>
          <a:p>
            <a:r>
              <a:rPr lang="es-PE" dirty="0" smtClean="0"/>
              <a:t>Compromisos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63</TotalTime>
  <Words>31</Words>
  <Application>Microsoft Office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Aspecto</vt:lpstr>
      <vt:lpstr>Solución de Inteligencia de Negocios PITS Logística Integral</vt:lpstr>
      <vt:lpstr>Descripción del negocio</vt:lpstr>
      <vt:lpstr>Descripción de la solución planteada</vt:lpstr>
      <vt:lpstr>Conclusiones y recomendaciones</vt:lpstr>
      <vt:lpstr>Plan de trabajo</vt:lpstr>
      <vt:lpstr>Compromisos 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josheluis</dc:creator>
  <cp:lastModifiedBy>josheluis</cp:lastModifiedBy>
  <cp:revision>9</cp:revision>
  <dcterms:created xsi:type="dcterms:W3CDTF">2011-05-21T03:21:27Z</dcterms:created>
  <dcterms:modified xsi:type="dcterms:W3CDTF">2011-05-21T04:28:40Z</dcterms:modified>
</cp:coreProperties>
</file>