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D57D"/>
    <a:srgbClr val="3EA34F"/>
    <a:srgbClr val="FFE699"/>
    <a:srgbClr val="6600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1372-E20C-4354-9E1E-93439B542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209A3-9C54-480D-89CF-75A75CE17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2A6A5-7682-46A2-BC4F-A53C8565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7172-05B1-41FD-B4C4-9EFFA02A3F4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0673-71E3-4CB9-BD3C-CA3D4DA8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78C2D-D922-4FF5-A36F-2953AC24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250-A96E-403C-AF93-73570001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7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152D-2BF1-4140-9634-C2AD395D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100C9-142E-46F7-9549-37A717F79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C7CE-B6E6-42FF-B1AE-157636BC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7172-05B1-41FD-B4C4-9EFFA02A3F4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158DE-AFD1-45E4-9E14-3B78B7D6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D408-608A-4DC9-88DE-E53B67D4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250-A96E-403C-AF93-73570001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6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A6B2A-9513-4595-8782-B6FB0710A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DA704-D254-4AD1-AB3D-E1D8142C9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5DDC9-7018-4875-B186-F7949EA5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7172-05B1-41FD-B4C4-9EFFA02A3F4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B67BA-990B-4135-80A9-4AF00C0E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F6E07-E8D8-4163-BC92-F1A61CC6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250-A96E-403C-AF93-73570001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4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0501-EEB9-442B-86A0-54D4505A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FF9E-A637-4C08-8EF3-621657E4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003C-F515-4793-90BC-B4C32378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7172-05B1-41FD-B4C4-9EFFA02A3F4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3907F-6368-4A1C-9097-57C1A7BF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528F2-1F34-418A-B81E-03AFBE14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250-A96E-403C-AF93-73570001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3AA5-E5D4-4C9A-912E-84A92365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8BE28-6ABD-44B4-B004-85C6E0EDC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C3818-6AEB-4D08-A676-31BE3D49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7172-05B1-41FD-B4C4-9EFFA02A3F4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9826-CF8D-4D91-91F8-DA2DA5FF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714F-B957-46F9-82A2-464590BB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250-A96E-403C-AF93-73570001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3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B326-DB0A-478A-9FD9-4E458443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3441-8D22-4005-90D0-EC5CDABB8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CA140-B032-446E-8A2E-BAB55DEF7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3CEF5-BE73-4AD8-B4FC-58D7B186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7172-05B1-41FD-B4C4-9EFFA02A3F4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D96C0-2D4B-4555-B769-0AA633F9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67012-2F91-4C25-992E-D8F99A8F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250-A96E-403C-AF93-73570001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8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331E-696C-4F88-84A7-C5F641C8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BA4A3-4A02-4115-9D5A-87823BF93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826EA-FA04-4F1A-BA63-F981B092B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B7C24-EE4D-43CE-B3D4-22C4E764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2F03C-44E8-4892-8C64-2E0EAE4D3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8FB11-93D0-41A6-A0AC-C034EFFF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7172-05B1-41FD-B4C4-9EFFA02A3F4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BD4C0-8289-49C0-8650-44A05568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FA1C67-0BDB-485E-9224-5E7B7883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250-A96E-403C-AF93-73570001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4D0C-BCA2-4688-A425-5DB83C5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DD5F6-D757-41AF-9BF9-61FF5A8D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7172-05B1-41FD-B4C4-9EFFA02A3F4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AFDF2-308F-4EB5-93D2-006922D5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AE91C-CCB9-4C6E-88CD-76020E12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250-A96E-403C-AF93-73570001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50795-C849-43DB-84CE-BE341DAA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7172-05B1-41FD-B4C4-9EFFA02A3F4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A845E-7555-43CE-AEF5-394F09B8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2C9BB-C911-4858-BC07-B1A7546D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250-A96E-403C-AF93-73570001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8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DC8C-D8E6-4CCB-B0E7-D3ACA2CC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9C4C-5AE4-46CF-9D07-84FEBB323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1CFF-5479-48A4-AAC8-8CC893BAD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D9396-7A16-4507-9E7F-15EFB1AB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7172-05B1-41FD-B4C4-9EFFA02A3F4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3B11-5D45-4FBC-993E-A6E6856C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A3AAA-EA36-4550-AF8B-C4381708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250-A96E-403C-AF93-73570001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7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5C34-D633-43D4-B9F5-0B64A027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481DF-67B1-4FE0-901E-AE02422E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691F1-1FC2-4A27-9272-AC5836032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2EE44-CE17-4854-8656-E6A8004D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7172-05B1-41FD-B4C4-9EFFA02A3F4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78C80-50D7-4F8E-AC70-575B6659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01F6A-35AE-4A2E-B490-B5D7EC7A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250-A96E-403C-AF93-73570001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566EC-0387-4DEE-A357-6CC75E5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55CB0-3029-4C3C-938D-520EBA50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038FE-94E7-4F9F-BBB9-1F1D8733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87172-05B1-41FD-B4C4-9EFFA02A3F4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76FA-8490-44FE-8B07-84A9D3AEA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E4EEB-C882-45DC-8355-C1101A05D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63250-A96E-403C-AF93-73570001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6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2.bp.blogspot.com/-tzm1twY_ENM/XlCRuI0ZkRI/AAAAAAAAOso/BmNOUANXWxwc5vwslNw3WpjrDlgs9PuwQCLcBGAsYHQ/s1600/pasted%2Bimage%2B0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https://play-lh.googleusercontent.com/PCpXdqvUWfCW1mXhH1Y_98yBpgsWxuTSTofy3NGMo9yBTATDyzVkqU580bfSln50bFU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591667-D0D4-4CD7-8AD9-C5F6BDE883F2}"/>
              </a:ext>
            </a:extLst>
          </p:cNvPr>
          <p:cNvSpPr/>
          <p:nvPr/>
        </p:nvSpPr>
        <p:spPr>
          <a:xfrm>
            <a:off x="0" y="0"/>
            <a:ext cx="12192000" cy="3940629"/>
          </a:xfrm>
          <a:prstGeom prst="rect">
            <a:avLst/>
          </a:prstGeom>
          <a:solidFill>
            <a:srgbClr val="72D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FEE850-3261-4DF0-B1C7-8C5F37D58C3D}"/>
              </a:ext>
            </a:extLst>
          </p:cNvPr>
          <p:cNvSpPr/>
          <p:nvPr/>
        </p:nvSpPr>
        <p:spPr>
          <a:xfrm>
            <a:off x="0" y="3940629"/>
            <a:ext cx="12192000" cy="2917371"/>
          </a:xfrm>
          <a:prstGeom prst="rect">
            <a:avLst/>
          </a:prstGeom>
          <a:solidFill>
            <a:srgbClr val="3EA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5FCF11-21DA-47EC-A51F-4C468D34F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900" y="0"/>
            <a:ext cx="3978100" cy="6858000"/>
          </a:xfrm>
          <a:prstGeom prst="rect">
            <a:avLst/>
          </a:prstGeom>
        </p:spPr>
      </p:pic>
      <p:sp>
        <p:nvSpPr>
          <p:cNvPr id="14" name="Diamond 13">
            <a:extLst>
              <a:ext uri="{FF2B5EF4-FFF2-40B4-BE49-F238E27FC236}">
                <a16:creationId xmlns:a16="http://schemas.microsoft.com/office/drawing/2014/main" id="{7CA7E85E-41C2-4E6E-82D0-E346CB768477}"/>
              </a:ext>
            </a:extLst>
          </p:cNvPr>
          <p:cNvSpPr/>
          <p:nvPr/>
        </p:nvSpPr>
        <p:spPr>
          <a:xfrm>
            <a:off x="400443" y="946953"/>
            <a:ext cx="2385392" cy="241189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851DB-73F5-4C55-B4BF-32EECB6A2701}"/>
              </a:ext>
            </a:extLst>
          </p:cNvPr>
          <p:cNvSpPr/>
          <p:nvPr/>
        </p:nvSpPr>
        <p:spPr>
          <a:xfrm>
            <a:off x="796228" y="1695127"/>
            <a:ext cx="7417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Hotel Management</a:t>
            </a:r>
            <a:r>
              <a:rPr lang="en-US" sz="5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App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4FD260-9AE1-47DF-9E84-E37C57D83BE0}"/>
              </a:ext>
            </a:extLst>
          </p:cNvPr>
          <p:cNvSpPr/>
          <p:nvPr/>
        </p:nvSpPr>
        <p:spPr>
          <a:xfrm>
            <a:off x="1574605" y="4887582"/>
            <a:ext cx="2422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Nhóm</a:t>
            </a:r>
            <a:r>
              <a:rPr lang="en-US" sz="5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9278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0.48503 0.0064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45" y="32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4" grpId="1" animBg="1"/>
      <p:bldP spid="15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932B64-D6EE-4E6D-9B21-3EBA4232E882}"/>
              </a:ext>
            </a:extLst>
          </p:cNvPr>
          <p:cNvSpPr/>
          <p:nvPr/>
        </p:nvSpPr>
        <p:spPr>
          <a:xfrm>
            <a:off x="0" y="-41911"/>
            <a:ext cx="12192000" cy="3432411"/>
          </a:xfrm>
          <a:prstGeom prst="rect">
            <a:avLst/>
          </a:prstGeom>
          <a:solidFill>
            <a:srgbClr val="72D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3ABCFF-CDD3-40A6-A6DF-E4FC68BA5E9F}"/>
              </a:ext>
            </a:extLst>
          </p:cNvPr>
          <p:cNvSpPr/>
          <p:nvPr/>
        </p:nvSpPr>
        <p:spPr>
          <a:xfrm>
            <a:off x="168337" y="0"/>
            <a:ext cx="74607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Tỉ</a:t>
            </a: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lệ</a:t>
            </a: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hoàn</a:t>
            </a: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thành</a:t>
            </a: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dự</a:t>
            </a: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án</a:t>
            </a: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FB9BB-EB61-4977-A745-5DF8CF7D0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B7DEFB"/>
              </a:clrFrom>
              <a:clrTo>
                <a:srgbClr val="B7DEFB">
                  <a:alpha val="0"/>
                </a:srgbClr>
              </a:clrTo>
            </a:clrChange>
          </a:blip>
          <a:srcRect t="8259"/>
          <a:stretch/>
        </p:blipFill>
        <p:spPr>
          <a:xfrm>
            <a:off x="2440437" y="895438"/>
            <a:ext cx="7311126" cy="15577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F83D3-B6CC-4B47-A6D2-F0C5F3044D9F}"/>
              </a:ext>
            </a:extLst>
          </p:cNvPr>
          <p:cNvSpPr/>
          <p:nvPr/>
        </p:nvSpPr>
        <p:spPr>
          <a:xfrm>
            <a:off x="168337" y="3437334"/>
            <a:ext cx="69694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Hướng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phát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triển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dự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án</a:t>
            </a:r>
            <a:endParaRPr lang="en-US" sz="54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382B5-2F56-4F6B-A3BA-83817C2C1A42}"/>
              </a:ext>
            </a:extLst>
          </p:cNvPr>
          <p:cNvSpPr/>
          <p:nvPr/>
        </p:nvSpPr>
        <p:spPr>
          <a:xfrm>
            <a:off x="590255" y="4441641"/>
            <a:ext cx="65475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Tiếp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tục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tối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ưu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diện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sửa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lỗi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còn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tồn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đọng</a:t>
            </a:r>
            <a:endParaRPr lang="vi-VN" sz="2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5DC34C-2312-40A8-A002-1F0624631B73}"/>
              </a:ext>
            </a:extLst>
          </p:cNvPr>
          <p:cNvSpPr/>
          <p:nvPr/>
        </p:nvSpPr>
        <p:spPr>
          <a:xfrm>
            <a:off x="590255" y="5099995"/>
            <a:ext cx="65475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Thêm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tính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năng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mới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cho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mềm</a:t>
            </a:r>
            <a:endParaRPr lang="vi-VN" sz="2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844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CF4D8F-759A-4C3B-9801-351A90F09B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A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1569D-8915-41F1-937C-3CD93FCB6290}"/>
              </a:ext>
            </a:extLst>
          </p:cNvPr>
          <p:cNvSpPr/>
          <p:nvPr/>
        </p:nvSpPr>
        <p:spPr>
          <a:xfrm>
            <a:off x="0" y="1828800"/>
            <a:ext cx="12192000" cy="3200400"/>
          </a:xfrm>
          <a:prstGeom prst="rect">
            <a:avLst/>
          </a:prstGeom>
          <a:solidFill>
            <a:srgbClr val="72D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77D6C-2797-46ED-BB94-1C738431152B}"/>
              </a:ext>
            </a:extLst>
          </p:cNvPr>
          <p:cNvSpPr/>
          <p:nvPr/>
        </p:nvSpPr>
        <p:spPr>
          <a:xfrm>
            <a:off x="3579406" y="2767280"/>
            <a:ext cx="45759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1975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7D9E1-0F3E-40AD-9F31-F61C168C735E}"/>
              </a:ext>
            </a:extLst>
          </p:cNvPr>
          <p:cNvSpPr/>
          <p:nvPr/>
        </p:nvSpPr>
        <p:spPr>
          <a:xfrm>
            <a:off x="0" y="0"/>
            <a:ext cx="7287904" cy="6858000"/>
          </a:xfrm>
          <a:prstGeom prst="rect">
            <a:avLst/>
          </a:prstGeom>
          <a:solidFill>
            <a:srgbClr val="72D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A7D10-E3DC-4A84-8B87-0B6A80AE4B21}"/>
              </a:ext>
            </a:extLst>
          </p:cNvPr>
          <p:cNvSpPr/>
          <p:nvPr/>
        </p:nvSpPr>
        <p:spPr>
          <a:xfrm>
            <a:off x="7287904" y="1"/>
            <a:ext cx="4904096" cy="6857999"/>
          </a:xfrm>
          <a:prstGeom prst="rect">
            <a:avLst/>
          </a:prstGeom>
          <a:solidFill>
            <a:srgbClr val="3EA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3143D1-44CE-4742-A8EE-E0CF967A6F7F}"/>
              </a:ext>
            </a:extLst>
          </p:cNvPr>
          <p:cNvSpPr/>
          <p:nvPr/>
        </p:nvSpPr>
        <p:spPr>
          <a:xfrm>
            <a:off x="841353" y="574889"/>
            <a:ext cx="20072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Nhóm</a:t>
            </a:r>
            <a:r>
              <a:rPr lang="en-US" sz="4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5FD587-C09A-4B25-AF98-32B0DA835124}"/>
              </a:ext>
            </a:extLst>
          </p:cNvPr>
          <p:cNvSpPr/>
          <p:nvPr/>
        </p:nvSpPr>
        <p:spPr>
          <a:xfrm>
            <a:off x="841352" y="1272888"/>
            <a:ext cx="47846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1. </a:t>
            </a:r>
            <a:r>
              <a:rPr lang="en-US" sz="3600" b="0" cap="none" spc="0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Tạ</a:t>
            </a:r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Tuấn</a:t>
            </a:r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Vũ</a:t>
            </a:r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PH28295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8FBF46-009F-4349-9FA7-E54931B9C3AF}"/>
              </a:ext>
            </a:extLst>
          </p:cNvPr>
          <p:cNvSpPr/>
          <p:nvPr/>
        </p:nvSpPr>
        <p:spPr>
          <a:xfrm>
            <a:off x="841351" y="1919219"/>
            <a:ext cx="55515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libri (Body)"/>
              </a:rPr>
              <a:t>2. </a:t>
            </a:r>
            <a:r>
              <a:rPr lang="vi-VN" sz="36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libri (Body)"/>
                <a:cs typeface="Calibri" panose="020F0502020204030204" pitchFamily="34" charset="0"/>
              </a:rPr>
              <a:t>Mai</a:t>
            </a:r>
            <a:r>
              <a:rPr lang="vi-VN" sz="36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libri (Body)"/>
              </a:rPr>
              <a:t> Chí Cường – PH27903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Calibri (Body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22F734-B590-4FBE-8C0E-3D9BAC7942FA}"/>
              </a:ext>
            </a:extLst>
          </p:cNvPr>
          <p:cNvSpPr/>
          <p:nvPr/>
        </p:nvSpPr>
        <p:spPr>
          <a:xfrm>
            <a:off x="841351" y="2494108"/>
            <a:ext cx="55771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3. </a:t>
            </a:r>
            <a:r>
              <a:rPr lang="en-US" sz="3600" b="0" cap="none" spc="0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Phùng</a:t>
            </a:r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Chí</a:t>
            </a:r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Kiên</a:t>
            </a:r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PH23267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1DBE02-B370-41D8-9A2F-BB8342B83608}"/>
              </a:ext>
            </a:extLst>
          </p:cNvPr>
          <p:cNvSpPr/>
          <p:nvPr/>
        </p:nvSpPr>
        <p:spPr>
          <a:xfrm>
            <a:off x="7528641" y="1272888"/>
            <a:ext cx="44226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Thiết</a:t>
            </a:r>
            <a:r>
              <a:rPr lang="en-US" sz="36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kế</a:t>
            </a:r>
            <a:r>
              <a:rPr lang="en-US" sz="36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các</a:t>
            </a:r>
            <a:r>
              <a:rPr lang="en-US" sz="36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chức</a:t>
            </a:r>
            <a:r>
              <a:rPr lang="en-US" sz="36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năng</a:t>
            </a:r>
            <a:endParaRPr lang="en-US" sz="3600" b="0" cap="none" spc="0" dirty="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8870C3-3332-4CF4-8B73-BF252B3E305D}"/>
              </a:ext>
            </a:extLst>
          </p:cNvPr>
          <p:cNvSpPr/>
          <p:nvPr/>
        </p:nvSpPr>
        <p:spPr>
          <a:xfrm>
            <a:off x="7532179" y="1919219"/>
            <a:ext cx="4194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Thiết</a:t>
            </a:r>
            <a:r>
              <a:rPr lang="en-US" sz="36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kế</a:t>
            </a:r>
            <a:r>
              <a:rPr lang="en-US" sz="36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cơ</a:t>
            </a:r>
            <a:r>
              <a:rPr lang="en-US" sz="36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sở</a:t>
            </a:r>
            <a:r>
              <a:rPr lang="en-US" sz="36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dữ</a:t>
            </a:r>
            <a:r>
              <a:rPr lang="en-US" sz="36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liệu</a:t>
            </a:r>
            <a:endParaRPr lang="en-US" sz="3600" b="0" cap="none" spc="0" dirty="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5E66-A0FE-43F4-964A-E6218066511E}"/>
              </a:ext>
            </a:extLst>
          </p:cNvPr>
          <p:cNvSpPr/>
          <p:nvPr/>
        </p:nvSpPr>
        <p:spPr>
          <a:xfrm>
            <a:off x="7528641" y="2494107"/>
            <a:ext cx="34823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Thiết</a:t>
            </a:r>
            <a:r>
              <a:rPr lang="en-US" sz="36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kế</a:t>
            </a:r>
            <a:r>
              <a:rPr lang="en-US" sz="36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giao</a:t>
            </a:r>
            <a:r>
              <a:rPr lang="en-US" sz="36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diện</a:t>
            </a:r>
            <a:endParaRPr lang="en-US" sz="3600" b="0" cap="none" spc="0" dirty="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015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56589F-257F-498E-BC60-F678A3F9353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72D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9C165-0F79-4704-9EA2-BA621D02570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3EA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DA3F35-0EC5-4548-B49D-BBC7967BDBEA}"/>
              </a:ext>
            </a:extLst>
          </p:cNvPr>
          <p:cNvSpPr/>
          <p:nvPr/>
        </p:nvSpPr>
        <p:spPr>
          <a:xfrm>
            <a:off x="259308" y="122830"/>
            <a:ext cx="38454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Lý</a:t>
            </a:r>
            <a:r>
              <a:rPr lang="en-US" sz="40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 </a:t>
            </a:r>
            <a:r>
              <a:rPr lang="en-US" sz="40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chọn</a:t>
            </a:r>
            <a:r>
              <a:rPr lang="en-US" sz="40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đề</a:t>
            </a:r>
            <a:r>
              <a:rPr lang="en-US" sz="40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tài</a:t>
            </a:r>
            <a:r>
              <a:rPr lang="en-US" sz="40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sz="4000" b="0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E0799-1F66-47DF-9DF0-ADE04E0AC76E}"/>
              </a:ext>
            </a:extLst>
          </p:cNvPr>
          <p:cNvSpPr/>
          <p:nvPr/>
        </p:nvSpPr>
        <p:spPr>
          <a:xfrm>
            <a:off x="617551" y="733383"/>
            <a:ext cx="1034160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nhu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cầu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sự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dụng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một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mềm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để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quản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lý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phòng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khách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sạn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là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khá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cao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trên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thị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trường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chưa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có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một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ứng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dụng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nào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có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thể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đáp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ứng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được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hoàn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hảo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mong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muốn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khách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hàng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vi-VN" sz="2400" b="0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F8173-29CB-480D-B122-04D090EDED95}"/>
              </a:ext>
            </a:extLst>
          </p:cNvPr>
          <p:cNvSpPr/>
          <p:nvPr/>
        </p:nvSpPr>
        <p:spPr>
          <a:xfrm>
            <a:off x="617551" y="1850358"/>
            <a:ext cx="1034160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mềm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Hotel Manager ra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đời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nhằm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giúp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khách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sạn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tiết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kiệm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chi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phí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thời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gian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trong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quá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trình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quản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lý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phòng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vi-VN" sz="2400" b="0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FEF77-1F69-432D-92B1-2D81BD297CDF}"/>
              </a:ext>
            </a:extLst>
          </p:cNvPr>
          <p:cNvSpPr/>
          <p:nvPr/>
        </p:nvSpPr>
        <p:spPr>
          <a:xfrm>
            <a:off x="259308" y="3584878"/>
            <a:ext cx="43606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Mục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tiêu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làm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đề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tài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F4A7D6-3042-4854-84F7-815FB088825F}"/>
              </a:ext>
            </a:extLst>
          </p:cNvPr>
          <p:cNvSpPr/>
          <p:nvPr/>
        </p:nvSpPr>
        <p:spPr>
          <a:xfrm>
            <a:off x="617551" y="4324123"/>
            <a:ext cx="1034160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Có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thể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cung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cấp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cho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khách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hàng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là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khách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sạn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một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phương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pháp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quản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lý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mới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khoa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học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hơn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 </a:t>
            </a:r>
            <a:endParaRPr lang="vi-VN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591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8BEABD-0CEB-4FA7-A55B-ACBB2B41B7FA}"/>
              </a:ext>
            </a:extLst>
          </p:cNvPr>
          <p:cNvSpPr/>
          <p:nvPr/>
        </p:nvSpPr>
        <p:spPr>
          <a:xfrm>
            <a:off x="0" y="0"/>
            <a:ext cx="8802806" cy="68580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E69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6FC6D-AC7B-4F6C-A3FF-3FEE7A7A8CF8}"/>
              </a:ext>
            </a:extLst>
          </p:cNvPr>
          <p:cNvSpPr/>
          <p:nvPr/>
        </p:nvSpPr>
        <p:spPr>
          <a:xfrm>
            <a:off x="8802806" y="0"/>
            <a:ext cx="3389194" cy="6858000"/>
          </a:xfrm>
          <a:prstGeom prst="rect">
            <a:avLst/>
          </a:prstGeom>
          <a:solidFill>
            <a:srgbClr val="3EA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1AA96-140A-4F72-82E6-B954D375D511}"/>
              </a:ext>
            </a:extLst>
          </p:cNvPr>
          <p:cNvSpPr/>
          <p:nvPr/>
        </p:nvSpPr>
        <p:spPr>
          <a:xfrm>
            <a:off x="357219" y="184378"/>
            <a:ext cx="6097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công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cụ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sử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dụng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</p:txBody>
      </p:sp>
      <p:pic>
        <p:nvPicPr>
          <p:cNvPr id="2051" name="Picture 3" descr="Android Developers Blog: Android Studio 3.6">
            <a:extLst>
              <a:ext uri="{FF2B5EF4-FFF2-40B4-BE49-F238E27FC236}">
                <a16:creationId xmlns:a16="http://schemas.microsoft.com/office/drawing/2014/main" id="{309D6DD7-9B70-42DD-9771-97B5A4C7A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42" y="1097928"/>
            <a:ext cx="1870075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931953-7B54-4E62-A5F0-1BA8979448FC}"/>
              </a:ext>
            </a:extLst>
          </p:cNvPr>
          <p:cNvSpPr/>
          <p:nvPr/>
        </p:nvSpPr>
        <p:spPr>
          <a:xfrm>
            <a:off x="1056283" y="2963368"/>
            <a:ext cx="23669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Studio</a:t>
            </a:r>
          </a:p>
        </p:txBody>
      </p:sp>
      <p:pic>
        <p:nvPicPr>
          <p:cNvPr id="2052" name="Picture 4" descr="GitHub - Apps on Google Play">
            <a:extLst>
              <a:ext uri="{FF2B5EF4-FFF2-40B4-BE49-F238E27FC236}">
                <a16:creationId xmlns:a16="http://schemas.microsoft.com/office/drawing/2014/main" id="{74983496-D18A-4E67-B018-CE4DBB5FB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25" y="1233475"/>
            <a:ext cx="14795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65442FD-37D7-4707-B0A8-FE453724FEA5}"/>
              </a:ext>
            </a:extLst>
          </p:cNvPr>
          <p:cNvSpPr/>
          <p:nvPr/>
        </p:nvSpPr>
        <p:spPr>
          <a:xfrm>
            <a:off x="4932910" y="2935932"/>
            <a:ext cx="11801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3" name="Picture 5" descr="SQLite – Wikipedia tiếng Việt">
            <a:extLst>
              <a:ext uri="{FF2B5EF4-FFF2-40B4-BE49-F238E27FC236}">
                <a16:creationId xmlns:a16="http://schemas.microsoft.com/office/drawing/2014/main" id="{11784AF2-D148-4F13-BC19-4A00C60D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93" y="4535688"/>
            <a:ext cx="40481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29B6F26-1C33-42C1-8C89-C95A388A9AAF}"/>
              </a:ext>
            </a:extLst>
          </p:cNvPr>
          <p:cNvSpPr/>
          <p:nvPr/>
        </p:nvSpPr>
        <p:spPr>
          <a:xfrm>
            <a:off x="357219" y="3641780"/>
            <a:ext cx="6837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công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nghệ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sử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dụng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48724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A7A65B-11AF-4C67-B9D7-D0ECEA37B441}"/>
              </a:ext>
            </a:extLst>
          </p:cNvPr>
          <p:cNvSpPr/>
          <p:nvPr/>
        </p:nvSpPr>
        <p:spPr>
          <a:xfrm>
            <a:off x="0" y="0"/>
            <a:ext cx="5777948" cy="68580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E69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32B64-D6EE-4E6D-9B21-3EBA4232E882}"/>
              </a:ext>
            </a:extLst>
          </p:cNvPr>
          <p:cNvSpPr/>
          <p:nvPr/>
        </p:nvSpPr>
        <p:spPr>
          <a:xfrm>
            <a:off x="5777948" y="0"/>
            <a:ext cx="6414051" cy="6858000"/>
          </a:xfrm>
          <a:prstGeom prst="rect">
            <a:avLst/>
          </a:prstGeom>
          <a:solidFill>
            <a:srgbClr val="3EA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55C39-D65F-422C-9326-4D30094C3776}"/>
              </a:ext>
            </a:extLst>
          </p:cNvPr>
          <p:cNvSpPr/>
          <p:nvPr/>
        </p:nvSpPr>
        <p:spPr>
          <a:xfrm>
            <a:off x="277521" y="171126"/>
            <a:ext cx="4389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Sơ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đồ</a:t>
            </a:r>
            <a:r>
              <a:rPr lang="en-US" sz="540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use-case</a:t>
            </a:r>
            <a:endParaRPr lang="en-US" sz="54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32F71A-5EED-4BDA-A444-4054D7AA3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17" y="0"/>
            <a:ext cx="7504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7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932B64-D6EE-4E6D-9B21-3EBA4232E882}"/>
              </a:ext>
            </a:extLst>
          </p:cNvPr>
          <p:cNvSpPr/>
          <p:nvPr/>
        </p:nvSpPr>
        <p:spPr>
          <a:xfrm>
            <a:off x="6096000" y="0"/>
            <a:ext cx="6214280" cy="6858000"/>
          </a:xfrm>
          <a:prstGeom prst="rect">
            <a:avLst/>
          </a:prstGeom>
          <a:solidFill>
            <a:srgbClr val="72D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55C39-D65F-422C-9326-4D30094C3776}"/>
              </a:ext>
            </a:extLst>
          </p:cNvPr>
          <p:cNvSpPr/>
          <p:nvPr/>
        </p:nvSpPr>
        <p:spPr>
          <a:xfrm>
            <a:off x="345760" y="171126"/>
            <a:ext cx="5601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Sơ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đồ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cơ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sở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dữ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liệu</a:t>
            </a:r>
            <a:endParaRPr lang="en-US" sz="54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79BC1-5336-409E-9CA9-7BE8E785F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0" y="0"/>
            <a:ext cx="11682020" cy="70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7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932B64-D6EE-4E6D-9B21-3EBA4232E882}"/>
              </a:ext>
            </a:extLst>
          </p:cNvPr>
          <p:cNvSpPr/>
          <p:nvPr/>
        </p:nvSpPr>
        <p:spPr>
          <a:xfrm>
            <a:off x="7083188" y="0"/>
            <a:ext cx="5227092" cy="6858000"/>
          </a:xfrm>
          <a:prstGeom prst="rect">
            <a:avLst/>
          </a:prstGeom>
          <a:solidFill>
            <a:srgbClr val="72D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55C39-D65F-422C-9326-4D30094C3776}"/>
              </a:ext>
            </a:extLst>
          </p:cNvPr>
          <p:cNvSpPr/>
          <p:nvPr/>
        </p:nvSpPr>
        <p:spPr>
          <a:xfrm>
            <a:off x="345760" y="171126"/>
            <a:ext cx="62597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Kiến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trúc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hệ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thống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sz="54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64B580B0-523B-4C7A-AD87-2C1F246BF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1" y="171126"/>
            <a:ext cx="13911921" cy="646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19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932B64-D6EE-4E6D-9B21-3EBA4232E882}"/>
              </a:ext>
            </a:extLst>
          </p:cNvPr>
          <p:cNvSpPr/>
          <p:nvPr/>
        </p:nvSpPr>
        <p:spPr>
          <a:xfrm>
            <a:off x="0" y="0"/>
            <a:ext cx="5227092" cy="6858000"/>
          </a:xfrm>
          <a:prstGeom prst="rect">
            <a:avLst/>
          </a:prstGeom>
          <a:solidFill>
            <a:srgbClr val="72D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55C39-D65F-422C-9326-4D30094C3776}"/>
              </a:ext>
            </a:extLst>
          </p:cNvPr>
          <p:cNvSpPr/>
          <p:nvPr/>
        </p:nvSpPr>
        <p:spPr>
          <a:xfrm>
            <a:off x="-1141847" y="143830"/>
            <a:ext cx="62597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Yêu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cầu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hệ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thống</a:t>
            </a:r>
            <a:endParaRPr lang="en-US" sz="54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Android 7 Nougat and certificate authorities | The JeroenHD blog">
            <a:extLst>
              <a:ext uri="{FF2B5EF4-FFF2-40B4-BE49-F238E27FC236}">
                <a16:creationId xmlns:a16="http://schemas.microsoft.com/office/drawing/2014/main" id="{C57F4294-330B-4B47-A65E-8FD090D2F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493" y="0"/>
            <a:ext cx="1727579" cy="172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43A541-7A01-443B-A386-4BC066AA4278}"/>
              </a:ext>
            </a:extLst>
          </p:cNvPr>
          <p:cNvSpPr/>
          <p:nvPr/>
        </p:nvSpPr>
        <p:spPr>
          <a:xfrm>
            <a:off x="7517072" y="543940"/>
            <a:ext cx="27577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ndroid 7 Nougat</a:t>
            </a:r>
          </a:p>
        </p:txBody>
      </p:sp>
      <p:pic>
        <p:nvPicPr>
          <p:cNvPr id="2052" name="Picture 4" descr="INTERNET LOGO SIMPLE LINE Browser Icon Graphic by vectoryzen · Creative  Fabrica">
            <a:extLst>
              <a:ext uri="{FF2B5EF4-FFF2-40B4-BE49-F238E27FC236}">
                <a16:creationId xmlns:a16="http://schemas.microsoft.com/office/drawing/2014/main" id="{6E8D9966-0E34-43DA-A45C-2853F5CE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41" y="1546926"/>
            <a:ext cx="3623481" cy="241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2A1390-14DC-4785-9982-A57444DBE5B3}"/>
              </a:ext>
            </a:extLst>
          </p:cNvPr>
          <p:cNvSpPr/>
          <p:nvPr/>
        </p:nvSpPr>
        <p:spPr>
          <a:xfrm>
            <a:off x="7517072" y="2493143"/>
            <a:ext cx="3115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Connection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4" name="Picture 6" descr="Interphone 156523 - Free Download - silhouetteAC">
            <a:extLst>
              <a:ext uri="{FF2B5EF4-FFF2-40B4-BE49-F238E27FC236}">
                <a16:creationId xmlns:a16="http://schemas.microsoft.com/office/drawing/2014/main" id="{F62038AA-FEB9-44C1-BD70-46F30358C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959" y="3856184"/>
            <a:ext cx="2388644" cy="238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8730BB-BD28-4D52-AC11-FEA7E448EBC7}"/>
              </a:ext>
            </a:extLst>
          </p:cNvPr>
          <p:cNvSpPr/>
          <p:nvPr/>
        </p:nvSpPr>
        <p:spPr>
          <a:xfrm>
            <a:off x="7517072" y="4728144"/>
            <a:ext cx="38635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Bộ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nhớ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khả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200mb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9112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932B64-D6EE-4E6D-9B21-3EBA4232E882}"/>
              </a:ext>
            </a:extLst>
          </p:cNvPr>
          <p:cNvSpPr/>
          <p:nvPr/>
        </p:nvSpPr>
        <p:spPr>
          <a:xfrm>
            <a:off x="0" y="3429000"/>
            <a:ext cx="12192000" cy="3432411"/>
          </a:xfrm>
          <a:prstGeom prst="rect">
            <a:avLst/>
          </a:prstGeom>
          <a:solidFill>
            <a:srgbClr val="72D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07E13C-216D-42A5-BE8F-5DD71C4292D6}"/>
              </a:ext>
            </a:extLst>
          </p:cNvPr>
          <p:cNvSpPr/>
          <p:nvPr/>
        </p:nvSpPr>
        <p:spPr>
          <a:xfrm>
            <a:off x="154690" y="0"/>
            <a:ext cx="62597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Khó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Khăn</a:t>
            </a:r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sz="54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3ABCFF-CDD3-40A6-A6DF-E4FC68BA5E9F}"/>
              </a:ext>
            </a:extLst>
          </p:cNvPr>
          <p:cNvSpPr/>
          <p:nvPr/>
        </p:nvSpPr>
        <p:spPr>
          <a:xfrm>
            <a:off x="154690" y="3467500"/>
            <a:ext cx="62597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Thuận</a:t>
            </a: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lợi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BE30C-452B-48F5-ABEB-2DDE33574328}"/>
              </a:ext>
            </a:extLst>
          </p:cNvPr>
          <p:cNvSpPr/>
          <p:nvPr/>
        </p:nvSpPr>
        <p:spPr>
          <a:xfrm>
            <a:off x="426482" y="912125"/>
            <a:ext cx="65475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Chưa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hiểu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rõ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về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cách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hoạt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động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khách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sạn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vi-VN" sz="2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C1A7DE-B507-4D81-A785-B32CD87A0CAB}"/>
              </a:ext>
            </a:extLst>
          </p:cNvPr>
          <p:cNvSpPr/>
          <p:nvPr/>
        </p:nvSpPr>
        <p:spPr>
          <a:xfrm>
            <a:off x="426482" y="1258437"/>
            <a:ext cx="65475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Gặp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khó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khăn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khi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xử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lý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database</a:t>
            </a:r>
            <a:endParaRPr lang="vi-VN" sz="2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DFE37-3E07-4D0A-A782-F0D41669B225}"/>
              </a:ext>
            </a:extLst>
          </p:cNvPr>
          <p:cNvSpPr/>
          <p:nvPr/>
        </p:nvSpPr>
        <p:spPr>
          <a:xfrm>
            <a:off x="426482" y="1604622"/>
            <a:ext cx="65475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Gặp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khó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khăn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khi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xử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lý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phòng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trống</a:t>
            </a:r>
            <a:endParaRPr lang="vi-VN" sz="2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2CDA90-E83B-490B-B118-1B65ACF360F8}"/>
              </a:ext>
            </a:extLst>
          </p:cNvPr>
          <p:cNvSpPr/>
          <p:nvPr/>
        </p:nvSpPr>
        <p:spPr>
          <a:xfrm>
            <a:off x="426482" y="4341124"/>
            <a:ext cx="65475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Thuật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toán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thêm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sản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phẩm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khá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tương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đồng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vi-VN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4A8F7E-18D1-42D7-81BF-11D16ADE0C7D}"/>
              </a:ext>
            </a:extLst>
          </p:cNvPr>
          <p:cNvSpPr/>
          <p:nvPr/>
        </p:nvSpPr>
        <p:spPr>
          <a:xfrm>
            <a:off x="426482" y="4782190"/>
            <a:ext cx="65475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Sử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dụng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SQLite</a:t>
            </a:r>
            <a:endParaRPr lang="vi-VN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85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267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 (Body)</vt:lpstr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 Shiro</dc:creator>
  <cp:lastModifiedBy>Ma Shiro</cp:lastModifiedBy>
  <cp:revision>33</cp:revision>
  <dcterms:created xsi:type="dcterms:W3CDTF">2022-12-13T09:03:06Z</dcterms:created>
  <dcterms:modified xsi:type="dcterms:W3CDTF">2022-12-18T05:42:56Z</dcterms:modified>
</cp:coreProperties>
</file>