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0" r:id="rId2"/>
    <p:sldId id="265" r:id="rId3"/>
    <p:sldId id="268" r:id="rId4"/>
    <p:sldId id="266" r:id="rId5"/>
    <p:sldId id="267" r:id="rId6"/>
    <p:sldId id="290" r:id="rId7"/>
    <p:sldId id="291" r:id="rId8"/>
    <p:sldId id="288" r:id="rId9"/>
    <p:sldId id="289" r:id="rId10"/>
    <p:sldId id="272" r:id="rId11"/>
    <p:sldId id="275" r:id="rId12"/>
    <p:sldId id="276" r:id="rId13"/>
    <p:sldId id="278" r:id="rId14"/>
    <p:sldId id="273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6" r:id="rId24"/>
    <p:sldId id="26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99"/>
    <a:srgbClr val="003366"/>
    <a:srgbClr val="660066"/>
    <a:srgbClr val="CC0066"/>
    <a:srgbClr val="33CC33"/>
    <a:srgbClr val="663300"/>
    <a:srgbClr val="FF3300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Ô tô</c:v>
                </c:pt>
                <c:pt idx="1">
                  <c:v>Xe máy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DB98-492C-B034-1F50C191BB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Tỉ lệ phần trăm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Ô tô</c:v>
                </c:pt>
                <c:pt idx="1">
                  <c:v>Xe máy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14.38</c:v>
                </c:pt>
                <c:pt idx="1">
                  <c:v>85.62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98-492C-B034-1F50C191BB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Ô tô</c:v>
                </c:pt>
                <c:pt idx="1">
                  <c:v>Xe máy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2-DB98-492C-B034-1F50C191B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771584"/>
        <c:axId val="40174720"/>
      </c:barChart>
      <c:catAx>
        <c:axId val="4077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4720"/>
        <c:crosses val="autoZero"/>
        <c:auto val="1"/>
        <c:lblAlgn val="ctr"/>
        <c:lblOffset val="100"/>
        <c:noMultiLvlLbl val="0"/>
      </c:catAx>
      <c:valAx>
        <c:axId val="4017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0.22581</cdr:x>
      <cdr:y>0.65152</cdr:y>
    </cdr:from>
    <cdr:to>
      <cdr:x>0.37634</cdr:x>
      <cdr:y>0.72727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00200" y="3276600"/>
          <a:ext cx="10668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69DD-F835-468E-BCCE-A3246875E803}" type="datetimeFigureOut">
              <a:rPr lang="en-US" smtClean="0"/>
              <a:t>05/09/19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E9E10-C44B-4A1B-8817-29C9DB324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8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CA3C2-E2DE-4AF1-AA99-06CE1943B21A}" type="datetimeFigureOut">
              <a:rPr lang="en-US"/>
              <a:pPr>
                <a:defRPr/>
              </a:pPr>
              <a:t>05/09/19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BA9F64-2DB0-473F-A224-CC5D79D4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1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48600" cy="838201"/>
          </a:xfrm>
        </p:spPr>
        <p:txBody>
          <a:bodyPr/>
          <a:lstStyle>
            <a:lvl1pPr algn="ctr">
              <a:defRPr sz="6600"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1"/>
            <a:ext cx="7848600" cy="1371600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2F5DD-5CB9-4F31-97C2-99D1B5EF0175}" type="datetime1">
              <a:rPr lang="en-US" smtClean="0"/>
              <a:t>05/09/19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07F2A-4969-4F9F-AF01-5A863FC4A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EE3B-6304-43F1-ACDB-6587395DFC15}" type="datetime1">
              <a:rPr lang="en-US" smtClean="0"/>
              <a:t>05/09/19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4AFB-BD65-4A20-B23A-3AB3C6B7F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31728-BAE3-4AE7-B130-F92C5A25E60C}" type="datetime1">
              <a:rPr lang="en-US" smtClean="0"/>
              <a:t>05/09/19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890B4-F825-43B5-BDFA-BB173C73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A363C-4012-48CD-990D-FD79B1C240DD}" type="datetime1">
              <a:rPr lang="en-US" smtClean="0"/>
              <a:t>05/09/19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19CB1-10F8-49D7-A001-0CFD82C27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6C80F-C14E-444C-8860-3FF953FB68A7}" type="datetime1">
              <a:rPr lang="en-US" smtClean="0"/>
              <a:t>05/09/19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937E8-0606-4BF3-B72A-1C5B532F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15AA2-C6AA-4D89-9C56-DF4142494D35}" type="datetime1">
              <a:rPr lang="en-US" smtClean="0"/>
              <a:t>05/09/19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F73A-83BE-4C35-91AE-1EA9B6370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9637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637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DB08D-2FA6-4523-93EF-6F78F926D01E}" type="datetime1">
              <a:rPr lang="en-US" smtClean="0"/>
              <a:t>05/09/19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E97-2400-43B4-BF54-6181409D7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A3C-A1D2-4C5E-8D60-889AB8845749}" type="datetime1">
              <a:rPr lang="en-US" smtClean="0"/>
              <a:t>05/09/19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70B-B5C3-4630-BC9D-B1AAFCEAE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3D27-1D68-48FD-BFFC-5627C7B1B865}" type="datetime1">
              <a:rPr lang="en-US" smtClean="0"/>
              <a:t>05/09/19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42DA-774A-4418-BD82-F9356024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6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76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97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5443-279D-4FEC-9442-ADF13AEC1517}" type="datetime1">
              <a:rPr lang="en-US" smtClean="0"/>
              <a:t>05/09/19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2825D-4FB6-48F1-9C08-F7B01DF68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4724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100137"/>
            <a:ext cx="8153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6600" y="5291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1CE9A-25ED-41D3-94D8-757FA7E3666A}" type="datetime1">
              <a:rPr lang="en-US" smtClean="0"/>
              <a:t>05/09/19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A83-B57E-47F6-AC06-79AC1D71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1A0ACA-275F-448F-AA96-2272A2A91E3B}" type="datetime1">
              <a:rPr lang="en-US" smtClean="0"/>
              <a:t>05/09/19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Hà Nội - Năm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5EC6DB-A72F-452C-BAF7-1B949B139D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Calibri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57200"/>
            <a:ext cx="7010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2600" dirty="0" smtClean="0">
                <a:latin typeface="Times New Roman" pitchFamily="18" charset="0"/>
                <a:cs typeface="Times New Roman" pitchFamily="18" charset="0"/>
              </a:rPr>
              <a:t>TRƯỜNG ĐẠI HỌC CÔNG NGHIỆP HÀ NỘI</a:t>
            </a:r>
            <a:br>
              <a:rPr lang="en-PH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PH" sz="2600" dirty="0" smtClean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PH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5636"/>
            <a:ext cx="1524000" cy="1469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899" y="2243316"/>
            <a:ext cx="7696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de-DE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XÂY DỰNG PHẦN MỀM QUẢN LÝ BÃI GỬI XE KHU CHUNG CƯ TRÊN NỀN TẢNG WPF </a:t>
            </a:r>
            <a:endParaRPr lang="en-US" sz="2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7305"/>
              </p:ext>
            </p:extLst>
          </p:nvPr>
        </p:nvGraphicFramePr>
        <p:xfrm>
          <a:off x="380999" y="4267200"/>
          <a:ext cx="8382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2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thực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hiện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Bùi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Thu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Hằng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57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Khánh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Hòa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5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Khóa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thông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tin – K10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5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dẫn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TS. </a:t>
                      </a:r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Đỗ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Văn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Tuấn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>
                <a:latin typeface="+mj-lt"/>
              </a:rPr>
              <a:t>Hà Nội - Năm 2019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6999"/>
            <a:ext cx="7848600" cy="838201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381000"/>
            <a:ext cx="8372475" cy="53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59436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7105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2" y="762000"/>
            <a:ext cx="8000062" cy="45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6999"/>
            <a:ext cx="7848600" cy="838201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990600"/>
            <a:ext cx="8387861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7105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XE VÀO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59391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XE RA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82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685800"/>
            <a:ext cx="8248650" cy="478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58674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XE TRONG BÃI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33400"/>
            <a:ext cx="8353425" cy="481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867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THẺ GỬI XE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382000" cy="4838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715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XE THÁNG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382000" cy="481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5638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THỐNG KÊ DOANH THU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V="1">
            <a:off x="2597150" y="2057400"/>
            <a:ext cx="381000" cy="3810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520950" y="4724400"/>
            <a:ext cx="457200" cy="3048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978150" y="2057400"/>
            <a:ext cx="609600" cy="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8150" y="5029200"/>
            <a:ext cx="609600" cy="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01950" y="2819400"/>
            <a:ext cx="685800" cy="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8150" y="3581400"/>
            <a:ext cx="609600" cy="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901950" y="4267200"/>
            <a:ext cx="685800" cy="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gray">
          <a:xfrm>
            <a:off x="3581400" y="1828800"/>
            <a:ext cx="5105400" cy="4889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3CC33"/>
              </a:gs>
              <a:gs pos="0">
                <a:srgbClr val="009900"/>
              </a:gs>
            </a:gsLst>
            <a:path path="circle">
              <a:fillToRect l="100000" t="100000"/>
            </a:path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856805" y="1828800"/>
            <a:ext cx="17219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gray">
          <a:xfrm>
            <a:off x="35814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67000">
                <a:srgbClr val="FF6600"/>
              </a:gs>
              <a:gs pos="0">
                <a:srgbClr val="FF6600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3849472" y="2590800"/>
            <a:ext cx="27158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gray">
          <a:xfrm>
            <a:off x="35782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0">
                <a:srgbClr val="666633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856805" y="3317557"/>
            <a:ext cx="28632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gray">
          <a:xfrm>
            <a:off x="34925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gray">
          <a:xfrm>
            <a:off x="35052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gray">
          <a:xfrm>
            <a:off x="35052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gray">
          <a:xfrm>
            <a:off x="35814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600CC"/>
              </a:gs>
              <a:gs pos="0">
                <a:srgbClr val="FF0066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3890371" y="4080173"/>
            <a:ext cx="27334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31"/>
          <p:cNvSpPr>
            <a:spLocks noChangeArrowheads="1"/>
          </p:cNvSpPr>
          <p:nvPr/>
        </p:nvSpPr>
        <p:spPr bwMode="gray">
          <a:xfrm>
            <a:off x="34925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gray">
          <a:xfrm>
            <a:off x="35814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0">
                <a:srgbClr val="800080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3890371" y="4841875"/>
            <a:ext cx="26821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gray">
          <a:xfrm>
            <a:off x="35052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533400" y="2205038"/>
            <a:ext cx="2673350" cy="2671762"/>
            <a:chOff x="140" y="1419"/>
            <a:chExt cx="1684" cy="1683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34" name="Picture 19" descr="mar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</p:spPr>
        </p:pic>
      </p:grpSp>
      <p:sp>
        <p:nvSpPr>
          <p:cNvPr id="36" name="Title 1"/>
          <p:cNvSpPr txBox="1">
            <a:spLocks/>
          </p:cNvSpPr>
          <p:nvPr/>
        </p:nvSpPr>
        <p:spPr>
          <a:xfrm>
            <a:off x="457200" y="533400"/>
            <a:ext cx="8229600" cy="7159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82296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638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LOẠI XE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82000" cy="4648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NHÂN VIÊN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666999"/>
            <a:ext cx="7848600" cy="83820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029" y="2743200"/>
            <a:ext cx="8001000" cy="1569660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929" y="4724400"/>
            <a:ext cx="8001000" cy="1200329"/>
          </a:xfrm>
          <a:prstGeom prst="rect">
            <a:avLst/>
          </a:prstGeom>
          <a:noFill/>
          <a:ln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29" y="891570"/>
            <a:ext cx="8077200" cy="16459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PH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“EM XIN CHÂN THÀNH CẢM ƠN!"</a:t>
            </a:r>
            <a:endParaRPr lang="en-P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731520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6999"/>
            <a:ext cx="7848600" cy="838201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86350019"/>
              </p:ext>
            </p:extLst>
          </p:nvPr>
        </p:nvGraphicFramePr>
        <p:xfrm>
          <a:off x="838200" y="457200"/>
          <a:ext cx="7467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5624036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(Theo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546.057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77982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5.045.672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MINH HỌA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81199"/>
            <a:ext cx="4038600" cy="26856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38600" cy="2685669"/>
          </a:xfrm>
        </p:spPr>
      </p:pic>
      <p:sp>
        <p:nvSpPr>
          <p:cNvPr id="10" name="TextBox 9"/>
          <p:cNvSpPr txBox="1"/>
          <p:nvPr/>
        </p:nvSpPr>
        <p:spPr>
          <a:xfrm>
            <a:off x="457200" y="48006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 ĐỖ XE TRUYỀN THỐNG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800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 ĐỖ XE THÔNG MINH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666999"/>
            <a:ext cx="78486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1"/>
          <p:cNvSpPr>
            <a:spLocks/>
          </p:cNvSpPr>
          <p:nvPr/>
        </p:nvSpPr>
        <p:spPr bwMode="auto">
          <a:xfrm>
            <a:off x="4785295" y="2095589"/>
            <a:ext cx="1649325" cy="1456502"/>
          </a:xfrm>
          <a:custGeom>
            <a:avLst/>
            <a:gdLst>
              <a:gd name="T0" fmla="*/ 5 w 548"/>
              <a:gd name="T1" fmla="*/ 0 h 484"/>
              <a:gd name="T2" fmla="*/ 48 w 548"/>
              <a:gd name="T3" fmla="*/ 3 h 484"/>
              <a:gd name="T4" fmla="*/ 90 w 548"/>
              <a:gd name="T5" fmla="*/ 8 h 484"/>
              <a:gd name="T6" fmla="*/ 131 w 548"/>
              <a:gd name="T7" fmla="*/ 17 h 484"/>
              <a:gd name="T8" fmla="*/ 171 w 548"/>
              <a:gd name="T9" fmla="*/ 28 h 484"/>
              <a:gd name="T10" fmla="*/ 210 w 548"/>
              <a:gd name="T11" fmla="*/ 42 h 484"/>
              <a:gd name="T12" fmla="*/ 248 w 548"/>
              <a:gd name="T13" fmla="*/ 58 h 484"/>
              <a:gd name="T14" fmla="*/ 284 w 548"/>
              <a:gd name="T15" fmla="*/ 77 h 484"/>
              <a:gd name="T16" fmla="*/ 319 w 548"/>
              <a:gd name="T17" fmla="*/ 99 h 484"/>
              <a:gd name="T18" fmla="*/ 352 w 548"/>
              <a:gd name="T19" fmla="*/ 122 h 484"/>
              <a:gd name="T20" fmla="*/ 384 w 548"/>
              <a:gd name="T21" fmla="*/ 147 h 484"/>
              <a:gd name="T22" fmla="*/ 414 w 548"/>
              <a:gd name="T23" fmla="*/ 175 h 484"/>
              <a:gd name="T24" fmla="*/ 441 w 548"/>
              <a:gd name="T25" fmla="*/ 205 h 484"/>
              <a:gd name="T26" fmla="*/ 467 w 548"/>
              <a:gd name="T27" fmla="*/ 236 h 484"/>
              <a:gd name="T28" fmla="*/ 491 w 548"/>
              <a:gd name="T29" fmla="*/ 269 h 484"/>
              <a:gd name="T30" fmla="*/ 512 w 548"/>
              <a:gd name="T31" fmla="*/ 303 h 484"/>
              <a:gd name="T32" fmla="*/ 531 w 548"/>
              <a:gd name="T33" fmla="*/ 340 h 484"/>
              <a:gd name="T34" fmla="*/ 548 w 548"/>
              <a:gd name="T35" fmla="*/ 377 h 484"/>
              <a:gd name="T36" fmla="*/ 491 w 548"/>
              <a:gd name="T37" fmla="*/ 484 h 484"/>
              <a:gd name="T38" fmla="*/ 383 w 548"/>
              <a:gd name="T39" fmla="*/ 427 h 484"/>
              <a:gd name="T40" fmla="*/ 368 w 548"/>
              <a:gd name="T41" fmla="*/ 396 h 484"/>
              <a:gd name="T42" fmla="*/ 350 w 548"/>
              <a:gd name="T43" fmla="*/ 367 h 484"/>
              <a:gd name="T44" fmla="*/ 331 w 548"/>
              <a:gd name="T45" fmla="*/ 339 h 484"/>
              <a:gd name="T46" fmla="*/ 308 w 548"/>
              <a:gd name="T47" fmla="*/ 313 h 484"/>
              <a:gd name="T48" fmla="*/ 284 w 548"/>
              <a:gd name="T49" fmla="*/ 288 h 484"/>
              <a:gd name="T50" fmla="*/ 259 w 548"/>
              <a:gd name="T51" fmla="*/ 266 h 484"/>
              <a:gd name="T52" fmla="*/ 231 w 548"/>
              <a:gd name="T53" fmla="*/ 245 h 484"/>
              <a:gd name="T54" fmla="*/ 202 w 548"/>
              <a:gd name="T55" fmla="*/ 227 h 484"/>
              <a:gd name="T56" fmla="*/ 171 w 548"/>
              <a:gd name="T57" fmla="*/ 211 h 484"/>
              <a:gd name="T58" fmla="*/ 139 w 548"/>
              <a:gd name="T59" fmla="*/ 198 h 484"/>
              <a:gd name="T60" fmla="*/ 106 w 548"/>
              <a:gd name="T61" fmla="*/ 187 h 484"/>
              <a:gd name="T62" fmla="*/ 71 w 548"/>
              <a:gd name="T63" fmla="*/ 179 h 484"/>
              <a:gd name="T64" fmla="*/ 36 w 548"/>
              <a:gd name="T65" fmla="*/ 173 h 484"/>
              <a:gd name="T66" fmla="*/ 0 w 548"/>
              <a:gd name="T67" fmla="*/ 171 h 484"/>
              <a:gd name="T68" fmla="*/ 87 w 548"/>
              <a:gd name="T69" fmla="*/ 92 h 484"/>
              <a:gd name="T70" fmla="*/ 5 w 548"/>
              <a:gd name="T71" fmla="*/ 0 h 48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48"/>
              <a:gd name="T109" fmla="*/ 0 h 484"/>
              <a:gd name="T110" fmla="*/ 548 w 548"/>
              <a:gd name="T111" fmla="*/ 484 h 48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48" h="484">
                <a:moveTo>
                  <a:pt x="5" y="0"/>
                </a:moveTo>
                <a:lnTo>
                  <a:pt x="48" y="3"/>
                </a:lnTo>
                <a:lnTo>
                  <a:pt x="90" y="8"/>
                </a:lnTo>
                <a:lnTo>
                  <a:pt x="131" y="17"/>
                </a:lnTo>
                <a:lnTo>
                  <a:pt x="171" y="28"/>
                </a:lnTo>
                <a:lnTo>
                  <a:pt x="210" y="42"/>
                </a:lnTo>
                <a:lnTo>
                  <a:pt x="248" y="58"/>
                </a:lnTo>
                <a:lnTo>
                  <a:pt x="284" y="77"/>
                </a:lnTo>
                <a:lnTo>
                  <a:pt x="319" y="99"/>
                </a:lnTo>
                <a:lnTo>
                  <a:pt x="352" y="122"/>
                </a:lnTo>
                <a:lnTo>
                  <a:pt x="384" y="147"/>
                </a:lnTo>
                <a:lnTo>
                  <a:pt x="414" y="175"/>
                </a:lnTo>
                <a:lnTo>
                  <a:pt x="441" y="205"/>
                </a:lnTo>
                <a:lnTo>
                  <a:pt x="467" y="236"/>
                </a:lnTo>
                <a:lnTo>
                  <a:pt x="491" y="269"/>
                </a:lnTo>
                <a:lnTo>
                  <a:pt x="512" y="303"/>
                </a:lnTo>
                <a:lnTo>
                  <a:pt x="531" y="340"/>
                </a:lnTo>
                <a:lnTo>
                  <a:pt x="548" y="377"/>
                </a:lnTo>
                <a:lnTo>
                  <a:pt x="491" y="484"/>
                </a:lnTo>
                <a:lnTo>
                  <a:pt x="383" y="427"/>
                </a:lnTo>
                <a:lnTo>
                  <a:pt x="368" y="396"/>
                </a:lnTo>
                <a:lnTo>
                  <a:pt x="350" y="367"/>
                </a:lnTo>
                <a:lnTo>
                  <a:pt x="331" y="339"/>
                </a:lnTo>
                <a:lnTo>
                  <a:pt x="308" y="313"/>
                </a:lnTo>
                <a:lnTo>
                  <a:pt x="284" y="288"/>
                </a:lnTo>
                <a:lnTo>
                  <a:pt x="259" y="266"/>
                </a:lnTo>
                <a:lnTo>
                  <a:pt x="231" y="245"/>
                </a:lnTo>
                <a:lnTo>
                  <a:pt x="202" y="227"/>
                </a:lnTo>
                <a:lnTo>
                  <a:pt x="171" y="211"/>
                </a:lnTo>
                <a:lnTo>
                  <a:pt x="139" y="198"/>
                </a:lnTo>
                <a:lnTo>
                  <a:pt x="106" y="187"/>
                </a:lnTo>
                <a:lnTo>
                  <a:pt x="71" y="179"/>
                </a:lnTo>
                <a:lnTo>
                  <a:pt x="36" y="173"/>
                </a:lnTo>
                <a:lnTo>
                  <a:pt x="0" y="171"/>
                </a:lnTo>
                <a:lnTo>
                  <a:pt x="87" y="92"/>
                </a:lnTo>
                <a:lnTo>
                  <a:pt x="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3030442" y="2095589"/>
            <a:ext cx="1916552" cy="1400417"/>
          </a:xfrm>
          <a:custGeom>
            <a:avLst/>
            <a:gdLst>
              <a:gd name="T0" fmla="*/ 555 w 636"/>
              <a:gd name="T1" fmla="*/ 0 h 465"/>
              <a:gd name="T2" fmla="*/ 636 w 636"/>
              <a:gd name="T3" fmla="*/ 90 h 465"/>
              <a:gd name="T4" fmla="*/ 546 w 636"/>
              <a:gd name="T5" fmla="*/ 171 h 465"/>
              <a:gd name="T6" fmla="*/ 510 w 636"/>
              <a:gd name="T7" fmla="*/ 175 h 465"/>
              <a:gd name="T8" fmla="*/ 476 w 636"/>
              <a:gd name="T9" fmla="*/ 181 h 465"/>
              <a:gd name="T10" fmla="*/ 442 w 636"/>
              <a:gd name="T11" fmla="*/ 190 h 465"/>
              <a:gd name="T12" fmla="*/ 410 w 636"/>
              <a:gd name="T13" fmla="*/ 202 h 465"/>
              <a:gd name="T14" fmla="*/ 379 w 636"/>
              <a:gd name="T15" fmla="*/ 216 h 465"/>
              <a:gd name="T16" fmla="*/ 349 w 636"/>
              <a:gd name="T17" fmla="*/ 232 h 465"/>
              <a:gd name="T18" fmla="*/ 320 w 636"/>
              <a:gd name="T19" fmla="*/ 251 h 465"/>
              <a:gd name="T20" fmla="*/ 294 w 636"/>
              <a:gd name="T21" fmla="*/ 272 h 465"/>
              <a:gd name="T22" fmla="*/ 269 w 636"/>
              <a:gd name="T23" fmla="*/ 294 h 465"/>
              <a:gd name="T24" fmla="*/ 246 w 636"/>
              <a:gd name="T25" fmla="*/ 318 h 465"/>
              <a:gd name="T26" fmla="*/ 225 w 636"/>
              <a:gd name="T27" fmla="*/ 345 h 465"/>
              <a:gd name="T28" fmla="*/ 206 w 636"/>
              <a:gd name="T29" fmla="*/ 373 h 465"/>
              <a:gd name="T30" fmla="*/ 189 w 636"/>
              <a:gd name="T31" fmla="*/ 402 h 465"/>
              <a:gd name="T32" fmla="*/ 174 w 636"/>
              <a:gd name="T33" fmla="*/ 433 h 465"/>
              <a:gd name="T34" fmla="*/ 162 w 636"/>
              <a:gd name="T35" fmla="*/ 465 h 465"/>
              <a:gd name="T36" fmla="*/ 113 w 636"/>
              <a:gd name="T37" fmla="*/ 358 h 465"/>
              <a:gd name="T38" fmla="*/ 0 w 636"/>
              <a:gd name="T39" fmla="*/ 409 h 465"/>
              <a:gd name="T40" fmla="*/ 15 w 636"/>
              <a:gd name="T41" fmla="*/ 371 h 465"/>
              <a:gd name="T42" fmla="*/ 32 w 636"/>
              <a:gd name="T43" fmla="*/ 334 h 465"/>
              <a:gd name="T44" fmla="*/ 51 w 636"/>
              <a:gd name="T45" fmla="*/ 298 h 465"/>
              <a:gd name="T46" fmla="*/ 72 w 636"/>
              <a:gd name="T47" fmla="*/ 264 h 465"/>
              <a:gd name="T48" fmla="*/ 96 w 636"/>
              <a:gd name="T49" fmla="*/ 232 h 465"/>
              <a:gd name="T50" fmla="*/ 122 w 636"/>
              <a:gd name="T51" fmla="*/ 201 h 465"/>
              <a:gd name="T52" fmla="*/ 150 w 636"/>
              <a:gd name="T53" fmla="*/ 172 h 465"/>
              <a:gd name="T54" fmla="*/ 179 w 636"/>
              <a:gd name="T55" fmla="*/ 145 h 465"/>
              <a:gd name="T56" fmla="*/ 210 w 636"/>
              <a:gd name="T57" fmla="*/ 120 h 465"/>
              <a:gd name="T58" fmla="*/ 243 w 636"/>
              <a:gd name="T59" fmla="*/ 97 h 465"/>
              <a:gd name="T60" fmla="*/ 278 w 636"/>
              <a:gd name="T61" fmla="*/ 76 h 465"/>
              <a:gd name="T62" fmla="*/ 314 w 636"/>
              <a:gd name="T63" fmla="*/ 58 h 465"/>
              <a:gd name="T64" fmla="*/ 351 w 636"/>
              <a:gd name="T65" fmla="*/ 41 h 465"/>
              <a:gd name="T66" fmla="*/ 390 w 636"/>
              <a:gd name="T67" fmla="*/ 28 h 465"/>
              <a:gd name="T68" fmla="*/ 429 w 636"/>
              <a:gd name="T69" fmla="*/ 17 h 465"/>
              <a:gd name="T70" fmla="*/ 471 w 636"/>
              <a:gd name="T71" fmla="*/ 8 h 465"/>
              <a:gd name="T72" fmla="*/ 513 w 636"/>
              <a:gd name="T73" fmla="*/ 3 h 465"/>
              <a:gd name="T74" fmla="*/ 555 w 636"/>
              <a:gd name="T75" fmla="*/ 0 h 4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36"/>
              <a:gd name="T115" fmla="*/ 0 h 465"/>
              <a:gd name="T116" fmla="*/ 636 w 636"/>
              <a:gd name="T117" fmla="*/ 465 h 465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36" h="465">
                <a:moveTo>
                  <a:pt x="555" y="0"/>
                </a:moveTo>
                <a:lnTo>
                  <a:pt x="636" y="90"/>
                </a:lnTo>
                <a:lnTo>
                  <a:pt x="546" y="171"/>
                </a:lnTo>
                <a:lnTo>
                  <a:pt x="510" y="175"/>
                </a:lnTo>
                <a:lnTo>
                  <a:pt x="476" y="181"/>
                </a:lnTo>
                <a:lnTo>
                  <a:pt x="442" y="190"/>
                </a:lnTo>
                <a:lnTo>
                  <a:pt x="410" y="202"/>
                </a:lnTo>
                <a:lnTo>
                  <a:pt x="379" y="216"/>
                </a:lnTo>
                <a:lnTo>
                  <a:pt x="349" y="232"/>
                </a:lnTo>
                <a:lnTo>
                  <a:pt x="320" y="251"/>
                </a:lnTo>
                <a:lnTo>
                  <a:pt x="294" y="272"/>
                </a:lnTo>
                <a:lnTo>
                  <a:pt x="269" y="294"/>
                </a:lnTo>
                <a:lnTo>
                  <a:pt x="246" y="318"/>
                </a:lnTo>
                <a:lnTo>
                  <a:pt x="225" y="345"/>
                </a:lnTo>
                <a:lnTo>
                  <a:pt x="206" y="373"/>
                </a:lnTo>
                <a:lnTo>
                  <a:pt x="189" y="402"/>
                </a:lnTo>
                <a:lnTo>
                  <a:pt x="174" y="433"/>
                </a:lnTo>
                <a:lnTo>
                  <a:pt x="162" y="465"/>
                </a:lnTo>
                <a:lnTo>
                  <a:pt x="113" y="358"/>
                </a:lnTo>
                <a:lnTo>
                  <a:pt x="0" y="409"/>
                </a:lnTo>
                <a:lnTo>
                  <a:pt x="15" y="371"/>
                </a:lnTo>
                <a:lnTo>
                  <a:pt x="32" y="334"/>
                </a:lnTo>
                <a:lnTo>
                  <a:pt x="51" y="298"/>
                </a:lnTo>
                <a:lnTo>
                  <a:pt x="72" y="264"/>
                </a:lnTo>
                <a:lnTo>
                  <a:pt x="96" y="232"/>
                </a:lnTo>
                <a:lnTo>
                  <a:pt x="122" y="201"/>
                </a:lnTo>
                <a:lnTo>
                  <a:pt x="150" y="172"/>
                </a:lnTo>
                <a:lnTo>
                  <a:pt x="179" y="145"/>
                </a:lnTo>
                <a:lnTo>
                  <a:pt x="210" y="120"/>
                </a:lnTo>
                <a:lnTo>
                  <a:pt x="243" y="97"/>
                </a:lnTo>
                <a:lnTo>
                  <a:pt x="278" y="76"/>
                </a:lnTo>
                <a:lnTo>
                  <a:pt x="314" y="58"/>
                </a:lnTo>
                <a:lnTo>
                  <a:pt x="351" y="41"/>
                </a:lnTo>
                <a:lnTo>
                  <a:pt x="390" y="28"/>
                </a:lnTo>
                <a:lnTo>
                  <a:pt x="429" y="17"/>
                </a:lnTo>
                <a:lnTo>
                  <a:pt x="471" y="8"/>
                </a:lnTo>
                <a:lnTo>
                  <a:pt x="513" y="3"/>
                </a:lnTo>
                <a:lnTo>
                  <a:pt x="555" y="0"/>
                </a:lnTo>
                <a:close/>
              </a:path>
            </a:pathLst>
          </a:custGeom>
          <a:gradFill rotWithShape="0">
            <a:gsLst>
              <a:gs pos="0">
                <a:srgbClr val="00B050"/>
              </a:gs>
              <a:gs pos="70000">
                <a:srgbClr val="66FF66"/>
              </a:gs>
              <a:gs pos="100000">
                <a:srgbClr val="66FF66"/>
              </a:gs>
            </a:gsLst>
            <a:lin ang="18900000" scaled="1"/>
          </a:gradFill>
          <a:ln w="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5748677" y="3320955"/>
            <a:ext cx="815302" cy="1779413"/>
          </a:xfrm>
          <a:custGeom>
            <a:avLst/>
            <a:gdLst>
              <a:gd name="T0" fmla="*/ 238 w 271"/>
              <a:gd name="T1" fmla="*/ 0 h 591"/>
              <a:gd name="T2" fmla="*/ 250 w 271"/>
              <a:gd name="T3" fmla="*/ 37 h 591"/>
              <a:gd name="T4" fmla="*/ 259 w 271"/>
              <a:gd name="T5" fmla="*/ 75 h 591"/>
              <a:gd name="T6" fmla="*/ 266 w 271"/>
              <a:gd name="T7" fmla="*/ 114 h 591"/>
              <a:gd name="T8" fmla="*/ 270 w 271"/>
              <a:gd name="T9" fmla="*/ 154 h 591"/>
              <a:gd name="T10" fmla="*/ 271 w 271"/>
              <a:gd name="T11" fmla="*/ 194 h 591"/>
              <a:gd name="T12" fmla="*/ 270 w 271"/>
              <a:gd name="T13" fmla="*/ 235 h 591"/>
              <a:gd name="T14" fmla="*/ 266 w 271"/>
              <a:gd name="T15" fmla="*/ 276 h 591"/>
              <a:gd name="T16" fmla="*/ 259 w 271"/>
              <a:gd name="T17" fmla="*/ 315 h 591"/>
              <a:gd name="T18" fmla="*/ 249 w 271"/>
              <a:gd name="T19" fmla="*/ 354 h 591"/>
              <a:gd name="T20" fmla="*/ 238 w 271"/>
              <a:gd name="T21" fmla="*/ 391 h 591"/>
              <a:gd name="T22" fmla="*/ 224 w 271"/>
              <a:gd name="T23" fmla="*/ 428 h 591"/>
              <a:gd name="T24" fmla="*/ 207 w 271"/>
              <a:gd name="T25" fmla="*/ 463 h 591"/>
              <a:gd name="T26" fmla="*/ 189 w 271"/>
              <a:gd name="T27" fmla="*/ 497 h 591"/>
              <a:gd name="T28" fmla="*/ 168 w 271"/>
              <a:gd name="T29" fmla="*/ 530 h 591"/>
              <a:gd name="T30" fmla="*/ 146 w 271"/>
              <a:gd name="T31" fmla="*/ 561 h 591"/>
              <a:gd name="T32" fmla="*/ 121 w 271"/>
              <a:gd name="T33" fmla="*/ 591 h 591"/>
              <a:gd name="T34" fmla="*/ 0 w 271"/>
              <a:gd name="T35" fmla="*/ 590 h 591"/>
              <a:gd name="T36" fmla="*/ 1 w 271"/>
              <a:gd name="T37" fmla="*/ 469 h 591"/>
              <a:gd name="T38" fmla="*/ 21 w 271"/>
              <a:gd name="T39" fmla="*/ 444 h 591"/>
              <a:gd name="T40" fmla="*/ 38 w 271"/>
              <a:gd name="T41" fmla="*/ 417 h 591"/>
              <a:gd name="T42" fmla="*/ 54 w 271"/>
              <a:gd name="T43" fmla="*/ 388 h 591"/>
              <a:gd name="T44" fmla="*/ 68 w 271"/>
              <a:gd name="T45" fmla="*/ 358 h 591"/>
              <a:gd name="T46" fmla="*/ 79 w 271"/>
              <a:gd name="T47" fmla="*/ 327 h 591"/>
              <a:gd name="T48" fmla="*/ 88 w 271"/>
              <a:gd name="T49" fmla="*/ 296 h 591"/>
              <a:gd name="T50" fmla="*/ 95 w 271"/>
              <a:gd name="T51" fmla="*/ 263 h 591"/>
              <a:gd name="T52" fmla="*/ 98 w 271"/>
              <a:gd name="T53" fmla="*/ 229 h 591"/>
              <a:gd name="T54" fmla="*/ 100 w 271"/>
              <a:gd name="T55" fmla="*/ 194 h 591"/>
              <a:gd name="T56" fmla="*/ 98 w 271"/>
              <a:gd name="T57" fmla="*/ 158 h 591"/>
              <a:gd name="T58" fmla="*/ 94 w 271"/>
              <a:gd name="T59" fmla="*/ 122 h 591"/>
              <a:gd name="T60" fmla="*/ 87 w 271"/>
              <a:gd name="T61" fmla="*/ 88 h 591"/>
              <a:gd name="T62" fmla="*/ 77 w 271"/>
              <a:gd name="T63" fmla="*/ 54 h 591"/>
              <a:gd name="T64" fmla="*/ 181 w 271"/>
              <a:gd name="T65" fmla="*/ 109 h 591"/>
              <a:gd name="T66" fmla="*/ 238 w 271"/>
              <a:gd name="T67" fmla="*/ 0 h 59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71"/>
              <a:gd name="T103" fmla="*/ 0 h 591"/>
              <a:gd name="T104" fmla="*/ 271 w 271"/>
              <a:gd name="T105" fmla="*/ 591 h 59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71" h="591">
                <a:moveTo>
                  <a:pt x="238" y="0"/>
                </a:moveTo>
                <a:lnTo>
                  <a:pt x="250" y="37"/>
                </a:lnTo>
                <a:lnTo>
                  <a:pt x="259" y="75"/>
                </a:lnTo>
                <a:lnTo>
                  <a:pt x="266" y="114"/>
                </a:lnTo>
                <a:lnTo>
                  <a:pt x="270" y="154"/>
                </a:lnTo>
                <a:lnTo>
                  <a:pt x="271" y="194"/>
                </a:lnTo>
                <a:lnTo>
                  <a:pt x="270" y="235"/>
                </a:lnTo>
                <a:lnTo>
                  <a:pt x="266" y="276"/>
                </a:lnTo>
                <a:lnTo>
                  <a:pt x="259" y="315"/>
                </a:lnTo>
                <a:lnTo>
                  <a:pt x="249" y="354"/>
                </a:lnTo>
                <a:lnTo>
                  <a:pt x="238" y="391"/>
                </a:lnTo>
                <a:lnTo>
                  <a:pt x="224" y="428"/>
                </a:lnTo>
                <a:lnTo>
                  <a:pt x="207" y="463"/>
                </a:lnTo>
                <a:lnTo>
                  <a:pt x="189" y="497"/>
                </a:lnTo>
                <a:lnTo>
                  <a:pt x="168" y="530"/>
                </a:lnTo>
                <a:lnTo>
                  <a:pt x="146" y="561"/>
                </a:lnTo>
                <a:lnTo>
                  <a:pt x="121" y="591"/>
                </a:lnTo>
                <a:lnTo>
                  <a:pt x="0" y="590"/>
                </a:lnTo>
                <a:lnTo>
                  <a:pt x="1" y="469"/>
                </a:lnTo>
                <a:lnTo>
                  <a:pt x="21" y="444"/>
                </a:lnTo>
                <a:lnTo>
                  <a:pt x="38" y="417"/>
                </a:lnTo>
                <a:lnTo>
                  <a:pt x="54" y="388"/>
                </a:lnTo>
                <a:lnTo>
                  <a:pt x="68" y="358"/>
                </a:lnTo>
                <a:lnTo>
                  <a:pt x="79" y="327"/>
                </a:lnTo>
                <a:lnTo>
                  <a:pt x="88" y="296"/>
                </a:lnTo>
                <a:lnTo>
                  <a:pt x="95" y="263"/>
                </a:lnTo>
                <a:lnTo>
                  <a:pt x="98" y="229"/>
                </a:lnTo>
                <a:lnTo>
                  <a:pt x="100" y="194"/>
                </a:lnTo>
                <a:lnTo>
                  <a:pt x="98" y="158"/>
                </a:lnTo>
                <a:lnTo>
                  <a:pt x="94" y="122"/>
                </a:lnTo>
                <a:lnTo>
                  <a:pt x="87" y="88"/>
                </a:lnTo>
                <a:lnTo>
                  <a:pt x="77" y="54"/>
                </a:lnTo>
                <a:lnTo>
                  <a:pt x="181" y="109"/>
                </a:lnTo>
                <a:lnTo>
                  <a:pt x="238" y="0"/>
                </a:lnTo>
                <a:close/>
              </a:path>
            </a:pathLst>
          </a:custGeom>
          <a:gradFill flip="none" rotWithShape="1">
            <a:gsLst>
              <a:gs pos="0">
                <a:srgbClr val="FF0000"/>
              </a:gs>
              <a:gs pos="56000">
                <a:srgbClr val="FF5050"/>
              </a:gs>
              <a:gs pos="100000">
                <a:srgbClr val="FF0066"/>
              </a:gs>
            </a:gsLst>
            <a:lin ang="16200000" scaled="1"/>
            <a:tileRect/>
          </a:gradFill>
          <a:ln w="0">
            <a:noFill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14"/>
          <p:cNvSpPr>
            <a:spLocks/>
          </p:cNvSpPr>
          <p:nvPr/>
        </p:nvSpPr>
        <p:spPr bwMode="auto">
          <a:xfrm>
            <a:off x="3542771" y="4811446"/>
            <a:ext cx="2507177" cy="905853"/>
          </a:xfrm>
          <a:custGeom>
            <a:avLst/>
            <a:gdLst>
              <a:gd name="T0" fmla="*/ 709 w 832"/>
              <a:gd name="T1" fmla="*/ 0 h 301"/>
              <a:gd name="T2" fmla="*/ 709 w 832"/>
              <a:gd name="T3" fmla="*/ 119 h 301"/>
              <a:gd name="T4" fmla="*/ 832 w 832"/>
              <a:gd name="T5" fmla="*/ 119 h 301"/>
              <a:gd name="T6" fmla="*/ 803 w 832"/>
              <a:gd name="T7" fmla="*/ 146 h 301"/>
              <a:gd name="T8" fmla="*/ 773 w 832"/>
              <a:gd name="T9" fmla="*/ 171 h 301"/>
              <a:gd name="T10" fmla="*/ 742 w 832"/>
              <a:gd name="T11" fmla="*/ 195 h 301"/>
              <a:gd name="T12" fmla="*/ 709 w 832"/>
              <a:gd name="T13" fmla="*/ 216 h 301"/>
              <a:gd name="T14" fmla="*/ 675 w 832"/>
              <a:gd name="T15" fmla="*/ 235 h 301"/>
              <a:gd name="T16" fmla="*/ 639 w 832"/>
              <a:gd name="T17" fmla="*/ 252 h 301"/>
              <a:gd name="T18" fmla="*/ 602 w 832"/>
              <a:gd name="T19" fmla="*/ 267 h 301"/>
              <a:gd name="T20" fmla="*/ 564 w 832"/>
              <a:gd name="T21" fmla="*/ 279 h 301"/>
              <a:gd name="T22" fmla="*/ 524 w 832"/>
              <a:gd name="T23" fmla="*/ 288 h 301"/>
              <a:gd name="T24" fmla="*/ 484 w 832"/>
              <a:gd name="T25" fmla="*/ 295 h 301"/>
              <a:gd name="T26" fmla="*/ 443 w 832"/>
              <a:gd name="T27" fmla="*/ 299 h 301"/>
              <a:gd name="T28" fmla="*/ 401 w 832"/>
              <a:gd name="T29" fmla="*/ 301 h 301"/>
              <a:gd name="T30" fmla="*/ 359 w 832"/>
              <a:gd name="T31" fmla="*/ 299 h 301"/>
              <a:gd name="T32" fmla="*/ 318 w 832"/>
              <a:gd name="T33" fmla="*/ 295 h 301"/>
              <a:gd name="T34" fmla="*/ 278 w 832"/>
              <a:gd name="T35" fmla="*/ 288 h 301"/>
              <a:gd name="T36" fmla="*/ 239 w 832"/>
              <a:gd name="T37" fmla="*/ 279 h 301"/>
              <a:gd name="T38" fmla="*/ 202 w 832"/>
              <a:gd name="T39" fmla="*/ 267 h 301"/>
              <a:gd name="T40" fmla="*/ 164 w 832"/>
              <a:gd name="T41" fmla="*/ 253 h 301"/>
              <a:gd name="T42" fmla="*/ 129 w 832"/>
              <a:gd name="T43" fmla="*/ 236 h 301"/>
              <a:gd name="T44" fmla="*/ 94 w 832"/>
              <a:gd name="T45" fmla="*/ 217 h 301"/>
              <a:gd name="T46" fmla="*/ 62 w 832"/>
              <a:gd name="T47" fmla="*/ 196 h 301"/>
              <a:gd name="T48" fmla="*/ 30 w 832"/>
              <a:gd name="T49" fmla="*/ 174 h 301"/>
              <a:gd name="T50" fmla="*/ 0 w 832"/>
              <a:gd name="T51" fmla="*/ 149 h 301"/>
              <a:gd name="T52" fmla="*/ 6 w 832"/>
              <a:gd name="T53" fmla="*/ 27 h 301"/>
              <a:gd name="T54" fmla="*/ 128 w 832"/>
              <a:gd name="T55" fmla="*/ 33 h 301"/>
              <a:gd name="T56" fmla="*/ 154 w 832"/>
              <a:gd name="T57" fmla="*/ 52 h 301"/>
              <a:gd name="T58" fmla="*/ 181 w 832"/>
              <a:gd name="T59" fmla="*/ 70 h 301"/>
              <a:gd name="T60" fmla="*/ 209 w 832"/>
              <a:gd name="T61" fmla="*/ 85 h 301"/>
              <a:gd name="T62" fmla="*/ 239 w 832"/>
              <a:gd name="T63" fmla="*/ 98 h 301"/>
              <a:gd name="T64" fmla="*/ 269 w 832"/>
              <a:gd name="T65" fmla="*/ 110 h 301"/>
              <a:gd name="T66" fmla="*/ 301 w 832"/>
              <a:gd name="T67" fmla="*/ 118 h 301"/>
              <a:gd name="T68" fmla="*/ 333 w 832"/>
              <a:gd name="T69" fmla="*/ 124 h 301"/>
              <a:gd name="T70" fmla="*/ 367 w 832"/>
              <a:gd name="T71" fmla="*/ 128 h 301"/>
              <a:gd name="T72" fmla="*/ 401 w 832"/>
              <a:gd name="T73" fmla="*/ 130 h 301"/>
              <a:gd name="T74" fmla="*/ 437 w 832"/>
              <a:gd name="T75" fmla="*/ 128 h 301"/>
              <a:gd name="T76" fmla="*/ 472 w 832"/>
              <a:gd name="T77" fmla="*/ 124 h 301"/>
              <a:gd name="T78" fmla="*/ 506 w 832"/>
              <a:gd name="T79" fmla="*/ 117 h 301"/>
              <a:gd name="T80" fmla="*/ 539 w 832"/>
              <a:gd name="T81" fmla="*/ 107 h 301"/>
              <a:gd name="T82" fmla="*/ 571 w 832"/>
              <a:gd name="T83" fmla="*/ 95 h 301"/>
              <a:gd name="T84" fmla="*/ 602 w 832"/>
              <a:gd name="T85" fmla="*/ 80 h 301"/>
              <a:gd name="T86" fmla="*/ 631 w 832"/>
              <a:gd name="T87" fmla="*/ 63 h 301"/>
              <a:gd name="T88" fmla="*/ 659 w 832"/>
              <a:gd name="T89" fmla="*/ 44 h 301"/>
              <a:gd name="T90" fmla="*/ 685 w 832"/>
              <a:gd name="T91" fmla="*/ 23 h 301"/>
              <a:gd name="T92" fmla="*/ 709 w 832"/>
              <a:gd name="T93" fmla="*/ 0 h 30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832"/>
              <a:gd name="T142" fmla="*/ 0 h 301"/>
              <a:gd name="T143" fmla="*/ 832 w 832"/>
              <a:gd name="T144" fmla="*/ 301 h 30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832" h="301">
                <a:moveTo>
                  <a:pt x="709" y="0"/>
                </a:moveTo>
                <a:lnTo>
                  <a:pt x="709" y="119"/>
                </a:lnTo>
                <a:lnTo>
                  <a:pt x="832" y="119"/>
                </a:lnTo>
                <a:lnTo>
                  <a:pt x="803" y="146"/>
                </a:lnTo>
                <a:lnTo>
                  <a:pt x="773" y="171"/>
                </a:lnTo>
                <a:lnTo>
                  <a:pt x="742" y="195"/>
                </a:lnTo>
                <a:lnTo>
                  <a:pt x="709" y="216"/>
                </a:lnTo>
                <a:lnTo>
                  <a:pt x="675" y="235"/>
                </a:lnTo>
                <a:lnTo>
                  <a:pt x="639" y="252"/>
                </a:lnTo>
                <a:lnTo>
                  <a:pt x="602" y="267"/>
                </a:lnTo>
                <a:lnTo>
                  <a:pt x="564" y="279"/>
                </a:lnTo>
                <a:lnTo>
                  <a:pt x="524" y="288"/>
                </a:lnTo>
                <a:lnTo>
                  <a:pt x="484" y="295"/>
                </a:lnTo>
                <a:lnTo>
                  <a:pt x="443" y="299"/>
                </a:lnTo>
                <a:lnTo>
                  <a:pt x="401" y="301"/>
                </a:lnTo>
                <a:lnTo>
                  <a:pt x="359" y="299"/>
                </a:lnTo>
                <a:lnTo>
                  <a:pt x="318" y="295"/>
                </a:lnTo>
                <a:lnTo>
                  <a:pt x="278" y="288"/>
                </a:lnTo>
                <a:lnTo>
                  <a:pt x="239" y="279"/>
                </a:lnTo>
                <a:lnTo>
                  <a:pt x="202" y="267"/>
                </a:lnTo>
                <a:lnTo>
                  <a:pt x="164" y="253"/>
                </a:lnTo>
                <a:lnTo>
                  <a:pt x="129" y="236"/>
                </a:lnTo>
                <a:lnTo>
                  <a:pt x="94" y="217"/>
                </a:lnTo>
                <a:lnTo>
                  <a:pt x="62" y="196"/>
                </a:lnTo>
                <a:lnTo>
                  <a:pt x="30" y="174"/>
                </a:lnTo>
                <a:lnTo>
                  <a:pt x="0" y="149"/>
                </a:lnTo>
                <a:lnTo>
                  <a:pt x="6" y="27"/>
                </a:lnTo>
                <a:lnTo>
                  <a:pt x="128" y="33"/>
                </a:lnTo>
                <a:lnTo>
                  <a:pt x="154" y="52"/>
                </a:lnTo>
                <a:lnTo>
                  <a:pt x="181" y="70"/>
                </a:lnTo>
                <a:lnTo>
                  <a:pt x="209" y="85"/>
                </a:lnTo>
                <a:lnTo>
                  <a:pt x="239" y="98"/>
                </a:lnTo>
                <a:lnTo>
                  <a:pt x="269" y="110"/>
                </a:lnTo>
                <a:lnTo>
                  <a:pt x="301" y="118"/>
                </a:lnTo>
                <a:lnTo>
                  <a:pt x="333" y="124"/>
                </a:lnTo>
                <a:lnTo>
                  <a:pt x="367" y="128"/>
                </a:lnTo>
                <a:lnTo>
                  <a:pt x="401" y="130"/>
                </a:lnTo>
                <a:lnTo>
                  <a:pt x="437" y="128"/>
                </a:lnTo>
                <a:lnTo>
                  <a:pt x="472" y="124"/>
                </a:lnTo>
                <a:lnTo>
                  <a:pt x="506" y="117"/>
                </a:lnTo>
                <a:lnTo>
                  <a:pt x="539" y="107"/>
                </a:lnTo>
                <a:lnTo>
                  <a:pt x="571" y="95"/>
                </a:lnTo>
                <a:lnTo>
                  <a:pt x="602" y="80"/>
                </a:lnTo>
                <a:lnTo>
                  <a:pt x="631" y="63"/>
                </a:lnTo>
                <a:lnTo>
                  <a:pt x="659" y="44"/>
                </a:lnTo>
                <a:lnTo>
                  <a:pt x="685" y="23"/>
                </a:lnTo>
                <a:lnTo>
                  <a:pt x="709" y="0"/>
                </a:lnTo>
                <a:close/>
              </a:path>
            </a:pathLst>
          </a:custGeom>
          <a:gradFill flip="none" rotWithShape="1">
            <a:gsLst>
              <a:gs pos="0">
                <a:srgbClr val="FF66FF"/>
              </a:gs>
              <a:gs pos="46000">
                <a:srgbClr val="CC00CC"/>
              </a:gs>
              <a:gs pos="100000">
                <a:srgbClr val="CC0066"/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15"/>
          <p:cNvSpPr>
            <a:spLocks/>
          </p:cNvSpPr>
          <p:nvPr/>
        </p:nvSpPr>
        <p:spPr bwMode="auto">
          <a:xfrm>
            <a:off x="2938529" y="3266570"/>
            <a:ext cx="905511" cy="1925573"/>
          </a:xfrm>
          <a:custGeom>
            <a:avLst/>
            <a:gdLst>
              <a:gd name="T0" fmla="*/ 133 w 301"/>
              <a:gd name="T1" fmla="*/ 0 h 640"/>
              <a:gd name="T2" fmla="*/ 183 w 301"/>
              <a:gd name="T3" fmla="*/ 111 h 640"/>
              <a:gd name="T4" fmla="*/ 176 w 301"/>
              <a:gd name="T5" fmla="*/ 144 h 640"/>
              <a:gd name="T6" fmla="*/ 172 w 301"/>
              <a:gd name="T7" fmla="*/ 178 h 640"/>
              <a:gd name="T8" fmla="*/ 171 w 301"/>
              <a:gd name="T9" fmla="*/ 212 h 640"/>
              <a:gd name="T10" fmla="*/ 172 w 301"/>
              <a:gd name="T11" fmla="*/ 248 h 640"/>
              <a:gd name="T12" fmla="*/ 177 w 301"/>
              <a:gd name="T13" fmla="*/ 283 h 640"/>
              <a:gd name="T14" fmla="*/ 184 w 301"/>
              <a:gd name="T15" fmla="*/ 317 h 640"/>
              <a:gd name="T16" fmla="*/ 194 w 301"/>
              <a:gd name="T17" fmla="*/ 351 h 640"/>
              <a:gd name="T18" fmla="*/ 206 w 301"/>
              <a:gd name="T19" fmla="*/ 382 h 640"/>
              <a:gd name="T20" fmla="*/ 221 w 301"/>
              <a:gd name="T21" fmla="*/ 413 h 640"/>
              <a:gd name="T22" fmla="*/ 238 w 301"/>
              <a:gd name="T23" fmla="*/ 443 h 640"/>
              <a:gd name="T24" fmla="*/ 257 w 301"/>
              <a:gd name="T25" fmla="*/ 470 h 640"/>
              <a:gd name="T26" fmla="*/ 278 w 301"/>
              <a:gd name="T27" fmla="*/ 496 h 640"/>
              <a:gd name="T28" fmla="*/ 301 w 301"/>
              <a:gd name="T29" fmla="*/ 521 h 640"/>
              <a:gd name="T30" fmla="*/ 185 w 301"/>
              <a:gd name="T31" fmla="*/ 515 h 640"/>
              <a:gd name="T32" fmla="*/ 179 w 301"/>
              <a:gd name="T33" fmla="*/ 640 h 640"/>
              <a:gd name="T34" fmla="*/ 153 w 301"/>
              <a:gd name="T35" fmla="*/ 612 h 640"/>
              <a:gd name="T36" fmla="*/ 127 w 301"/>
              <a:gd name="T37" fmla="*/ 583 h 640"/>
              <a:gd name="T38" fmla="*/ 104 w 301"/>
              <a:gd name="T39" fmla="*/ 551 h 640"/>
              <a:gd name="T40" fmla="*/ 84 w 301"/>
              <a:gd name="T41" fmla="*/ 518 h 640"/>
              <a:gd name="T42" fmla="*/ 65 w 301"/>
              <a:gd name="T43" fmla="*/ 484 h 640"/>
              <a:gd name="T44" fmla="*/ 48 w 301"/>
              <a:gd name="T45" fmla="*/ 448 h 640"/>
              <a:gd name="T46" fmla="*/ 33 w 301"/>
              <a:gd name="T47" fmla="*/ 411 h 640"/>
              <a:gd name="T48" fmla="*/ 22 w 301"/>
              <a:gd name="T49" fmla="*/ 373 h 640"/>
              <a:gd name="T50" fmla="*/ 12 w 301"/>
              <a:gd name="T51" fmla="*/ 334 h 640"/>
              <a:gd name="T52" fmla="*/ 5 w 301"/>
              <a:gd name="T53" fmla="*/ 295 h 640"/>
              <a:gd name="T54" fmla="*/ 1 w 301"/>
              <a:gd name="T55" fmla="*/ 254 h 640"/>
              <a:gd name="T56" fmla="*/ 0 w 301"/>
              <a:gd name="T57" fmla="*/ 212 h 640"/>
              <a:gd name="T58" fmla="*/ 1 w 301"/>
              <a:gd name="T59" fmla="*/ 170 h 640"/>
              <a:gd name="T60" fmla="*/ 5 w 301"/>
              <a:gd name="T61" fmla="*/ 129 h 640"/>
              <a:gd name="T62" fmla="*/ 13 w 301"/>
              <a:gd name="T63" fmla="*/ 89 h 640"/>
              <a:gd name="T64" fmla="*/ 22 w 301"/>
              <a:gd name="T65" fmla="*/ 50 h 640"/>
              <a:gd name="T66" fmla="*/ 133 w 301"/>
              <a:gd name="T67" fmla="*/ 0 h 64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01"/>
              <a:gd name="T103" fmla="*/ 0 h 640"/>
              <a:gd name="T104" fmla="*/ 301 w 301"/>
              <a:gd name="T105" fmla="*/ 640 h 64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01" h="640">
                <a:moveTo>
                  <a:pt x="133" y="0"/>
                </a:moveTo>
                <a:lnTo>
                  <a:pt x="183" y="111"/>
                </a:lnTo>
                <a:lnTo>
                  <a:pt x="176" y="144"/>
                </a:lnTo>
                <a:lnTo>
                  <a:pt x="172" y="178"/>
                </a:lnTo>
                <a:lnTo>
                  <a:pt x="171" y="212"/>
                </a:lnTo>
                <a:lnTo>
                  <a:pt x="172" y="248"/>
                </a:lnTo>
                <a:lnTo>
                  <a:pt x="177" y="283"/>
                </a:lnTo>
                <a:lnTo>
                  <a:pt x="184" y="317"/>
                </a:lnTo>
                <a:lnTo>
                  <a:pt x="194" y="351"/>
                </a:lnTo>
                <a:lnTo>
                  <a:pt x="206" y="382"/>
                </a:lnTo>
                <a:lnTo>
                  <a:pt x="221" y="413"/>
                </a:lnTo>
                <a:lnTo>
                  <a:pt x="238" y="443"/>
                </a:lnTo>
                <a:lnTo>
                  <a:pt x="257" y="470"/>
                </a:lnTo>
                <a:lnTo>
                  <a:pt x="278" y="496"/>
                </a:lnTo>
                <a:lnTo>
                  <a:pt x="301" y="521"/>
                </a:lnTo>
                <a:lnTo>
                  <a:pt x="185" y="515"/>
                </a:lnTo>
                <a:lnTo>
                  <a:pt x="179" y="640"/>
                </a:lnTo>
                <a:lnTo>
                  <a:pt x="153" y="612"/>
                </a:lnTo>
                <a:lnTo>
                  <a:pt x="127" y="583"/>
                </a:lnTo>
                <a:lnTo>
                  <a:pt x="104" y="551"/>
                </a:lnTo>
                <a:lnTo>
                  <a:pt x="84" y="518"/>
                </a:lnTo>
                <a:lnTo>
                  <a:pt x="65" y="484"/>
                </a:lnTo>
                <a:lnTo>
                  <a:pt x="48" y="448"/>
                </a:lnTo>
                <a:lnTo>
                  <a:pt x="33" y="411"/>
                </a:lnTo>
                <a:lnTo>
                  <a:pt x="22" y="373"/>
                </a:lnTo>
                <a:lnTo>
                  <a:pt x="12" y="334"/>
                </a:lnTo>
                <a:lnTo>
                  <a:pt x="5" y="295"/>
                </a:lnTo>
                <a:lnTo>
                  <a:pt x="1" y="254"/>
                </a:lnTo>
                <a:lnTo>
                  <a:pt x="0" y="212"/>
                </a:lnTo>
                <a:lnTo>
                  <a:pt x="1" y="170"/>
                </a:lnTo>
                <a:lnTo>
                  <a:pt x="5" y="129"/>
                </a:lnTo>
                <a:lnTo>
                  <a:pt x="13" y="89"/>
                </a:lnTo>
                <a:lnTo>
                  <a:pt x="22" y="50"/>
                </a:lnTo>
                <a:lnTo>
                  <a:pt x="133" y="0"/>
                </a:lnTo>
                <a:close/>
              </a:path>
            </a:pathLst>
          </a:custGeom>
          <a:gradFill flip="none" rotWithShape="1">
            <a:gsLst>
              <a:gs pos="0">
                <a:srgbClr val="FFFF99"/>
              </a:gs>
              <a:gs pos="46000">
                <a:srgbClr val="FFFF66"/>
              </a:gs>
              <a:gs pos="10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312"/>
          <p:cNvSpPr>
            <a:spLocks/>
          </p:cNvSpPr>
          <p:nvPr/>
        </p:nvSpPr>
        <p:spPr bwMode="auto">
          <a:xfrm>
            <a:off x="3834598" y="2995346"/>
            <a:ext cx="1852341" cy="1848371"/>
          </a:xfrm>
          <a:custGeom>
            <a:avLst/>
            <a:gdLst/>
            <a:ahLst/>
            <a:cxnLst>
              <a:cxn ang="0">
                <a:pos x="519" y="0"/>
              </a:cxn>
              <a:cxn ang="0">
                <a:pos x="585" y="4"/>
              </a:cxn>
              <a:cxn ang="0">
                <a:pos x="647" y="16"/>
              </a:cxn>
              <a:cxn ang="0">
                <a:pos x="706" y="36"/>
              </a:cxn>
              <a:cxn ang="0">
                <a:pos x="764" y="62"/>
              </a:cxn>
              <a:cxn ang="0">
                <a:pos x="817" y="93"/>
              </a:cxn>
              <a:cxn ang="0">
                <a:pos x="865" y="131"/>
              </a:cxn>
              <a:cxn ang="0">
                <a:pos x="908" y="174"/>
              </a:cxn>
              <a:cxn ang="0">
                <a:pos x="946" y="223"/>
              </a:cxn>
              <a:cxn ang="0">
                <a:pos x="978" y="275"/>
              </a:cxn>
              <a:cxn ang="0">
                <a:pos x="1004" y="333"/>
              </a:cxn>
              <a:cxn ang="0">
                <a:pos x="1024" y="392"/>
              </a:cxn>
              <a:cxn ang="0">
                <a:pos x="1036" y="455"/>
              </a:cxn>
              <a:cxn ang="0">
                <a:pos x="1040" y="520"/>
              </a:cxn>
              <a:cxn ang="0">
                <a:pos x="1036" y="586"/>
              </a:cxn>
              <a:cxn ang="0">
                <a:pos x="1024" y="648"/>
              </a:cxn>
              <a:cxn ang="0">
                <a:pos x="1004" y="707"/>
              </a:cxn>
              <a:cxn ang="0">
                <a:pos x="978" y="764"/>
              </a:cxn>
              <a:cxn ang="0">
                <a:pos x="946" y="816"/>
              </a:cxn>
              <a:cxn ang="0">
                <a:pos x="908" y="865"/>
              </a:cxn>
              <a:cxn ang="0">
                <a:pos x="865" y="908"/>
              </a:cxn>
              <a:cxn ang="0">
                <a:pos x="817" y="946"/>
              </a:cxn>
              <a:cxn ang="0">
                <a:pos x="764" y="978"/>
              </a:cxn>
              <a:cxn ang="0">
                <a:pos x="706" y="1003"/>
              </a:cxn>
              <a:cxn ang="0">
                <a:pos x="647" y="1023"/>
              </a:cxn>
              <a:cxn ang="0">
                <a:pos x="585" y="1035"/>
              </a:cxn>
              <a:cxn ang="0">
                <a:pos x="519" y="1039"/>
              </a:cxn>
              <a:cxn ang="0">
                <a:pos x="453" y="1035"/>
              </a:cxn>
              <a:cxn ang="0">
                <a:pos x="390" y="1023"/>
              </a:cxn>
              <a:cxn ang="0">
                <a:pos x="331" y="1003"/>
              </a:cxn>
              <a:cxn ang="0">
                <a:pos x="275" y="978"/>
              </a:cxn>
              <a:cxn ang="0">
                <a:pos x="223" y="946"/>
              </a:cxn>
              <a:cxn ang="0">
                <a:pos x="174" y="908"/>
              </a:cxn>
              <a:cxn ang="0">
                <a:pos x="131" y="865"/>
              </a:cxn>
              <a:cxn ang="0">
                <a:pos x="93" y="816"/>
              </a:cxn>
              <a:cxn ang="0">
                <a:pos x="60" y="764"/>
              </a:cxn>
              <a:cxn ang="0">
                <a:pos x="35" y="707"/>
              </a:cxn>
              <a:cxn ang="0">
                <a:pos x="15" y="648"/>
              </a:cxn>
              <a:cxn ang="0">
                <a:pos x="4" y="586"/>
              </a:cxn>
              <a:cxn ang="0">
                <a:pos x="0" y="520"/>
              </a:cxn>
              <a:cxn ang="0">
                <a:pos x="4" y="455"/>
              </a:cxn>
              <a:cxn ang="0">
                <a:pos x="15" y="392"/>
              </a:cxn>
              <a:cxn ang="0">
                <a:pos x="35" y="333"/>
              </a:cxn>
              <a:cxn ang="0">
                <a:pos x="60" y="275"/>
              </a:cxn>
              <a:cxn ang="0">
                <a:pos x="93" y="223"/>
              </a:cxn>
              <a:cxn ang="0">
                <a:pos x="131" y="174"/>
              </a:cxn>
              <a:cxn ang="0">
                <a:pos x="174" y="131"/>
              </a:cxn>
              <a:cxn ang="0">
                <a:pos x="223" y="93"/>
              </a:cxn>
              <a:cxn ang="0">
                <a:pos x="275" y="62"/>
              </a:cxn>
              <a:cxn ang="0">
                <a:pos x="331" y="36"/>
              </a:cxn>
              <a:cxn ang="0">
                <a:pos x="390" y="16"/>
              </a:cxn>
              <a:cxn ang="0">
                <a:pos x="453" y="4"/>
              </a:cxn>
              <a:cxn ang="0">
                <a:pos x="519" y="0"/>
              </a:cxn>
            </a:cxnLst>
            <a:rect l="0" t="0" r="r" b="b"/>
            <a:pathLst>
              <a:path w="1040" h="1039">
                <a:moveTo>
                  <a:pt x="519" y="0"/>
                </a:moveTo>
                <a:lnTo>
                  <a:pt x="585" y="4"/>
                </a:lnTo>
                <a:lnTo>
                  <a:pt x="647" y="16"/>
                </a:lnTo>
                <a:lnTo>
                  <a:pt x="706" y="36"/>
                </a:lnTo>
                <a:lnTo>
                  <a:pt x="764" y="62"/>
                </a:lnTo>
                <a:lnTo>
                  <a:pt x="817" y="93"/>
                </a:lnTo>
                <a:lnTo>
                  <a:pt x="865" y="131"/>
                </a:lnTo>
                <a:lnTo>
                  <a:pt x="908" y="174"/>
                </a:lnTo>
                <a:lnTo>
                  <a:pt x="946" y="223"/>
                </a:lnTo>
                <a:lnTo>
                  <a:pt x="978" y="275"/>
                </a:lnTo>
                <a:lnTo>
                  <a:pt x="1004" y="333"/>
                </a:lnTo>
                <a:lnTo>
                  <a:pt x="1024" y="392"/>
                </a:lnTo>
                <a:lnTo>
                  <a:pt x="1036" y="455"/>
                </a:lnTo>
                <a:lnTo>
                  <a:pt x="1040" y="520"/>
                </a:lnTo>
                <a:lnTo>
                  <a:pt x="1036" y="586"/>
                </a:lnTo>
                <a:lnTo>
                  <a:pt x="1024" y="648"/>
                </a:lnTo>
                <a:lnTo>
                  <a:pt x="1004" y="707"/>
                </a:lnTo>
                <a:lnTo>
                  <a:pt x="978" y="764"/>
                </a:lnTo>
                <a:lnTo>
                  <a:pt x="946" y="816"/>
                </a:lnTo>
                <a:lnTo>
                  <a:pt x="908" y="865"/>
                </a:lnTo>
                <a:lnTo>
                  <a:pt x="865" y="908"/>
                </a:lnTo>
                <a:lnTo>
                  <a:pt x="817" y="946"/>
                </a:lnTo>
                <a:lnTo>
                  <a:pt x="764" y="978"/>
                </a:lnTo>
                <a:lnTo>
                  <a:pt x="706" y="1003"/>
                </a:lnTo>
                <a:lnTo>
                  <a:pt x="647" y="1023"/>
                </a:lnTo>
                <a:lnTo>
                  <a:pt x="585" y="1035"/>
                </a:lnTo>
                <a:lnTo>
                  <a:pt x="519" y="1039"/>
                </a:lnTo>
                <a:lnTo>
                  <a:pt x="453" y="1035"/>
                </a:lnTo>
                <a:lnTo>
                  <a:pt x="390" y="1023"/>
                </a:lnTo>
                <a:lnTo>
                  <a:pt x="331" y="1003"/>
                </a:lnTo>
                <a:lnTo>
                  <a:pt x="275" y="978"/>
                </a:lnTo>
                <a:lnTo>
                  <a:pt x="223" y="946"/>
                </a:lnTo>
                <a:lnTo>
                  <a:pt x="174" y="908"/>
                </a:lnTo>
                <a:lnTo>
                  <a:pt x="131" y="865"/>
                </a:lnTo>
                <a:lnTo>
                  <a:pt x="93" y="816"/>
                </a:lnTo>
                <a:lnTo>
                  <a:pt x="60" y="764"/>
                </a:lnTo>
                <a:lnTo>
                  <a:pt x="35" y="707"/>
                </a:lnTo>
                <a:lnTo>
                  <a:pt x="15" y="648"/>
                </a:lnTo>
                <a:lnTo>
                  <a:pt x="4" y="586"/>
                </a:lnTo>
                <a:lnTo>
                  <a:pt x="0" y="520"/>
                </a:lnTo>
                <a:lnTo>
                  <a:pt x="4" y="455"/>
                </a:lnTo>
                <a:lnTo>
                  <a:pt x="15" y="392"/>
                </a:lnTo>
                <a:lnTo>
                  <a:pt x="35" y="333"/>
                </a:lnTo>
                <a:lnTo>
                  <a:pt x="60" y="275"/>
                </a:lnTo>
                <a:lnTo>
                  <a:pt x="93" y="223"/>
                </a:lnTo>
                <a:lnTo>
                  <a:pt x="131" y="174"/>
                </a:lnTo>
                <a:lnTo>
                  <a:pt x="174" y="131"/>
                </a:lnTo>
                <a:lnTo>
                  <a:pt x="223" y="93"/>
                </a:lnTo>
                <a:lnTo>
                  <a:pt x="275" y="62"/>
                </a:lnTo>
                <a:lnTo>
                  <a:pt x="331" y="36"/>
                </a:lnTo>
                <a:lnTo>
                  <a:pt x="390" y="16"/>
                </a:lnTo>
                <a:lnTo>
                  <a:pt x="453" y="4"/>
                </a:lnTo>
                <a:lnTo>
                  <a:pt x="519" y="0"/>
                </a:lnTo>
                <a:close/>
              </a:path>
            </a:pathLst>
          </a:custGeom>
          <a:gradFill>
            <a:gsLst>
              <a:gs pos="0">
                <a:sysClr val="window" lastClr="FFFFFF">
                  <a:lumMod val="50000"/>
                </a:sysClr>
              </a:gs>
              <a:gs pos="74000">
                <a:sysClr val="windowText" lastClr="000000">
                  <a:lumMod val="65000"/>
                  <a:lumOff val="35000"/>
                </a:sysClr>
              </a:gs>
            </a:gsLst>
            <a:lin ang="5400000" scaled="0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314"/>
          <p:cNvSpPr>
            <a:spLocks noEditPoints="1"/>
          </p:cNvSpPr>
          <p:nvPr/>
        </p:nvSpPr>
        <p:spPr bwMode="auto">
          <a:xfrm>
            <a:off x="3962837" y="3078950"/>
            <a:ext cx="1358978" cy="1767908"/>
          </a:xfrm>
          <a:custGeom>
            <a:avLst/>
            <a:gdLst/>
            <a:ahLst/>
            <a:cxnLst>
              <a:cxn ang="0">
                <a:pos x="372" y="181"/>
              </a:cxn>
              <a:cxn ang="0">
                <a:pos x="322" y="155"/>
              </a:cxn>
              <a:cxn ang="0">
                <a:pos x="312" y="188"/>
              </a:cxn>
              <a:cxn ang="0">
                <a:pos x="335" y="172"/>
              </a:cxn>
              <a:cxn ang="0">
                <a:pos x="367" y="158"/>
              </a:cxn>
              <a:cxn ang="0">
                <a:pos x="279" y="148"/>
              </a:cxn>
              <a:cxn ang="0">
                <a:pos x="324" y="150"/>
              </a:cxn>
              <a:cxn ang="0">
                <a:pos x="295" y="125"/>
              </a:cxn>
              <a:cxn ang="0">
                <a:pos x="206" y="99"/>
              </a:cxn>
              <a:cxn ang="0">
                <a:pos x="132" y="86"/>
              </a:cxn>
              <a:cxn ang="0">
                <a:pos x="148" y="96"/>
              </a:cxn>
              <a:cxn ang="0">
                <a:pos x="224" y="62"/>
              </a:cxn>
              <a:cxn ang="0">
                <a:pos x="271" y="24"/>
              </a:cxn>
              <a:cxn ang="0">
                <a:pos x="317" y="16"/>
              </a:cxn>
              <a:cxn ang="0">
                <a:pos x="371" y="12"/>
              </a:cxn>
              <a:cxn ang="0">
                <a:pos x="296" y="45"/>
              </a:cxn>
              <a:cxn ang="0">
                <a:pos x="295" y="82"/>
              </a:cxn>
              <a:cxn ang="0">
                <a:pos x="368" y="112"/>
              </a:cxn>
              <a:cxn ang="0">
                <a:pos x="401" y="76"/>
              </a:cxn>
              <a:cxn ang="0">
                <a:pos x="439" y="42"/>
              </a:cxn>
              <a:cxn ang="0">
                <a:pos x="516" y="62"/>
              </a:cxn>
              <a:cxn ang="0">
                <a:pos x="557" y="97"/>
              </a:cxn>
              <a:cxn ang="0">
                <a:pos x="497" y="120"/>
              </a:cxn>
              <a:cxn ang="0">
                <a:pos x="503" y="135"/>
              </a:cxn>
              <a:cxn ang="0">
                <a:pos x="545" y="151"/>
              </a:cxn>
              <a:cxn ang="0">
                <a:pos x="499" y="158"/>
              </a:cxn>
              <a:cxn ang="0">
                <a:pos x="412" y="213"/>
              </a:cxn>
              <a:cxn ang="0">
                <a:pos x="388" y="264"/>
              </a:cxn>
              <a:cxn ang="0">
                <a:pos x="347" y="349"/>
              </a:cxn>
              <a:cxn ang="0">
                <a:pos x="276" y="308"/>
              </a:cxn>
              <a:cxn ang="0">
                <a:pos x="204" y="361"/>
              </a:cxn>
              <a:cxn ang="0">
                <a:pos x="254" y="413"/>
              </a:cxn>
              <a:cxn ang="0">
                <a:pos x="288" y="423"/>
              </a:cxn>
              <a:cxn ang="0">
                <a:pos x="325" y="485"/>
              </a:cxn>
              <a:cxn ang="0">
                <a:pos x="395" y="537"/>
              </a:cxn>
              <a:cxn ang="0">
                <a:pos x="444" y="499"/>
              </a:cxn>
              <a:cxn ang="0">
                <a:pos x="457" y="494"/>
              </a:cxn>
              <a:cxn ang="0">
                <a:pos x="505" y="515"/>
              </a:cxn>
              <a:cxn ang="0">
                <a:pos x="645" y="588"/>
              </a:cxn>
              <a:cxn ang="0">
                <a:pos x="694" y="636"/>
              </a:cxn>
              <a:cxn ang="0">
                <a:pos x="753" y="706"/>
              </a:cxn>
              <a:cxn ang="0">
                <a:pos x="680" y="816"/>
              </a:cxn>
              <a:cxn ang="0">
                <a:pos x="579" y="908"/>
              </a:cxn>
              <a:cxn ang="0">
                <a:pos x="499" y="951"/>
              </a:cxn>
              <a:cxn ang="0">
                <a:pos x="473" y="984"/>
              </a:cxn>
              <a:cxn ang="0">
                <a:pos x="433" y="968"/>
              </a:cxn>
              <a:cxn ang="0">
                <a:pos x="426" y="929"/>
              </a:cxn>
              <a:cxn ang="0">
                <a:pos x="447" y="793"/>
              </a:cxn>
              <a:cxn ang="0">
                <a:pos x="354" y="684"/>
              </a:cxn>
              <a:cxn ang="0">
                <a:pos x="371" y="599"/>
              </a:cxn>
              <a:cxn ang="0">
                <a:pos x="374" y="536"/>
              </a:cxn>
              <a:cxn ang="0">
                <a:pos x="321" y="522"/>
              </a:cxn>
              <a:cxn ang="0">
                <a:pos x="210" y="456"/>
              </a:cxn>
              <a:cxn ang="0">
                <a:pos x="106" y="342"/>
              </a:cxn>
              <a:cxn ang="0">
                <a:pos x="102" y="354"/>
              </a:cxn>
              <a:cxn ang="0">
                <a:pos x="90" y="358"/>
              </a:cxn>
              <a:cxn ang="0">
                <a:pos x="60" y="290"/>
              </a:cxn>
              <a:cxn ang="0">
                <a:pos x="57" y="213"/>
              </a:cxn>
              <a:cxn ang="0">
                <a:pos x="42" y="175"/>
              </a:cxn>
              <a:cxn ang="0">
                <a:pos x="22" y="178"/>
              </a:cxn>
              <a:cxn ang="0">
                <a:pos x="145" y="72"/>
              </a:cxn>
              <a:cxn ang="0">
                <a:pos x="250" y="29"/>
              </a:cxn>
            </a:cxnLst>
            <a:rect l="0" t="0" r="r" b="b"/>
            <a:pathLst>
              <a:path w="763" h="994">
                <a:moveTo>
                  <a:pt x="360" y="178"/>
                </a:moveTo>
                <a:lnTo>
                  <a:pt x="359" y="180"/>
                </a:lnTo>
                <a:lnTo>
                  <a:pt x="343" y="188"/>
                </a:lnTo>
                <a:lnTo>
                  <a:pt x="342" y="189"/>
                </a:lnTo>
                <a:lnTo>
                  <a:pt x="341" y="189"/>
                </a:lnTo>
                <a:lnTo>
                  <a:pt x="339" y="188"/>
                </a:lnTo>
                <a:lnTo>
                  <a:pt x="337" y="188"/>
                </a:lnTo>
                <a:lnTo>
                  <a:pt x="334" y="190"/>
                </a:lnTo>
                <a:lnTo>
                  <a:pt x="334" y="193"/>
                </a:lnTo>
                <a:lnTo>
                  <a:pt x="337" y="193"/>
                </a:lnTo>
                <a:lnTo>
                  <a:pt x="341" y="194"/>
                </a:lnTo>
                <a:lnTo>
                  <a:pt x="349" y="194"/>
                </a:lnTo>
                <a:lnTo>
                  <a:pt x="351" y="193"/>
                </a:lnTo>
                <a:lnTo>
                  <a:pt x="355" y="193"/>
                </a:lnTo>
                <a:lnTo>
                  <a:pt x="356" y="192"/>
                </a:lnTo>
                <a:lnTo>
                  <a:pt x="359" y="190"/>
                </a:lnTo>
                <a:lnTo>
                  <a:pt x="360" y="190"/>
                </a:lnTo>
                <a:lnTo>
                  <a:pt x="364" y="186"/>
                </a:lnTo>
                <a:lnTo>
                  <a:pt x="367" y="185"/>
                </a:lnTo>
                <a:lnTo>
                  <a:pt x="370" y="182"/>
                </a:lnTo>
                <a:lnTo>
                  <a:pt x="372" y="182"/>
                </a:lnTo>
                <a:lnTo>
                  <a:pt x="372" y="181"/>
                </a:lnTo>
                <a:lnTo>
                  <a:pt x="374" y="181"/>
                </a:lnTo>
                <a:lnTo>
                  <a:pt x="374" y="180"/>
                </a:lnTo>
                <a:lnTo>
                  <a:pt x="368" y="180"/>
                </a:lnTo>
                <a:lnTo>
                  <a:pt x="366" y="178"/>
                </a:lnTo>
                <a:lnTo>
                  <a:pt x="360" y="178"/>
                </a:lnTo>
                <a:close/>
                <a:moveTo>
                  <a:pt x="383" y="168"/>
                </a:moveTo>
                <a:lnTo>
                  <a:pt x="375" y="171"/>
                </a:lnTo>
                <a:lnTo>
                  <a:pt x="372" y="172"/>
                </a:lnTo>
                <a:lnTo>
                  <a:pt x="371" y="173"/>
                </a:lnTo>
                <a:lnTo>
                  <a:pt x="371" y="175"/>
                </a:lnTo>
                <a:lnTo>
                  <a:pt x="391" y="175"/>
                </a:lnTo>
                <a:lnTo>
                  <a:pt x="392" y="176"/>
                </a:lnTo>
                <a:lnTo>
                  <a:pt x="395" y="176"/>
                </a:lnTo>
                <a:lnTo>
                  <a:pt x="395" y="175"/>
                </a:lnTo>
                <a:lnTo>
                  <a:pt x="400" y="175"/>
                </a:lnTo>
                <a:lnTo>
                  <a:pt x="400" y="173"/>
                </a:lnTo>
                <a:lnTo>
                  <a:pt x="398" y="173"/>
                </a:lnTo>
                <a:lnTo>
                  <a:pt x="398" y="169"/>
                </a:lnTo>
                <a:lnTo>
                  <a:pt x="397" y="168"/>
                </a:lnTo>
                <a:lnTo>
                  <a:pt x="383" y="168"/>
                </a:lnTo>
                <a:close/>
                <a:moveTo>
                  <a:pt x="326" y="154"/>
                </a:moveTo>
                <a:lnTo>
                  <a:pt x="322" y="155"/>
                </a:lnTo>
                <a:lnTo>
                  <a:pt x="320" y="155"/>
                </a:lnTo>
                <a:lnTo>
                  <a:pt x="317" y="156"/>
                </a:lnTo>
                <a:lnTo>
                  <a:pt x="313" y="158"/>
                </a:lnTo>
                <a:lnTo>
                  <a:pt x="311" y="159"/>
                </a:lnTo>
                <a:lnTo>
                  <a:pt x="307" y="161"/>
                </a:lnTo>
                <a:lnTo>
                  <a:pt x="301" y="164"/>
                </a:lnTo>
                <a:lnTo>
                  <a:pt x="300" y="165"/>
                </a:lnTo>
                <a:lnTo>
                  <a:pt x="301" y="167"/>
                </a:lnTo>
                <a:lnTo>
                  <a:pt x="301" y="168"/>
                </a:lnTo>
                <a:lnTo>
                  <a:pt x="303" y="169"/>
                </a:lnTo>
                <a:lnTo>
                  <a:pt x="303" y="171"/>
                </a:lnTo>
                <a:lnTo>
                  <a:pt x="301" y="173"/>
                </a:lnTo>
                <a:lnTo>
                  <a:pt x="299" y="175"/>
                </a:lnTo>
                <a:lnTo>
                  <a:pt x="297" y="177"/>
                </a:lnTo>
                <a:lnTo>
                  <a:pt x="296" y="181"/>
                </a:lnTo>
                <a:lnTo>
                  <a:pt x="296" y="185"/>
                </a:lnTo>
                <a:lnTo>
                  <a:pt x="299" y="193"/>
                </a:lnTo>
                <a:lnTo>
                  <a:pt x="300" y="194"/>
                </a:lnTo>
                <a:lnTo>
                  <a:pt x="304" y="190"/>
                </a:lnTo>
                <a:lnTo>
                  <a:pt x="308" y="190"/>
                </a:lnTo>
                <a:lnTo>
                  <a:pt x="311" y="189"/>
                </a:lnTo>
                <a:lnTo>
                  <a:pt x="312" y="188"/>
                </a:lnTo>
                <a:lnTo>
                  <a:pt x="312" y="186"/>
                </a:lnTo>
                <a:lnTo>
                  <a:pt x="311" y="184"/>
                </a:lnTo>
                <a:lnTo>
                  <a:pt x="311" y="178"/>
                </a:lnTo>
                <a:lnTo>
                  <a:pt x="308" y="176"/>
                </a:lnTo>
                <a:lnTo>
                  <a:pt x="308" y="175"/>
                </a:lnTo>
                <a:lnTo>
                  <a:pt x="309" y="173"/>
                </a:lnTo>
                <a:lnTo>
                  <a:pt x="311" y="171"/>
                </a:lnTo>
                <a:lnTo>
                  <a:pt x="312" y="171"/>
                </a:lnTo>
                <a:lnTo>
                  <a:pt x="315" y="169"/>
                </a:lnTo>
                <a:lnTo>
                  <a:pt x="316" y="169"/>
                </a:lnTo>
                <a:lnTo>
                  <a:pt x="317" y="168"/>
                </a:lnTo>
                <a:lnTo>
                  <a:pt x="318" y="165"/>
                </a:lnTo>
                <a:lnTo>
                  <a:pt x="322" y="161"/>
                </a:lnTo>
                <a:lnTo>
                  <a:pt x="326" y="161"/>
                </a:lnTo>
                <a:lnTo>
                  <a:pt x="329" y="160"/>
                </a:lnTo>
                <a:lnTo>
                  <a:pt x="334" y="160"/>
                </a:lnTo>
                <a:lnTo>
                  <a:pt x="335" y="161"/>
                </a:lnTo>
                <a:lnTo>
                  <a:pt x="335" y="163"/>
                </a:lnTo>
                <a:lnTo>
                  <a:pt x="337" y="165"/>
                </a:lnTo>
                <a:lnTo>
                  <a:pt x="338" y="167"/>
                </a:lnTo>
                <a:lnTo>
                  <a:pt x="338" y="169"/>
                </a:lnTo>
                <a:lnTo>
                  <a:pt x="335" y="172"/>
                </a:lnTo>
                <a:lnTo>
                  <a:pt x="335" y="175"/>
                </a:lnTo>
                <a:lnTo>
                  <a:pt x="337" y="175"/>
                </a:lnTo>
                <a:lnTo>
                  <a:pt x="338" y="173"/>
                </a:lnTo>
                <a:lnTo>
                  <a:pt x="342" y="173"/>
                </a:lnTo>
                <a:lnTo>
                  <a:pt x="343" y="176"/>
                </a:lnTo>
                <a:lnTo>
                  <a:pt x="345" y="177"/>
                </a:lnTo>
                <a:lnTo>
                  <a:pt x="345" y="181"/>
                </a:lnTo>
                <a:lnTo>
                  <a:pt x="347" y="181"/>
                </a:lnTo>
                <a:lnTo>
                  <a:pt x="351" y="177"/>
                </a:lnTo>
                <a:lnTo>
                  <a:pt x="351" y="176"/>
                </a:lnTo>
                <a:lnTo>
                  <a:pt x="353" y="173"/>
                </a:lnTo>
                <a:lnTo>
                  <a:pt x="353" y="169"/>
                </a:lnTo>
                <a:lnTo>
                  <a:pt x="354" y="167"/>
                </a:lnTo>
                <a:lnTo>
                  <a:pt x="356" y="165"/>
                </a:lnTo>
                <a:lnTo>
                  <a:pt x="358" y="165"/>
                </a:lnTo>
                <a:lnTo>
                  <a:pt x="359" y="164"/>
                </a:lnTo>
                <a:lnTo>
                  <a:pt x="366" y="164"/>
                </a:lnTo>
                <a:lnTo>
                  <a:pt x="368" y="163"/>
                </a:lnTo>
                <a:lnTo>
                  <a:pt x="371" y="163"/>
                </a:lnTo>
                <a:lnTo>
                  <a:pt x="372" y="161"/>
                </a:lnTo>
                <a:lnTo>
                  <a:pt x="371" y="161"/>
                </a:lnTo>
                <a:lnTo>
                  <a:pt x="367" y="158"/>
                </a:lnTo>
                <a:lnTo>
                  <a:pt x="364" y="156"/>
                </a:lnTo>
                <a:lnTo>
                  <a:pt x="363" y="155"/>
                </a:lnTo>
                <a:lnTo>
                  <a:pt x="359" y="155"/>
                </a:lnTo>
                <a:lnTo>
                  <a:pt x="355" y="156"/>
                </a:lnTo>
                <a:lnTo>
                  <a:pt x="353" y="158"/>
                </a:lnTo>
                <a:lnTo>
                  <a:pt x="350" y="160"/>
                </a:lnTo>
                <a:lnTo>
                  <a:pt x="346" y="160"/>
                </a:lnTo>
                <a:lnTo>
                  <a:pt x="345" y="159"/>
                </a:lnTo>
                <a:lnTo>
                  <a:pt x="345" y="158"/>
                </a:lnTo>
                <a:lnTo>
                  <a:pt x="346" y="156"/>
                </a:lnTo>
                <a:lnTo>
                  <a:pt x="346" y="155"/>
                </a:lnTo>
                <a:lnTo>
                  <a:pt x="345" y="154"/>
                </a:lnTo>
                <a:lnTo>
                  <a:pt x="326" y="154"/>
                </a:lnTo>
                <a:close/>
                <a:moveTo>
                  <a:pt x="303" y="135"/>
                </a:moveTo>
                <a:lnTo>
                  <a:pt x="300" y="137"/>
                </a:lnTo>
                <a:lnTo>
                  <a:pt x="299" y="137"/>
                </a:lnTo>
                <a:lnTo>
                  <a:pt x="296" y="139"/>
                </a:lnTo>
                <a:lnTo>
                  <a:pt x="294" y="141"/>
                </a:lnTo>
                <a:lnTo>
                  <a:pt x="288" y="146"/>
                </a:lnTo>
                <a:lnTo>
                  <a:pt x="286" y="147"/>
                </a:lnTo>
                <a:lnTo>
                  <a:pt x="282" y="147"/>
                </a:lnTo>
                <a:lnTo>
                  <a:pt x="279" y="148"/>
                </a:lnTo>
                <a:lnTo>
                  <a:pt x="275" y="148"/>
                </a:lnTo>
                <a:lnTo>
                  <a:pt x="269" y="155"/>
                </a:lnTo>
                <a:lnTo>
                  <a:pt x="270" y="155"/>
                </a:lnTo>
                <a:lnTo>
                  <a:pt x="271" y="156"/>
                </a:lnTo>
                <a:lnTo>
                  <a:pt x="282" y="156"/>
                </a:lnTo>
                <a:lnTo>
                  <a:pt x="283" y="155"/>
                </a:lnTo>
                <a:lnTo>
                  <a:pt x="284" y="155"/>
                </a:lnTo>
                <a:lnTo>
                  <a:pt x="286" y="154"/>
                </a:lnTo>
                <a:lnTo>
                  <a:pt x="287" y="154"/>
                </a:lnTo>
                <a:lnTo>
                  <a:pt x="288" y="152"/>
                </a:lnTo>
                <a:lnTo>
                  <a:pt x="290" y="150"/>
                </a:lnTo>
                <a:lnTo>
                  <a:pt x="292" y="148"/>
                </a:lnTo>
                <a:lnTo>
                  <a:pt x="294" y="148"/>
                </a:lnTo>
                <a:lnTo>
                  <a:pt x="295" y="150"/>
                </a:lnTo>
                <a:lnTo>
                  <a:pt x="297" y="151"/>
                </a:lnTo>
                <a:lnTo>
                  <a:pt x="299" y="151"/>
                </a:lnTo>
                <a:lnTo>
                  <a:pt x="301" y="152"/>
                </a:lnTo>
                <a:lnTo>
                  <a:pt x="312" y="152"/>
                </a:lnTo>
                <a:lnTo>
                  <a:pt x="315" y="151"/>
                </a:lnTo>
                <a:lnTo>
                  <a:pt x="320" y="151"/>
                </a:lnTo>
                <a:lnTo>
                  <a:pt x="321" y="150"/>
                </a:lnTo>
                <a:lnTo>
                  <a:pt x="324" y="150"/>
                </a:lnTo>
                <a:lnTo>
                  <a:pt x="326" y="148"/>
                </a:lnTo>
                <a:lnTo>
                  <a:pt x="328" y="147"/>
                </a:lnTo>
                <a:lnTo>
                  <a:pt x="329" y="147"/>
                </a:lnTo>
                <a:lnTo>
                  <a:pt x="329" y="146"/>
                </a:lnTo>
                <a:lnTo>
                  <a:pt x="328" y="144"/>
                </a:lnTo>
                <a:lnTo>
                  <a:pt x="322" y="142"/>
                </a:lnTo>
                <a:lnTo>
                  <a:pt x="320" y="139"/>
                </a:lnTo>
                <a:lnTo>
                  <a:pt x="317" y="138"/>
                </a:lnTo>
                <a:lnTo>
                  <a:pt x="315" y="135"/>
                </a:lnTo>
                <a:lnTo>
                  <a:pt x="303" y="135"/>
                </a:lnTo>
                <a:close/>
                <a:moveTo>
                  <a:pt x="295" y="125"/>
                </a:moveTo>
                <a:lnTo>
                  <a:pt x="292" y="127"/>
                </a:lnTo>
                <a:lnTo>
                  <a:pt x="292" y="129"/>
                </a:lnTo>
                <a:lnTo>
                  <a:pt x="291" y="130"/>
                </a:lnTo>
                <a:lnTo>
                  <a:pt x="291" y="131"/>
                </a:lnTo>
                <a:lnTo>
                  <a:pt x="299" y="131"/>
                </a:lnTo>
                <a:lnTo>
                  <a:pt x="300" y="130"/>
                </a:lnTo>
                <a:lnTo>
                  <a:pt x="300" y="129"/>
                </a:lnTo>
                <a:lnTo>
                  <a:pt x="301" y="126"/>
                </a:lnTo>
                <a:lnTo>
                  <a:pt x="300" y="126"/>
                </a:lnTo>
                <a:lnTo>
                  <a:pt x="299" y="125"/>
                </a:lnTo>
                <a:lnTo>
                  <a:pt x="295" y="125"/>
                </a:lnTo>
                <a:close/>
                <a:moveTo>
                  <a:pt x="164" y="97"/>
                </a:moveTo>
                <a:lnTo>
                  <a:pt x="160" y="101"/>
                </a:lnTo>
                <a:lnTo>
                  <a:pt x="160" y="103"/>
                </a:lnTo>
                <a:lnTo>
                  <a:pt x="158" y="104"/>
                </a:lnTo>
                <a:lnTo>
                  <a:pt x="158" y="105"/>
                </a:lnTo>
                <a:lnTo>
                  <a:pt x="160" y="105"/>
                </a:lnTo>
                <a:lnTo>
                  <a:pt x="161" y="104"/>
                </a:lnTo>
                <a:lnTo>
                  <a:pt x="165" y="103"/>
                </a:lnTo>
                <a:lnTo>
                  <a:pt x="166" y="101"/>
                </a:lnTo>
                <a:lnTo>
                  <a:pt x="168" y="101"/>
                </a:lnTo>
                <a:lnTo>
                  <a:pt x="169" y="100"/>
                </a:lnTo>
                <a:lnTo>
                  <a:pt x="169" y="97"/>
                </a:lnTo>
                <a:lnTo>
                  <a:pt x="164" y="97"/>
                </a:lnTo>
                <a:close/>
                <a:moveTo>
                  <a:pt x="203" y="93"/>
                </a:moveTo>
                <a:lnTo>
                  <a:pt x="200" y="95"/>
                </a:lnTo>
                <a:lnTo>
                  <a:pt x="199" y="95"/>
                </a:lnTo>
                <a:lnTo>
                  <a:pt x="198" y="96"/>
                </a:lnTo>
                <a:lnTo>
                  <a:pt x="198" y="103"/>
                </a:lnTo>
                <a:lnTo>
                  <a:pt x="199" y="105"/>
                </a:lnTo>
                <a:lnTo>
                  <a:pt x="200" y="105"/>
                </a:lnTo>
                <a:lnTo>
                  <a:pt x="203" y="101"/>
                </a:lnTo>
                <a:lnTo>
                  <a:pt x="206" y="99"/>
                </a:lnTo>
                <a:lnTo>
                  <a:pt x="206" y="95"/>
                </a:lnTo>
                <a:lnTo>
                  <a:pt x="204" y="93"/>
                </a:lnTo>
                <a:lnTo>
                  <a:pt x="203" y="93"/>
                </a:lnTo>
                <a:close/>
                <a:moveTo>
                  <a:pt x="130" y="84"/>
                </a:moveTo>
                <a:lnTo>
                  <a:pt x="128" y="87"/>
                </a:lnTo>
                <a:lnTo>
                  <a:pt x="126" y="88"/>
                </a:lnTo>
                <a:lnTo>
                  <a:pt x="124" y="89"/>
                </a:lnTo>
                <a:lnTo>
                  <a:pt x="120" y="89"/>
                </a:lnTo>
                <a:lnTo>
                  <a:pt x="118" y="91"/>
                </a:lnTo>
                <a:lnTo>
                  <a:pt x="107" y="101"/>
                </a:lnTo>
                <a:lnTo>
                  <a:pt x="103" y="101"/>
                </a:lnTo>
                <a:lnTo>
                  <a:pt x="103" y="103"/>
                </a:lnTo>
                <a:lnTo>
                  <a:pt x="110" y="103"/>
                </a:lnTo>
                <a:lnTo>
                  <a:pt x="114" y="99"/>
                </a:lnTo>
                <a:lnTo>
                  <a:pt x="115" y="99"/>
                </a:lnTo>
                <a:lnTo>
                  <a:pt x="118" y="96"/>
                </a:lnTo>
                <a:lnTo>
                  <a:pt x="123" y="93"/>
                </a:lnTo>
                <a:lnTo>
                  <a:pt x="124" y="93"/>
                </a:lnTo>
                <a:lnTo>
                  <a:pt x="124" y="95"/>
                </a:lnTo>
                <a:lnTo>
                  <a:pt x="126" y="95"/>
                </a:lnTo>
                <a:lnTo>
                  <a:pt x="132" y="88"/>
                </a:lnTo>
                <a:lnTo>
                  <a:pt x="132" y="86"/>
                </a:lnTo>
                <a:lnTo>
                  <a:pt x="131" y="84"/>
                </a:lnTo>
                <a:lnTo>
                  <a:pt x="130" y="84"/>
                </a:lnTo>
                <a:close/>
                <a:moveTo>
                  <a:pt x="168" y="79"/>
                </a:moveTo>
                <a:lnTo>
                  <a:pt x="160" y="82"/>
                </a:lnTo>
                <a:lnTo>
                  <a:pt x="156" y="86"/>
                </a:lnTo>
                <a:lnTo>
                  <a:pt x="156" y="87"/>
                </a:lnTo>
                <a:lnTo>
                  <a:pt x="148" y="95"/>
                </a:lnTo>
                <a:lnTo>
                  <a:pt x="147" y="95"/>
                </a:lnTo>
                <a:lnTo>
                  <a:pt x="145" y="96"/>
                </a:lnTo>
                <a:lnTo>
                  <a:pt x="140" y="96"/>
                </a:lnTo>
                <a:lnTo>
                  <a:pt x="135" y="99"/>
                </a:lnTo>
                <a:lnTo>
                  <a:pt x="134" y="101"/>
                </a:lnTo>
                <a:lnTo>
                  <a:pt x="131" y="103"/>
                </a:lnTo>
                <a:lnTo>
                  <a:pt x="130" y="105"/>
                </a:lnTo>
                <a:lnTo>
                  <a:pt x="130" y="106"/>
                </a:lnTo>
                <a:lnTo>
                  <a:pt x="131" y="106"/>
                </a:lnTo>
                <a:lnTo>
                  <a:pt x="132" y="105"/>
                </a:lnTo>
                <a:lnTo>
                  <a:pt x="135" y="104"/>
                </a:lnTo>
                <a:lnTo>
                  <a:pt x="139" y="101"/>
                </a:lnTo>
                <a:lnTo>
                  <a:pt x="143" y="100"/>
                </a:lnTo>
                <a:lnTo>
                  <a:pt x="147" y="97"/>
                </a:lnTo>
                <a:lnTo>
                  <a:pt x="148" y="96"/>
                </a:lnTo>
                <a:lnTo>
                  <a:pt x="156" y="92"/>
                </a:lnTo>
                <a:lnTo>
                  <a:pt x="158" y="89"/>
                </a:lnTo>
                <a:lnTo>
                  <a:pt x="160" y="89"/>
                </a:lnTo>
                <a:lnTo>
                  <a:pt x="160" y="88"/>
                </a:lnTo>
                <a:lnTo>
                  <a:pt x="161" y="87"/>
                </a:lnTo>
                <a:lnTo>
                  <a:pt x="166" y="84"/>
                </a:lnTo>
                <a:lnTo>
                  <a:pt x="168" y="83"/>
                </a:lnTo>
                <a:lnTo>
                  <a:pt x="169" y="83"/>
                </a:lnTo>
                <a:lnTo>
                  <a:pt x="170" y="82"/>
                </a:lnTo>
                <a:lnTo>
                  <a:pt x="170" y="80"/>
                </a:lnTo>
                <a:lnTo>
                  <a:pt x="169" y="79"/>
                </a:lnTo>
                <a:lnTo>
                  <a:pt x="168" y="79"/>
                </a:lnTo>
                <a:close/>
                <a:moveTo>
                  <a:pt x="221" y="61"/>
                </a:moveTo>
                <a:lnTo>
                  <a:pt x="219" y="62"/>
                </a:lnTo>
                <a:lnTo>
                  <a:pt x="217" y="62"/>
                </a:lnTo>
                <a:lnTo>
                  <a:pt x="215" y="63"/>
                </a:lnTo>
                <a:lnTo>
                  <a:pt x="214" y="65"/>
                </a:lnTo>
                <a:lnTo>
                  <a:pt x="212" y="65"/>
                </a:lnTo>
                <a:lnTo>
                  <a:pt x="214" y="66"/>
                </a:lnTo>
                <a:lnTo>
                  <a:pt x="221" y="66"/>
                </a:lnTo>
                <a:lnTo>
                  <a:pt x="221" y="65"/>
                </a:lnTo>
                <a:lnTo>
                  <a:pt x="224" y="62"/>
                </a:lnTo>
                <a:lnTo>
                  <a:pt x="224" y="61"/>
                </a:lnTo>
                <a:lnTo>
                  <a:pt x="221" y="61"/>
                </a:lnTo>
                <a:close/>
                <a:moveTo>
                  <a:pt x="300" y="0"/>
                </a:moveTo>
                <a:lnTo>
                  <a:pt x="303" y="0"/>
                </a:lnTo>
                <a:lnTo>
                  <a:pt x="304" y="2"/>
                </a:lnTo>
                <a:lnTo>
                  <a:pt x="303" y="3"/>
                </a:lnTo>
                <a:lnTo>
                  <a:pt x="300" y="4"/>
                </a:lnTo>
                <a:lnTo>
                  <a:pt x="296" y="7"/>
                </a:lnTo>
                <a:lnTo>
                  <a:pt x="294" y="8"/>
                </a:lnTo>
                <a:lnTo>
                  <a:pt x="287" y="8"/>
                </a:lnTo>
                <a:lnTo>
                  <a:pt x="286" y="11"/>
                </a:lnTo>
                <a:lnTo>
                  <a:pt x="284" y="12"/>
                </a:lnTo>
                <a:lnTo>
                  <a:pt x="286" y="13"/>
                </a:lnTo>
                <a:lnTo>
                  <a:pt x="291" y="16"/>
                </a:lnTo>
                <a:lnTo>
                  <a:pt x="292" y="16"/>
                </a:lnTo>
                <a:lnTo>
                  <a:pt x="291" y="17"/>
                </a:lnTo>
                <a:lnTo>
                  <a:pt x="290" y="17"/>
                </a:lnTo>
                <a:lnTo>
                  <a:pt x="287" y="19"/>
                </a:lnTo>
                <a:lnTo>
                  <a:pt x="284" y="19"/>
                </a:lnTo>
                <a:lnTo>
                  <a:pt x="279" y="21"/>
                </a:lnTo>
                <a:lnTo>
                  <a:pt x="274" y="23"/>
                </a:lnTo>
                <a:lnTo>
                  <a:pt x="271" y="24"/>
                </a:lnTo>
                <a:lnTo>
                  <a:pt x="266" y="24"/>
                </a:lnTo>
                <a:lnTo>
                  <a:pt x="266" y="25"/>
                </a:lnTo>
                <a:lnTo>
                  <a:pt x="265" y="28"/>
                </a:lnTo>
                <a:lnTo>
                  <a:pt x="261" y="32"/>
                </a:lnTo>
                <a:lnTo>
                  <a:pt x="266" y="32"/>
                </a:lnTo>
                <a:lnTo>
                  <a:pt x="269" y="31"/>
                </a:lnTo>
                <a:lnTo>
                  <a:pt x="271" y="31"/>
                </a:lnTo>
                <a:lnTo>
                  <a:pt x="274" y="29"/>
                </a:lnTo>
                <a:lnTo>
                  <a:pt x="275" y="29"/>
                </a:lnTo>
                <a:lnTo>
                  <a:pt x="276" y="28"/>
                </a:lnTo>
                <a:lnTo>
                  <a:pt x="279" y="27"/>
                </a:lnTo>
                <a:lnTo>
                  <a:pt x="280" y="25"/>
                </a:lnTo>
                <a:lnTo>
                  <a:pt x="284" y="23"/>
                </a:lnTo>
                <a:lnTo>
                  <a:pt x="290" y="20"/>
                </a:lnTo>
                <a:lnTo>
                  <a:pt x="294" y="20"/>
                </a:lnTo>
                <a:lnTo>
                  <a:pt x="296" y="19"/>
                </a:lnTo>
                <a:lnTo>
                  <a:pt x="299" y="19"/>
                </a:lnTo>
                <a:lnTo>
                  <a:pt x="300" y="20"/>
                </a:lnTo>
                <a:lnTo>
                  <a:pt x="300" y="21"/>
                </a:lnTo>
                <a:lnTo>
                  <a:pt x="301" y="21"/>
                </a:lnTo>
                <a:lnTo>
                  <a:pt x="312" y="16"/>
                </a:lnTo>
                <a:lnTo>
                  <a:pt x="317" y="16"/>
                </a:lnTo>
                <a:lnTo>
                  <a:pt x="320" y="17"/>
                </a:lnTo>
                <a:lnTo>
                  <a:pt x="321" y="17"/>
                </a:lnTo>
                <a:lnTo>
                  <a:pt x="321" y="19"/>
                </a:lnTo>
                <a:lnTo>
                  <a:pt x="320" y="20"/>
                </a:lnTo>
                <a:lnTo>
                  <a:pt x="320" y="21"/>
                </a:lnTo>
                <a:lnTo>
                  <a:pt x="324" y="21"/>
                </a:lnTo>
                <a:lnTo>
                  <a:pt x="325" y="20"/>
                </a:lnTo>
                <a:lnTo>
                  <a:pt x="330" y="20"/>
                </a:lnTo>
                <a:lnTo>
                  <a:pt x="333" y="17"/>
                </a:lnTo>
                <a:lnTo>
                  <a:pt x="337" y="16"/>
                </a:lnTo>
                <a:lnTo>
                  <a:pt x="339" y="13"/>
                </a:lnTo>
                <a:lnTo>
                  <a:pt x="342" y="12"/>
                </a:lnTo>
                <a:lnTo>
                  <a:pt x="343" y="11"/>
                </a:lnTo>
                <a:lnTo>
                  <a:pt x="345" y="11"/>
                </a:lnTo>
                <a:lnTo>
                  <a:pt x="346" y="10"/>
                </a:lnTo>
                <a:lnTo>
                  <a:pt x="349" y="10"/>
                </a:lnTo>
                <a:lnTo>
                  <a:pt x="353" y="8"/>
                </a:lnTo>
                <a:lnTo>
                  <a:pt x="366" y="8"/>
                </a:lnTo>
                <a:lnTo>
                  <a:pt x="367" y="10"/>
                </a:lnTo>
                <a:lnTo>
                  <a:pt x="370" y="11"/>
                </a:lnTo>
                <a:lnTo>
                  <a:pt x="371" y="11"/>
                </a:lnTo>
                <a:lnTo>
                  <a:pt x="371" y="12"/>
                </a:lnTo>
                <a:lnTo>
                  <a:pt x="366" y="12"/>
                </a:lnTo>
                <a:lnTo>
                  <a:pt x="366" y="13"/>
                </a:lnTo>
                <a:lnTo>
                  <a:pt x="371" y="19"/>
                </a:lnTo>
                <a:lnTo>
                  <a:pt x="370" y="20"/>
                </a:lnTo>
                <a:lnTo>
                  <a:pt x="363" y="20"/>
                </a:lnTo>
                <a:lnTo>
                  <a:pt x="360" y="21"/>
                </a:lnTo>
                <a:lnTo>
                  <a:pt x="355" y="21"/>
                </a:lnTo>
                <a:lnTo>
                  <a:pt x="353" y="23"/>
                </a:lnTo>
                <a:lnTo>
                  <a:pt x="351" y="24"/>
                </a:lnTo>
                <a:lnTo>
                  <a:pt x="351" y="28"/>
                </a:lnTo>
                <a:lnTo>
                  <a:pt x="347" y="28"/>
                </a:lnTo>
                <a:lnTo>
                  <a:pt x="346" y="27"/>
                </a:lnTo>
                <a:lnTo>
                  <a:pt x="343" y="27"/>
                </a:lnTo>
                <a:lnTo>
                  <a:pt x="339" y="25"/>
                </a:lnTo>
                <a:lnTo>
                  <a:pt x="333" y="25"/>
                </a:lnTo>
                <a:lnTo>
                  <a:pt x="330" y="27"/>
                </a:lnTo>
                <a:lnTo>
                  <a:pt x="328" y="29"/>
                </a:lnTo>
                <a:lnTo>
                  <a:pt x="320" y="34"/>
                </a:lnTo>
                <a:lnTo>
                  <a:pt x="315" y="37"/>
                </a:lnTo>
                <a:lnTo>
                  <a:pt x="313" y="38"/>
                </a:lnTo>
                <a:lnTo>
                  <a:pt x="301" y="42"/>
                </a:lnTo>
                <a:lnTo>
                  <a:pt x="296" y="45"/>
                </a:lnTo>
                <a:lnTo>
                  <a:pt x="288" y="50"/>
                </a:lnTo>
                <a:lnTo>
                  <a:pt x="283" y="54"/>
                </a:lnTo>
                <a:lnTo>
                  <a:pt x="279" y="57"/>
                </a:lnTo>
                <a:lnTo>
                  <a:pt x="278" y="58"/>
                </a:lnTo>
                <a:lnTo>
                  <a:pt x="275" y="59"/>
                </a:lnTo>
                <a:lnTo>
                  <a:pt x="271" y="62"/>
                </a:lnTo>
                <a:lnTo>
                  <a:pt x="269" y="65"/>
                </a:lnTo>
                <a:lnTo>
                  <a:pt x="265" y="67"/>
                </a:lnTo>
                <a:lnTo>
                  <a:pt x="263" y="68"/>
                </a:lnTo>
                <a:lnTo>
                  <a:pt x="262" y="71"/>
                </a:lnTo>
                <a:lnTo>
                  <a:pt x="262" y="72"/>
                </a:lnTo>
                <a:lnTo>
                  <a:pt x="263" y="75"/>
                </a:lnTo>
                <a:lnTo>
                  <a:pt x="263" y="76"/>
                </a:lnTo>
                <a:lnTo>
                  <a:pt x="267" y="76"/>
                </a:lnTo>
                <a:lnTo>
                  <a:pt x="270" y="75"/>
                </a:lnTo>
                <a:lnTo>
                  <a:pt x="271" y="75"/>
                </a:lnTo>
                <a:lnTo>
                  <a:pt x="275" y="79"/>
                </a:lnTo>
                <a:lnTo>
                  <a:pt x="275" y="82"/>
                </a:lnTo>
                <a:lnTo>
                  <a:pt x="276" y="83"/>
                </a:lnTo>
                <a:lnTo>
                  <a:pt x="278" y="83"/>
                </a:lnTo>
                <a:lnTo>
                  <a:pt x="280" y="82"/>
                </a:lnTo>
                <a:lnTo>
                  <a:pt x="295" y="82"/>
                </a:lnTo>
                <a:lnTo>
                  <a:pt x="297" y="80"/>
                </a:lnTo>
                <a:lnTo>
                  <a:pt x="303" y="80"/>
                </a:lnTo>
                <a:lnTo>
                  <a:pt x="307" y="82"/>
                </a:lnTo>
                <a:lnTo>
                  <a:pt x="312" y="82"/>
                </a:lnTo>
                <a:lnTo>
                  <a:pt x="315" y="83"/>
                </a:lnTo>
                <a:lnTo>
                  <a:pt x="317" y="83"/>
                </a:lnTo>
                <a:lnTo>
                  <a:pt x="321" y="84"/>
                </a:lnTo>
                <a:lnTo>
                  <a:pt x="329" y="86"/>
                </a:lnTo>
                <a:lnTo>
                  <a:pt x="335" y="87"/>
                </a:lnTo>
                <a:lnTo>
                  <a:pt x="353" y="87"/>
                </a:lnTo>
                <a:lnTo>
                  <a:pt x="354" y="88"/>
                </a:lnTo>
                <a:lnTo>
                  <a:pt x="354" y="89"/>
                </a:lnTo>
                <a:lnTo>
                  <a:pt x="353" y="91"/>
                </a:lnTo>
                <a:lnTo>
                  <a:pt x="353" y="93"/>
                </a:lnTo>
                <a:lnTo>
                  <a:pt x="351" y="95"/>
                </a:lnTo>
                <a:lnTo>
                  <a:pt x="351" y="96"/>
                </a:lnTo>
                <a:lnTo>
                  <a:pt x="354" y="101"/>
                </a:lnTo>
                <a:lnTo>
                  <a:pt x="359" y="106"/>
                </a:lnTo>
                <a:lnTo>
                  <a:pt x="362" y="108"/>
                </a:lnTo>
                <a:lnTo>
                  <a:pt x="367" y="113"/>
                </a:lnTo>
                <a:lnTo>
                  <a:pt x="368" y="113"/>
                </a:lnTo>
                <a:lnTo>
                  <a:pt x="368" y="112"/>
                </a:lnTo>
                <a:lnTo>
                  <a:pt x="370" y="112"/>
                </a:lnTo>
                <a:lnTo>
                  <a:pt x="371" y="110"/>
                </a:lnTo>
                <a:lnTo>
                  <a:pt x="372" y="110"/>
                </a:lnTo>
                <a:lnTo>
                  <a:pt x="376" y="109"/>
                </a:lnTo>
                <a:lnTo>
                  <a:pt x="377" y="108"/>
                </a:lnTo>
                <a:lnTo>
                  <a:pt x="380" y="106"/>
                </a:lnTo>
                <a:lnTo>
                  <a:pt x="384" y="103"/>
                </a:lnTo>
                <a:lnTo>
                  <a:pt x="383" y="100"/>
                </a:lnTo>
                <a:lnTo>
                  <a:pt x="381" y="99"/>
                </a:lnTo>
                <a:lnTo>
                  <a:pt x="380" y="96"/>
                </a:lnTo>
                <a:lnTo>
                  <a:pt x="377" y="95"/>
                </a:lnTo>
                <a:lnTo>
                  <a:pt x="374" y="91"/>
                </a:lnTo>
                <a:lnTo>
                  <a:pt x="374" y="88"/>
                </a:lnTo>
                <a:lnTo>
                  <a:pt x="375" y="88"/>
                </a:lnTo>
                <a:lnTo>
                  <a:pt x="377" y="87"/>
                </a:lnTo>
                <a:lnTo>
                  <a:pt x="385" y="87"/>
                </a:lnTo>
                <a:lnTo>
                  <a:pt x="388" y="86"/>
                </a:lnTo>
                <a:lnTo>
                  <a:pt x="391" y="83"/>
                </a:lnTo>
                <a:lnTo>
                  <a:pt x="393" y="82"/>
                </a:lnTo>
                <a:lnTo>
                  <a:pt x="397" y="78"/>
                </a:lnTo>
                <a:lnTo>
                  <a:pt x="401" y="78"/>
                </a:lnTo>
                <a:lnTo>
                  <a:pt x="401" y="76"/>
                </a:lnTo>
                <a:lnTo>
                  <a:pt x="398" y="74"/>
                </a:lnTo>
                <a:lnTo>
                  <a:pt x="397" y="71"/>
                </a:lnTo>
                <a:lnTo>
                  <a:pt x="395" y="68"/>
                </a:lnTo>
                <a:lnTo>
                  <a:pt x="389" y="66"/>
                </a:lnTo>
                <a:lnTo>
                  <a:pt x="385" y="62"/>
                </a:lnTo>
                <a:lnTo>
                  <a:pt x="385" y="61"/>
                </a:lnTo>
                <a:lnTo>
                  <a:pt x="387" y="59"/>
                </a:lnTo>
                <a:lnTo>
                  <a:pt x="388" y="57"/>
                </a:lnTo>
                <a:lnTo>
                  <a:pt x="391" y="55"/>
                </a:lnTo>
                <a:lnTo>
                  <a:pt x="393" y="50"/>
                </a:lnTo>
                <a:lnTo>
                  <a:pt x="393" y="46"/>
                </a:lnTo>
                <a:lnTo>
                  <a:pt x="395" y="45"/>
                </a:lnTo>
                <a:lnTo>
                  <a:pt x="396" y="45"/>
                </a:lnTo>
                <a:lnTo>
                  <a:pt x="396" y="44"/>
                </a:lnTo>
                <a:lnTo>
                  <a:pt x="395" y="42"/>
                </a:lnTo>
                <a:lnTo>
                  <a:pt x="395" y="40"/>
                </a:lnTo>
                <a:lnTo>
                  <a:pt x="396" y="38"/>
                </a:lnTo>
                <a:lnTo>
                  <a:pt x="404" y="38"/>
                </a:lnTo>
                <a:lnTo>
                  <a:pt x="406" y="40"/>
                </a:lnTo>
                <a:lnTo>
                  <a:pt x="423" y="40"/>
                </a:lnTo>
                <a:lnTo>
                  <a:pt x="427" y="38"/>
                </a:lnTo>
                <a:lnTo>
                  <a:pt x="439" y="42"/>
                </a:lnTo>
                <a:lnTo>
                  <a:pt x="443" y="45"/>
                </a:lnTo>
                <a:lnTo>
                  <a:pt x="447" y="46"/>
                </a:lnTo>
                <a:lnTo>
                  <a:pt x="456" y="46"/>
                </a:lnTo>
                <a:lnTo>
                  <a:pt x="457" y="48"/>
                </a:lnTo>
                <a:lnTo>
                  <a:pt x="459" y="50"/>
                </a:lnTo>
                <a:lnTo>
                  <a:pt x="459" y="54"/>
                </a:lnTo>
                <a:lnTo>
                  <a:pt x="460" y="55"/>
                </a:lnTo>
                <a:lnTo>
                  <a:pt x="463" y="57"/>
                </a:lnTo>
                <a:lnTo>
                  <a:pt x="471" y="57"/>
                </a:lnTo>
                <a:lnTo>
                  <a:pt x="473" y="58"/>
                </a:lnTo>
                <a:lnTo>
                  <a:pt x="477" y="59"/>
                </a:lnTo>
                <a:lnTo>
                  <a:pt x="482" y="59"/>
                </a:lnTo>
                <a:lnTo>
                  <a:pt x="489" y="57"/>
                </a:lnTo>
                <a:lnTo>
                  <a:pt x="494" y="54"/>
                </a:lnTo>
                <a:lnTo>
                  <a:pt x="498" y="51"/>
                </a:lnTo>
                <a:lnTo>
                  <a:pt x="502" y="51"/>
                </a:lnTo>
                <a:lnTo>
                  <a:pt x="505" y="53"/>
                </a:lnTo>
                <a:lnTo>
                  <a:pt x="506" y="54"/>
                </a:lnTo>
                <a:lnTo>
                  <a:pt x="507" y="57"/>
                </a:lnTo>
                <a:lnTo>
                  <a:pt x="509" y="58"/>
                </a:lnTo>
                <a:lnTo>
                  <a:pt x="513" y="61"/>
                </a:lnTo>
                <a:lnTo>
                  <a:pt x="516" y="62"/>
                </a:lnTo>
                <a:lnTo>
                  <a:pt x="522" y="65"/>
                </a:lnTo>
                <a:lnTo>
                  <a:pt x="526" y="66"/>
                </a:lnTo>
                <a:lnTo>
                  <a:pt x="528" y="68"/>
                </a:lnTo>
                <a:lnTo>
                  <a:pt x="530" y="72"/>
                </a:lnTo>
                <a:lnTo>
                  <a:pt x="532" y="78"/>
                </a:lnTo>
                <a:lnTo>
                  <a:pt x="536" y="82"/>
                </a:lnTo>
                <a:lnTo>
                  <a:pt x="539" y="83"/>
                </a:lnTo>
                <a:lnTo>
                  <a:pt x="551" y="87"/>
                </a:lnTo>
                <a:lnTo>
                  <a:pt x="553" y="87"/>
                </a:lnTo>
                <a:lnTo>
                  <a:pt x="556" y="88"/>
                </a:lnTo>
                <a:lnTo>
                  <a:pt x="557" y="89"/>
                </a:lnTo>
                <a:lnTo>
                  <a:pt x="560" y="89"/>
                </a:lnTo>
                <a:lnTo>
                  <a:pt x="560" y="91"/>
                </a:lnTo>
                <a:lnTo>
                  <a:pt x="556" y="91"/>
                </a:lnTo>
                <a:lnTo>
                  <a:pt x="553" y="92"/>
                </a:lnTo>
                <a:lnTo>
                  <a:pt x="549" y="93"/>
                </a:lnTo>
                <a:lnTo>
                  <a:pt x="544" y="96"/>
                </a:lnTo>
                <a:lnTo>
                  <a:pt x="544" y="99"/>
                </a:lnTo>
                <a:lnTo>
                  <a:pt x="545" y="100"/>
                </a:lnTo>
                <a:lnTo>
                  <a:pt x="551" y="100"/>
                </a:lnTo>
                <a:lnTo>
                  <a:pt x="553" y="99"/>
                </a:lnTo>
                <a:lnTo>
                  <a:pt x="557" y="97"/>
                </a:lnTo>
                <a:lnTo>
                  <a:pt x="570" y="97"/>
                </a:lnTo>
                <a:lnTo>
                  <a:pt x="573" y="99"/>
                </a:lnTo>
                <a:lnTo>
                  <a:pt x="577" y="103"/>
                </a:lnTo>
                <a:lnTo>
                  <a:pt x="579" y="106"/>
                </a:lnTo>
                <a:lnTo>
                  <a:pt x="581" y="109"/>
                </a:lnTo>
                <a:lnTo>
                  <a:pt x="582" y="110"/>
                </a:lnTo>
                <a:lnTo>
                  <a:pt x="582" y="112"/>
                </a:lnTo>
                <a:lnTo>
                  <a:pt x="581" y="113"/>
                </a:lnTo>
                <a:lnTo>
                  <a:pt x="578" y="113"/>
                </a:lnTo>
                <a:lnTo>
                  <a:pt x="575" y="114"/>
                </a:lnTo>
                <a:lnTo>
                  <a:pt x="566" y="114"/>
                </a:lnTo>
                <a:lnTo>
                  <a:pt x="562" y="116"/>
                </a:lnTo>
                <a:lnTo>
                  <a:pt x="557" y="117"/>
                </a:lnTo>
                <a:lnTo>
                  <a:pt x="553" y="117"/>
                </a:lnTo>
                <a:lnTo>
                  <a:pt x="551" y="118"/>
                </a:lnTo>
                <a:lnTo>
                  <a:pt x="549" y="120"/>
                </a:lnTo>
                <a:lnTo>
                  <a:pt x="547" y="120"/>
                </a:lnTo>
                <a:lnTo>
                  <a:pt x="544" y="121"/>
                </a:lnTo>
                <a:lnTo>
                  <a:pt x="536" y="121"/>
                </a:lnTo>
                <a:lnTo>
                  <a:pt x="515" y="118"/>
                </a:lnTo>
                <a:lnTo>
                  <a:pt x="506" y="118"/>
                </a:lnTo>
                <a:lnTo>
                  <a:pt x="497" y="120"/>
                </a:lnTo>
                <a:lnTo>
                  <a:pt x="486" y="120"/>
                </a:lnTo>
                <a:lnTo>
                  <a:pt x="482" y="121"/>
                </a:lnTo>
                <a:lnTo>
                  <a:pt x="480" y="122"/>
                </a:lnTo>
                <a:lnTo>
                  <a:pt x="477" y="125"/>
                </a:lnTo>
                <a:lnTo>
                  <a:pt x="474" y="126"/>
                </a:lnTo>
                <a:lnTo>
                  <a:pt x="471" y="129"/>
                </a:lnTo>
                <a:lnTo>
                  <a:pt x="465" y="134"/>
                </a:lnTo>
                <a:lnTo>
                  <a:pt x="465" y="135"/>
                </a:lnTo>
                <a:lnTo>
                  <a:pt x="469" y="135"/>
                </a:lnTo>
                <a:lnTo>
                  <a:pt x="471" y="134"/>
                </a:lnTo>
                <a:lnTo>
                  <a:pt x="476" y="131"/>
                </a:lnTo>
                <a:lnTo>
                  <a:pt x="477" y="130"/>
                </a:lnTo>
                <a:lnTo>
                  <a:pt x="480" y="129"/>
                </a:lnTo>
                <a:lnTo>
                  <a:pt x="486" y="129"/>
                </a:lnTo>
                <a:lnTo>
                  <a:pt x="489" y="127"/>
                </a:lnTo>
                <a:lnTo>
                  <a:pt x="497" y="127"/>
                </a:lnTo>
                <a:lnTo>
                  <a:pt x="499" y="129"/>
                </a:lnTo>
                <a:lnTo>
                  <a:pt x="506" y="129"/>
                </a:lnTo>
                <a:lnTo>
                  <a:pt x="510" y="133"/>
                </a:lnTo>
                <a:lnTo>
                  <a:pt x="509" y="134"/>
                </a:lnTo>
                <a:lnTo>
                  <a:pt x="506" y="135"/>
                </a:lnTo>
                <a:lnTo>
                  <a:pt x="503" y="135"/>
                </a:lnTo>
                <a:lnTo>
                  <a:pt x="499" y="137"/>
                </a:lnTo>
                <a:lnTo>
                  <a:pt x="498" y="137"/>
                </a:lnTo>
                <a:lnTo>
                  <a:pt x="498" y="138"/>
                </a:lnTo>
                <a:lnTo>
                  <a:pt x="499" y="139"/>
                </a:lnTo>
                <a:lnTo>
                  <a:pt x="503" y="139"/>
                </a:lnTo>
                <a:lnTo>
                  <a:pt x="503" y="144"/>
                </a:lnTo>
                <a:lnTo>
                  <a:pt x="506" y="147"/>
                </a:lnTo>
                <a:lnTo>
                  <a:pt x="507" y="150"/>
                </a:lnTo>
                <a:lnTo>
                  <a:pt x="509" y="151"/>
                </a:lnTo>
                <a:lnTo>
                  <a:pt x="511" y="152"/>
                </a:lnTo>
                <a:lnTo>
                  <a:pt x="515" y="154"/>
                </a:lnTo>
                <a:lnTo>
                  <a:pt x="520" y="155"/>
                </a:lnTo>
                <a:lnTo>
                  <a:pt x="527" y="155"/>
                </a:lnTo>
                <a:lnTo>
                  <a:pt x="535" y="152"/>
                </a:lnTo>
                <a:lnTo>
                  <a:pt x="537" y="150"/>
                </a:lnTo>
                <a:lnTo>
                  <a:pt x="541" y="147"/>
                </a:lnTo>
                <a:lnTo>
                  <a:pt x="544" y="144"/>
                </a:lnTo>
                <a:lnTo>
                  <a:pt x="545" y="144"/>
                </a:lnTo>
                <a:lnTo>
                  <a:pt x="545" y="146"/>
                </a:lnTo>
                <a:lnTo>
                  <a:pt x="544" y="147"/>
                </a:lnTo>
                <a:lnTo>
                  <a:pt x="544" y="150"/>
                </a:lnTo>
                <a:lnTo>
                  <a:pt x="545" y="151"/>
                </a:lnTo>
                <a:lnTo>
                  <a:pt x="548" y="151"/>
                </a:lnTo>
                <a:lnTo>
                  <a:pt x="551" y="154"/>
                </a:lnTo>
                <a:lnTo>
                  <a:pt x="549" y="155"/>
                </a:lnTo>
                <a:lnTo>
                  <a:pt x="549" y="156"/>
                </a:lnTo>
                <a:lnTo>
                  <a:pt x="545" y="156"/>
                </a:lnTo>
                <a:lnTo>
                  <a:pt x="543" y="158"/>
                </a:lnTo>
                <a:lnTo>
                  <a:pt x="540" y="158"/>
                </a:lnTo>
                <a:lnTo>
                  <a:pt x="539" y="159"/>
                </a:lnTo>
                <a:lnTo>
                  <a:pt x="536" y="160"/>
                </a:lnTo>
                <a:lnTo>
                  <a:pt x="524" y="164"/>
                </a:lnTo>
                <a:lnTo>
                  <a:pt x="519" y="164"/>
                </a:lnTo>
                <a:lnTo>
                  <a:pt x="514" y="167"/>
                </a:lnTo>
                <a:lnTo>
                  <a:pt x="511" y="169"/>
                </a:lnTo>
                <a:lnTo>
                  <a:pt x="499" y="173"/>
                </a:lnTo>
                <a:lnTo>
                  <a:pt x="497" y="173"/>
                </a:lnTo>
                <a:lnTo>
                  <a:pt x="495" y="171"/>
                </a:lnTo>
                <a:lnTo>
                  <a:pt x="495" y="165"/>
                </a:lnTo>
                <a:lnTo>
                  <a:pt x="501" y="163"/>
                </a:lnTo>
                <a:lnTo>
                  <a:pt x="505" y="160"/>
                </a:lnTo>
                <a:lnTo>
                  <a:pt x="507" y="159"/>
                </a:lnTo>
                <a:lnTo>
                  <a:pt x="509" y="158"/>
                </a:lnTo>
                <a:lnTo>
                  <a:pt x="499" y="158"/>
                </a:lnTo>
                <a:lnTo>
                  <a:pt x="497" y="159"/>
                </a:lnTo>
                <a:lnTo>
                  <a:pt x="494" y="159"/>
                </a:lnTo>
                <a:lnTo>
                  <a:pt x="492" y="160"/>
                </a:lnTo>
                <a:lnTo>
                  <a:pt x="488" y="161"/>
                </a:lnTo>
                <a:lnTo>
                  <a:pt x="467" y="167"/>
                </a:lnTo>
                <a:lnTo>
                  <a:pt x="459" y="169"/>
                </a:lnTo>
                <a:lnTo>
                  <a:pt x="456" y="171"/>
                </a:lnTo>
                <a:lnTo>
                  <a:pt x="454" y="173"/>
                </a:lnTo>
                <a:lnTo>
                  <a:pt x="452" y="177"/>
                </a:lnTo>
                <a:lnTo>
                  <a:pt x="452" y="184"/>
                </a:lnTo>
                <a:lnTo>
                  <a:pt x="450" y="189"/>
                </a:lnTo>
                <a:lnTo>
                  <a:pt x="448" y="190"/>
                </a:lnTo>
                <a:lnTo>
                  <a:pt x="440" y="190"/>
                </a:lnTo>
                <a:lnTo>
                  <a:pt x="436" y="194"/>
                </a:lnTo>
                <a:lnTo>
                  <a:pt x="431" y="197"/>
                </a:lnTo>
                <a:lnTo>
                  <a:pt x="425" y="197"/>
                </a:lnTo>
                <a:lnTo>
                  <a:pt x="422" y="199"/>
                </a:lnTo>
                <a:lnTo>
                  <a:pt x="422" y="207"/>
                </a:lnTo>
                <a:lnTo>
                  <a:pt x="421" y="210"/>
                </a:lnTo>
                <a:lnTo>
                  <a:pt x="418" y="211"/>
                </a:lnTo>
                <a:lnTo>
                  <a:pt x="414" y="213"/>
                </a:lnTo>
                <a:lnTo>
                  <a:pt x="412" y="213"/>
                </a:lnTo>
                <a:lnTo>
                  <a:pt x="410" y="214"/>
                </a:lnTo>
                <a:lnTo>
                  <a:pt x="409" y="214"/>
                </a:lnTo>
                <a:lnTo>
                  <a:pt x="410" y="215"/>
                </a:lnTo>
                <a:lnTo>
                  <a:pt x="410" y="216"/>
                </a:lnTo>
                <a:lnTo>
                  <a:pt x="412" y="218"/>
                </a:lnTo>
                <a:lnTo>
                  <a:pt x="412" y="220"/>
                </a:lnTo>
                <a:lnTo>
                  <a:pt x="410" y="222"/>
                </a:lnTo>
                <a:lnTo>
                  <a:pt x="408" y="223"/>
                </a:lnTo>
                <a:lnTo>
                  <a:pt x="404" y="226"/>
                </a:lnTo>
                <a:lnTo>
                  <a:pt x="401" y="228"/>
                </a:lnTo>
                <a:lnTo>
                  <a:pt x="401" y="232"/>
                </a:lnTo>
                <a:lnTo>
                  <a:pt x="402" y="235"/>
                </a:lnTo>
                <a:lnTo>
                  <a:pt x="404" y="236"/>
                </a:lnTo>
                <a:lnTo>
                  <a:pt x="404" y="243"/>
                </a:lnTo>
                <a:lnTo>
                  <a:pt x="406" y="248"/>
                </a:lnTo>
                <a:lnTo>
                  <a:pt x="406" y="251"/>
                </a:lnTo>
                <a:lnTo>
                  <a:pt x="405" y="253"/>
                </a:lnTo>
                <a:lnTo>
                  <a:pt x="404" y="254"/>
                </a:lnTo>
                <a:lnTo>
                  <a:pt x="398" y="257"/>
                </a:lnTo>
                <a:lnTo>
                  <a:pt x="396" y="260"/>
                </a:lnTo>
                <a:lnTo>
                  <a:pt x="392" y="261"/>
                </a:lnTo>
                <a:lnTo>
                  <a:pt x="388" y="264"/>
                </a:lnTo>
                <a:lnTo>
                  <a:pt x="380" y="264"/>
                </a:lnTo>
                <a:lnTo>
                  <a:pt x="377" y="265"/>
                </a:lnTo>
                <a:lnTo>
                  <a:pt x="376" y="266"/>
                </a:lnTo>
                <a:lnTo>
                  <a:pt x="375" y="269"/>
                </a:lnTo>
                <a:lnTo>
                  <a:pt x="370" y="274"/>
                </a:lnTo>
                <a:lnTo>
                  <a:pt x="366" y="275"/>
                </a:lnTo>
                <a:lnTo>
                  <a:pt x="363" y="278"/>
                </a:lnTo>
                <a:lnTo>
                  <a:pt x="359" y="281"/>
                </a:lnTo>
                <a:lnTo>
                  <a:pt x="353" y="287"/>
                </a:lnTo>
                <a:lnTo>
                  <a:pt x="351" y="292"/>
                </a:lnTo>
                <a:lnTo>
                  <a:pt x="351" y="299"/>
                </a:lnTo>
                <a:lnTo>
                  <a:pt x="353" y="306"/>
                </a:lnTo>
                <a:lnTo>
                  <a:pt x="353" y="315"/>
                </a:lnTo>
                <a:lnTo>
                  <a:pt x="360" y="330"/>
                </a:lnTo>
                <a:lnTo>
                  <a:pt x="362" y="336"/>
                </a:lnTo>
                <a:lnTo>
                  <a:pt x="359" y="343"/>
                </a:lnTo>
                <a:lnTo>
                  <a:pt x="356" y="350"/>
                </a:lnTo>
                <a:lnTo>
                  <a:pt x="354" y="355"/>
                </a:lnTo>
                <a:lnTo>
                  <a:pt x="351" y="358"/>
                </a:lnTo>
                <a:lnTo>
                  <a:pt x="349" y="355"/>
                </a:lnTo>
                <a:lnTo>
                  <a:pt x="349" y="351"/>
                </a:lnTo>
                <a:lnTo>
                  <a:pt x="347" y="349"/>
                </a:lnTo>
                <a:lnTo>
                  <a:pt x="346" y="345"/>
                </a:lnTo>
                <a:lnTo>
                  <a:pt x="341" y="340"/>
                </a:lnTo>
                <a:lnTo>
                  <a:pt x="338" y="336"/>
                </a:lnTo>
                <a:lnTo>
                  <a:pt x="337" y="332"/>
                </a:lnTo>
                <a:lnTo>
                  <a:pt x="334" y="326"/>
                </a:lnTo>
                <a:lnTo>
                  <a:pt x="334" y="323"/>
                </a:lnTo>
                <a:lnTo>
                  <a:pt x="332" y="315"/>
                </a:lnTo>
                <a:lnTo>
                  <a:pt x="326" y="307"/>
                </a:lnTo>
                <a:lnTo>
                  <a:pt x="325" y="304"/>
                </a:lnTo>
                <a:lnTo>
                  <a:pt x="324" y="303"/>
                </a:lnTo>
                <a:lnTo>
                  <a:pt x="322" y="304"/>
                </a:lnTo>
                <a:lnTo>
                  <a:pt x="321" y="304"/>
                </a:lnTo>
                <a:lnTo>
                  <a:pt x="321" y="306"/>
                </a:lnTo>
                <a:lnTo>
                  <a:pt x="318" y="308"/>
                </a:lnTo>
                <a:lnTo>
                  <a:pt x="315" y="308"/>
                </a:lnTo>
                <a:lnTo>
                  <a:pt x="312" y="307"/>
                </a:lnTo>
                <a:lnTo>
                  <a:pt x="307" y="302"/>
                </a:lnTo>
                <a:lnTo>
                  <a:pt x="303" y="302"/>
                </a:lnTo>
                <a:lnTo>
                  <a:pt x="297" y="304"/>
                </a:lnTo>
                <a:lnTo>
                  <a:pt x="294" y="306"/>
                </a:lnTo>
                <a:lnTo>
                  <a:pt x="282" y="306"/>
                </a:lnTo>
                <a:lnTo>
                  <a:pt x="276" y="308"/>
                </a:lnTo>
                <a:lnTo>
                  <a:pt x="274" y="311"/>
                </a:lnTo>
                <a:lnTo>
                  <a:pt x="271" y="315"/>
                </a:lnTo>
                <a:lnTo>
                  <a:pt x="267" y="317"/>
                </a:lnTo>
                <a:lnTo>
                  <a:pt x="261" y="316"/>
                </a:lnTo>
                <a:lnTo>
                  <a:pt x="253" y="315"/>
                </a:lnTo>
                <a:lnTo>
                  <a:pt x="245" y="312"/>
                </a:lnTo>
                <a:lnTo>
                  <a:pt x="240" y="309"/>
                </a:lnTo>
                <a:lnTo>
                  <a:pt x="235" y="309"/>
                </a:lnTo>
                <a:lnTo>
                  <a:pt x="229" y="315"/>
                </a:lnTo>
                <a:lnTo>
                  <a:pt x="228" y="317"/>
                </a:lnTo>
                <a:lnTo>
                  <a:pt x="225" y="319"/>
                </a:lnTo>
                <a:lnTo>
                  <a:pt x="224" y="321"/>
                </a:lnTo>
                <a:lnTo>
                  <a:pt x="221" y="324"/>
                </a:lnTo>
                <a:lnTo>
                  <a:pt x="217" y="325"/>
                </a:lnTo>
                <a:lnTo>
                  <a:pt x="210" y="330"/>
                </a:lnTo>
                <a:lnTo>
                  <a:pt x="207" y="332"/>
                </a:lnTo>
                <a:lnTo>
                  <a:pt x="206" y="334"/>
                </a:lnTo>
                <a:lnTo>
                  <a:pt x="204" y="336"/>
                </a:lnTo>
                <a:lnTo>
                  <a:pt x="204" y="341"/>
                </a:lnTo>
                <a:lnTo>
                  <a:pt x="206" y="345"/>
                </a:lnTo>
                <a:lnTo>
                  <a:pt x="206" y="354"/>
                </a:lnTo>
                <a:lnTo>
                  <a:pt x="204" y="361"/>
                </a:lnTo>
                <a:lnTo>
                  <a:pt x="202" y="366"/>
                </a:lnTo>
                <a:lnTo>
                  <a:pt x="199" y="375"/>
                </a:lnTo>
                <a:lnTo>
                  <a:pt x="199" y="381"/>
                </a:lnTo>
                <a:lnTo>
                  <a:pt x="202" y="392"/>
                </a:lnTo>
                <a:lnTo>
                  <a:pt x="204" y="397"/>
                </a:lnTo>
                <a:lnTo>
                  <a:pt x="204" y="400"/>
                </a:lnTo>
                <a:lnTo>
                  <a:pt x="206" y="404"/>
                </a:lnTo>
                <a:lnTo>
                  <a:pt x="207" y="406"/>
                </a:lnTo>
                <a:lnTo>
                  <a:pt x="207" y="410"/>
                </a:lnTo>
                <a:lnTo>
                  <a:pt x="210" y="416"/>
                </a:lnTo>
                <a:lnTo>
                  <a:pt x="212" y="418"/>
                </a:lnTo>
                <a:lnTo>
                  <a:pt x="215" y="422"/>
                </a:lnTo>
                <a:lnTo>
                  <a:pt x="219" y="425"/>
                </a:lnTo>
                <a:lnTo>
                  <a:pt x="224" y="430"/>
                </a:lnTo>
                <a:lnTo>
                  <a:pt x="229" y="433"/>
                </a:lnTo>
                <a:lnTo>
                  <a:pt x="232" y="430"/>
                </a:lnTo>
                <a:lnTo>
                  <a:pt x="235" y="425"/>
                </a:lnTo>
                <a:lnTo>
                  <a:pt x="240" y="422"/>
                </a:lnTo>
                <a:lnTo>
                  <a:pt x="250" y="422"/>
                </a:lnTo>
                <a:lnTo>
                  <a:pt x="253" y="419"/>
                </a:lnTo>
                <a:lnTo>
                  <a:pt x="254" y="417"/>
                </a:lnTo>
                <a:lnTo>
                  <a:pt x="254" y="413"/>
                </a:lnTo>
                <a:lnTo>
                  <a:pt x="255" y="410"/>
                </a:lnTo>
                <a:lnTo>
                  <a:pt x="255" y="406"/>
                </a:lnTo>
                <a:lnTo>
                  <a:pt x="258" y="401"/>
                </a:lnTo>
                <a:lnTo>
                  <a:pt x="261" y="400"/>
                </a:lnTo>
                <a:lnTo>
                  <a:pt x="265" y="396"/>
                </a:lnTo>
                <a:lnTo>
                  <a:pt x="269" y="396"/>
                </a:lnTo>
                <a:lnTo>
                  <a:pt x="273" y="395"/>
                </a:lnTo>
                <a:lnTo>
                  <a:pt x="275" y="393"/>
                </a:lnTo>
                <a:lnTo>
                  <a:pt x="279" y="392"/>
                </a:lnTo>
                <a:lnTo>
                  <a:pt x="282" y="391"/>
                </a:lnTo>
                <a:lnTo>
                  <a:pt x="286" y="389"/>
                </a:lnTo>
                <a:lnTo>
                  <a:pt x="288" y="389"/>
                </a:lnTo>
                <a:lnTo>
                  <a:pt x="294" y="392"/>
                </a:lnTo>
                <a:lnTo>
                  <a:pt x="295" y="393"/>
                </a:lnTo>
                <a:lnTo>
                  <a:pt x="295" y="397"/>
                </a:lnTo>
                <a:lnTo>
                  <a:pt x="294" y="400"/>
                </a:lnTo>
                <a:lnTo>
                  <a:pt x="294" y="402"/>
                </a:lnTo>
                <a:lnTo>
                  <a:pt x="291" y="406"/>
                </a:lnTo>
                <a:lnTo>
                  <a:pt x="287" y="410"/>
                </a:lnTo>
                <a:lnTo>
                  <a:pt x="287" y="416"/>
                </a:lnTo>
                <a:lnTo>
                  <a:pt x="288" y="417"/>
                </a:lnTo>
                <a:lnTo>
                  <a:pt x="288" y="423"/>
                </a:lnTo>
                <a:lnTo>
                  <a:pt x="287" y="427"/>
                </a:lnTo>
                <a:lnTo>
                  <a:pt x="287" y="430"/>
                </a:lnTo>
                <a:lnTo>
                  <a:pt x="286" y="433"/>
                </a:lnTo>
                <a:lnTo>
                  <a:pt x="286" y="438"/>
                </a:lnTo>
                <a:lnTo>
                  <a:pt x="284" y="439"/>
                </a:lnTo>
                <a:lnTo>
                  <a:pt x="283" y="443"/>
                </a:lnTo>
                <a:lnTo>
                  <a:pt x="280" y="447"/>
                </a:lnTo>
                <a:lnTo>
                  <a:pt x="278" y="452"/>
                </a:lnTo>
                <a:lnTo>
                  <a:pt x="279" y="455"/>
                </a:lnTo>
                <a:lnTo>
                  <a:pt x="283" y="456"/>
                </a:lnTo>
                <a:lnTo>
                  <a:pt x="292" y="456"/>
                </a:lnTo>
                <a:lnTo>
                  <a:pt x="304" y="453"/>
                </a:lnTo>
                <a:lnTo>
                  <a:pt x="313" y="453"/>
                </a:lnTo>
                <a:lnTo>
                  <a:pt x="322" y="459"/>
                </a:lnTo>
                <a:lnTo>
                  <a:pt x="330" y="464"/>
                </a:lnTo>
                <a:lnTo>
                  <a:pt x="334" y="468"/>
                </a:lnTo>
                <a:lnTo>
                  <a:pt x="334" y="472"/>
                </a:lnTo>
                <a:lnTo>
                  <a:pt x="333" y="474"/>
                </a:lnTo>
                <a:lnTo>
                  <a:pt x="332" y="476"/>
                </a:lnTo>
                <a:lnTo>
                  <a:pt x="329" y="476"/>
                </a:lnTo>
                <a:lnTo>
                  <a:pt x="325" y="480"/>
                </a:lnTo>
                <a:lnTo>
                  <a:pt x="325" y="485"/>
                </a:lnTo>
                <a:lnTo>
                  <a:pt x="326" y="488"/>
                </a:lnTo>
                <a:lnTo>
                  <a:pt x="326" y="493"/>
                </a:lnTo>
                <a:lnTo>
                  <a:pt x="325" y="494"/>
                </a:lnTo>
                <a:lnTo>
                  <a:pt x="324" y="497"/>
                </a:lnTo>
                <a:lnTo>
                  <a:pt x="324" y="502"/>
                </a:lnTo>
                <a:lnTo>
                  <a:pt x="325" y="505"/>
                </a:lnTo>
                <a:lnTo>
                  <a:pt x="325" y="507"/>
                </a:lnTo>
                <a:lnTo>
                  <a:pt x="326" y="511"/>
                </a:lnTo>
                <a:lnTo>
                  <a:pt x="330" y="518"/>
                </a:lnTo>
                <a:lnTo>
                  <a:pt x="337" y="523"/>
                </a:lnTo>
                <a:lnTo>
                  <a:pt x="342" y="528"/>
                </a:lnTo>
                <a:lnTo>
                  <a:pt x="347" y="529"/>
                </a:lnTo>
                <a:lnTo>
                  <a:pt x="354" y="528"/>
                </a:lnTo>
                <a:lnTo>
                  <a:pt x="359" y="526"/>
                </a:lnTo>
                <a:lnTo>
                  <a:pt x="363" y="523"/>
                </a:lnTo>
                <a:lnTo>
                  <a:pt x="379" y="523"/>
                </a:lnTo>
                <a:lnTo>
                  <a:pt x="383" y="527"/>
                </a:lnTo>
                <a:lnTo>
                  <a:pt x="385" y="531"/>
                </a:lnTo>
                <a:lnTo>
                  <a:pt x="388" y="533"/>
                </a:lnTo>
                <a:lnTo>
                  <a:pt x="391" y="537"/>
                </a:lnTo>
                <a:lnTo>
                  <a:pt x="392" y="539"/>
                </a:lnTo>
                <a:lnTo>
                  <a:pt x="395" y="537"/>
                </a:lnTo>
                <a:lnTo>
                  <a:pt x="395" y="536"/>
                </a:lnTo>
                <a:lnTo>
                  <a:pt x="396" y="533"/>
                </a:lnTo>
                <a:lnTo>
                  <a:pt x="396" y="529"/>
                </a:lnTo>
                <a:lnTo>
                  <a:pt x="397" y="527"/>
                </a:lnTo>
                <a:lnTo>
                  <a:pt x="397" y="524"/>
                </a:lnTo>
                <a:lnTo>
                  <a:pt x="398" y="523"/>
                </a:lnTo>
                <a:lnTo>
                  <a:pt x="406" y="519"/>
                </a:lnTo>
                <a:lnTo>
                  <a:pt x="409" y="516"/>
                </a:lnTo>
                <a:lnTo>
                  <a:pt x="409" y="506"/>
                </a:lnTo>
                <a:lnTo>
                  <a:pt x="410" y="505"/>
                </a:lnTo>
                <a:lnTo>
                  <a:pt x="425" y="505"/>
                </a:lnTo>
                <a:lnTo>
                  <a:pt x="427" y="503"/>
                </a:lnTo>
                <a:lnTo>
                  <a:pt x="429" y="501"/>
                </a:lnTo>
                <a:lnTo>
                  <a:pt x="434" y="495"/>
                </a:lnTo>
                <a:lnTo>
                  <a:pt x="438" y="493"/>
                </a:lnTo>
                <a:lnTo>
                  <a:pt x="440" y="490"/>
                </a:lnTo>
                <a:lnTo>
                  <a:pt x="443" y="490"/>
                </a:lnTo>
                <a:lnTo>
                  <a:pt x="446" y="491"/>
                </a:lnTo>
                <a:lnTo>
                  <a:pt x="447" y="493"/>
                </a:lnTo>
                <a:lnTo>
                  <a:pt x="447" y="495"/>
                </a:lnTo>
                <a:lnTo>
                  <a:pt x="446" y="498"/>
                </a:lnTo>
                <a:lnTo>
                  <a:pt x="444" y="499"/>
                </a:lnTo>
                <a:lnTo>
                  <a:pt x="443" y="502"/>
                </a:lnTo>
                <a:lnTo>
                  <a:pt x="442" y="503"/>
                </a:lnTo>
                <a:lnTo>
                  <a:pt x="442" y="508"/>
                </a:lnTo>
                <a:lnTo>
                  <a:pt x="443" y="511"/>
                </a:lnTo>
                <a:lnTo>
                  <a:pt x="443" y="515"/>
                </a:lnTo>
                <a:lnTo>
                  <a:pt x="440" y="518"/>
                </a:lnTo>
                <a:lnTo>
                  <a:pt x="439" y="520"/>
                </a:lnTo>
                <a:lnTo>
                  <a:pt x="439" y="524"/>
                </a:lnTo>
                <a:lnTo>
                  <a:pt x="442" y="526"/>
                </a:lnTo>
                <a:lnTo>
                  <a:pt x="443" y="526"/>
                </a:lnTo>
                <a:lnTo>
                  <a:pt x="448" y="523"/>
                </a:lnTo>
                <a:lnTo>
                  <a:pt x="450" y="522"/>
                </a:lnTo>
                <a:lnTo>
                  <a:pt x="451" y="519"/>
                </a:lnTo>
                <a:lnTo>
                  <a:pt x="450" y="518"/>
                </a:lnTo>
                <a:lnTo>
                  <a:pt x="450" y="515"/>
                </a:lnTo>
                <a:lnTo>
                  <a:pt x="448" y="512"/>
                </a:lnTo>
                <a:lnTo>
                  <a:pt x="448" y="508"/>
                </a:lnTo>
                <a:lnTo>
                  <a:pt x="450" y="506"/>
                </a:lnTo>
                <a:lnTo>
                  <a:pt x="454" y="502"/>
                </a:lnTo>
                <a:lnTo>
                  <a:pt x="455" y="499"/>
                </a:lnTo>
                <a:lnTo>
                  <a:pt x="457" y="497"/>
                </a:lnTo>
                <a:lnTo>
                  <a:pt x="457" y="494"/>
                </a:lnTo>
                <a:lnTo>
                  <a:pt x="459" y="493"/>
                </a:lnTo>
                <a:lnTo>
                  <a:pt x="460" y="493"/>
                </a:lnTo>
                <a:lnTo>
                  <a:pt x="460" y="494"/>
                </a:lnTo>
                <a:lnTo>
                  <a:pt x="461" y="495"/>
                </a:lnTo>
                <a:lnTo>
                  <a:pt x="461" y="497"/>
                </a:lnTo>
                <a:lnTo>
                  <a:pt x="463" y="498"/>
                </a:lnTo>
                <a:lnTo>
                  <a:pt x="469" y="498"/>
                </a:lnTo>
                <a:lnTo>
                  <a:pt x="471" y="497"/>
                </a:lnTo>
                <a:lnTo>
                  <a:pt x="473" y="498"/>
                </a:lnTo>
                <a:lnTo>
                  <a:pt x="474" y="498"/>
                </a:lnTo>
                <a:lnTo>
                  <a:pt x="476" y="499"/>
                </a:lnTo>
                <a:lnTo>
                  <a:pt x="476" y="501"/>
                </a:lnTo>
                <a:lnTo>
                  <a:pt x="474" y="503"/>
                </a:lnTo>
                <a:lnTo>
                  <a:pt x="474" y="508"/>
                </a:lnTo>
                <a:lnTo>
                  <a:pt x="476" y="511"/>
                </a:lnTo>
                <a:lnTo>
                  <a:pt x="478" y="512"/>
                </a:lnTo>
                <a:lnTo>
                  <a:pt x="482" y="512"/>
                </a:lnTo>
                <a:lnTo>
                  <a:pt x="488" y="510"/>
                </a:lnTo>
                <a:lnTo>
                  <a:pt x="493" y="510"/>
                </a:lnTo>
                <a:lnTo>
                  <a:pt x="501" y="514"/>
                </a:lnTo>
                <a:lnTo>
                  <a:pt x="502" y="514"/>
                </a:lnTo>
                <a:lnTo>
                  <a:pt x="505" y="515"/>
                </a:lnTo>
                <a:lnTo>
                  <a:pt x="507" y="515"/>
                </a:lnTo>
                <a:lnTo>
                  <a:pt x="510" y="514"/>
                </a:lnTo>
                <a:lnTo>
                  <a:pt x="518" y="511"/>
                </a:lnTo>
                <a:lnTo>
                  <a:pt x="526" y="511"/>
                </a:lnTo>
                <a:lnTo>
                  <a:pt x="534" y="514"/>
                </a:lnTo>
                <a:lnTo>
                  <a:pt x="540" y="518"/>
                </a:lnTo>
                <a:lnTo>
                  <a:pt x="551" y="526"/>
                </a:lnTo>
                <a:lnTo>
                  <a:pt x="557" y="531"/>
                </a:lnTo>
                <a:lnTo>
                  <a:pt x="565" y="539"/>
                </a:lnTo>
                <a:lnTo>
                  <a:pt x="573" y="545"/>
                </a:lnTo>
                <a:lnTo>
                  <a:pt x="579" y="552"/>
                </a:lnTo>
                <a:lnTo>
                  <a:pt x="587" y="557"/>
                </a:lnTo>
                <a:lnTo>
                  <a:pt x="594" y="557"/>
                </a:lnTo>
                <a:lnTo>
                  <a:pt x="602" y="554"/>
                </a:lnTo>
                <a:lnTo>
                  <a:pt x="611" y="556"/>
                </a:lnTo>
                <a:lnTo>
                  <a:pt x="619" y="560"/>
                </a:lnTo>
                <a:lnTo>
                  <a:pt x="625" y="565"/>
                </a:lnTo>
                <a:lnTo>
                  <a:pt x="633" y="570"/>
                </a:lnTo>
                <a:lnTo>
                  <a:pt x="637" y="574"/>
                </a:lnTo>
                <a:lnTo>
                  <a:pt x="640" y="578"/>
                </a:lnTo>
                <a:lnTo>
                  <a:pt x="642" y="581"/>
                </a:lnTo>
                <a:lnTo>
                  <a:pt x="645" y="588"/>
                </a:lnTo>
                <a:lnTo>
                  <a:pt x="648" y="592"/>
                </a:lnTo>
                <a:lnTo>
                  <a:pt x="654" y="599"/>
                </a:lnTo>
                <a:lnTo>
                  <a:pt x="658" y="600"/>
                </a:lnTo>
                <a:lnTo>
                  <a:pt x="661" y="603"/>
                </a:lnTo>
                <a:lnTo>
                  <a:pt x="663" y="607"/>
                </a:lnTo>
                <a:lnTo>
                  <a:pt x="665" y="611"/>
                </a:lnTo>
                <a:lnTo>
                  <a:pt x="665" y="613"/>
                </a:lnTo>
                <a:lnTo>
                  <a:pt x="663" y="617"/>
                </a:lnTo>
                <a:lnTo>
                  <a:pt x="662" y="620"/>
                </a:lnTo>
                <a:lnTo>
                  <a:pt x="662" y="624"/>
                </a:lnTo>
                <a:lnTo>
                  <a:pt x="663" y="625"/>
                </a:lnTo>
                <a:lnTo>
                  <a:pt x="665" y="625"/>
                </a:lnTo>
                <a:lnTo>
                  <a:pt x="666" y="624"/>
                </a:lnTo>
                <a:lnTo>
                  <a:pt x="671" y="624"/>
                </a:lnTo>
                <a:lnTo>
                  <a:pt x="673" y="625"/>
                </a:lnTo>
                <a:lnTo>
                  <a:pt x="675" y="626"/>
                </a:lnTo>
                <a:lnTo>
                  <a:pt x="676" y="628"/>
                </a:lnTo>
                <a:lnTo>
                  <a:pt x="686" y="628"/>
                </a:lnTo>
                <a:lnTo>
                  <a:pt x="688" y="629"/>
                </a:lnTo>
                <a:lnTo>
                  <a:pt x="690" y="630"/>
                </a:lnTo>
                <a:lnTo>
                  <a:pt x="691" y="633"/>
                </a:lnTo>
                <a:lnTo>
                  <a:pt x="694" y="636"/>
                </a:lnTo>
                <a:lnTo>
                  <a:pt x="694" y="638"/>
                </a:lnTo>
                <a:lnTo>
                  <a:pt x="695" y="638"/>
                </a:lnTo>
                <a:lnTo>
                  <a:pt x="696" y="639"/>
                </a:lnTo>
                <a:lnTo>
                  <a:pt x="701" y="639"/>
                </a:lnTo>
                <a:lnTo>
                  <a:pt x="704" y="641"/>
                </a:lnTo>
                <a:lnTo>
                  <a:pt x="708" y="645"/>
                </a:lnTo>
                <a:lnTo>
                  <a:pt x="713" y="645"/>
                </a:lnTo>
                <a:lnTo>
                  <a:pt x="717" y="642"/>
                </a:lnTo>
                <a:lnTo>
                  <a:pt x="722" y="641"/>
                </a:lnTo>
                <a:lnTo>
                  <a:pt x="728" y="641"/>
                </a:lnTo>
                <a:lnTo>
                  <a:pt x="734" y="643"/>
                </a:lnTo>
                <a:lnTo>
                  <a:pt x="741" y="649"/>
                </a:lnTo>
                <a:lnTo>
                  <a:pt x="750" y="658"/>
                </a:lnTo>
                <a:lnTo>
                  <a:pt x="755" y="660"/>
                </a:lnTo>
                <a:lnTo>
                  <a:pt x="758" y="659"/>
                </a:lnTo>
                <a:lnTo>
                  <a:pt x="760" y="656"/>
                </a:lnTo>
                <a:lnTo>
                  <a:pt x="762" y="656"/>
                </a:lnTo>
                <a:lnTo>
                  <a:pt x="763" y="659"/>
                </a:lnTo>
                <a:lnTo>
                  <a:pt x="763" y="681"/>
                </a:lnTo>
                <a:lnTo>
                  <a:pt x="762" y="691"/>
                </a:lnTo>
                <a:lnTo>
                  <a:pt x="758" y="698"/>
                </a:lnTo>
                <a:lnTo>
                  <a:pt x="753" y="706"/>
                </a:lnTo>
                <a:lnTo>
                  <a:pt x="746" y="714"/>
                </a:lnTo>
                <a:lnTo>
                  <a:pt x="741" y="722"/>
                </a:lnTo>
                <a:lnTo>
                  <a:pt x="735" y="732"/>
                </a:lnTo>
                <a:lnTo>
                  <a:pt x="734" y="734"/>
                </a:lnTo>
                <a:lnTo>
                  <a:pt x="732" y="735"/>
                </a:lnTo>
                <a:lnTo>
                  <a:pt x="729" y="734"/>
                </a:lnTo>
                <a:lnTo>
                  <a:pt x="726" y="735"/>
                </a:lnTo>
                <a:lnTo>
                  <a:pt x="725" y="742"/>
                </a:lnTo>
                <a:lnTo>
                  <a:pt x="724" y="749"/>
                </a:lnTo>
                <a:lnTo>
                  <a:pt x="725" y="756"/>
                </a:lnTo>
                <a:lnTo>
                  <a:pt x="724" y="764"/>
                </a:lnTo>
                <a:lnTo>
                  <a:pt x="721" y="773"/>
                </a:lnTo>
                <a:lnTo>
                  <a:pt x="717" y="781"/>
                </a:lnTo>
                <a:lnTo>
                  <a:pt x="713" y="787"/>
                </a:lnTo>
                <a:lnTo>
                  <a:pt x="705" y="798"/>
                </a:lnTo>
                <a:lnTo>
                  <a:pt x="700" y="804"/>
                </a:lnTo>
                <a:lnTo>
                  <a:pt x="697" y="810"/>
                </a:lnTo>
                <a:lnTo>
                  <a:pt x="694" y="814"/>
                </a:lnTo>
                <a:lnTo>
                  <a:pt x="691" y="815"/>
                </a:lnTo>
                <a:lnTo>
                  <a:pt x="688" y="815"/>
                </a:lnTo>
                <a:lnTo>
                  <a:pt x="686" y="816"/>
                </a:lnTo>
                <a:lnTo>
                  <a:pt x="680" y="816"/>
                </a:lnTo>
                <a:lnTo>
                  <a:pt x="678" y="818"/>
                </a:lnTo>
                <a:lnTo>
                  <a:pt x="673" y="821"/>
                </a:lnTo>
                <a:lnTo>
                  <a:pt x="662" y="828"/>
                </a:lnTo>
                <a:lnTo>
                  <a:pt x="653" y="835"/>
                </a:lnTo>
                <a:lnTo>
                  <a:pt x="644" y="840"/>
                </a:lnTo>
                <a:lnTo>
                  <a:pt x="638" y="845"/>
                </a:lnTo>
                <a:lnTo>
                  <a:pt x="637" y="848"/>
                </a:lnTo>
                <a:lnTo>
                  <a:pt x="637" y="858"/>
                </a:lnTo>
                <a:lnTo>
                  <a:pt x="636" y="859"/>
                </a:lnTo>
                <a:lnTo>
                  <a:pt x="634" y="862"/>
                </a:lnTo>
                <a:lnTo>
                  <a:pt x="632" y="865"/>
                </a:lnTo>
                <a:lnTo>
                  <a:pt x="628" y="867"/>
                </a:lnTo>
                <a:lnTo>
                  <a:pt x="623" y="873"/>
                </a:lnTo>
                <a:lnTo>
                  <a:pt x="621" y="875"/>
                </a:lnTo>
                <a:lnTo>
                  <a:pt x="619" y="879"/>
                </a:lnTo>
                <a:lnTo>
                  <a:pt x="615" y="883"/>
                </a:lnTo>
                <a:lnTo>
                  <a:pt x="611" y="886"/>
                </a:lnTo>
                <a:lnTo>
                  <a:pt x="606" y="888"/>
                </a:lnTo>
                <a:lnTo>
                  <a:pt x="599" y="893"/>
                </a:lnTo>
                <a:lnTo>
                  <a:pt x="591" y="901"/>
                </a:lnTo>
                <a:lnTo>
                  <a:pt x="585" y="907"/>
                </a:lnTo>
                <a:lnTo>
                  <a:pt x="579" y="908"/>
                </a:lnTo>
                <a:lnTo>
                  <a:pt x="566" y="910"/>
                </a:lnTo>
                <a:lnTo>
                  <a:pt x="564" y="912"/>
                </a:lnTo>
                <a:lnTo>
                  <a:pt x="562" y="913"/>
                </a:lnTo>
                <a:lnTo>
                  <a:pt x="562" y="916"/>
                </a:lnTo>
                <a:lnTo>
                  <a:pt x="564" y="918"/>
                </a:lnTo>
                <a:lnTo>
                  <a:pt x="564" y="921"/>
                </a:lnTo>
                <a:lnTo>
                  <a:pt x="561" y="924"/>
                </a:lnTo>
                <a:lnTo>
                  <a:pt x="553" y="928"/>
                </a:lnTo>
                <a:lnTo>
                  <a:pt x="544" y="930"/>
                </a:lnTo>
                <a:lnTo>
                  <a:pt x="536" y="933"/>
                </a:lnTo>
                <a:lnTo>
                  <a:pt x="531" y="934"/>
                </a:lnTo>
                <a:lnTo>
                  <a:pt x="528" y="935"/>
                </a:lnTo>
                <a:lnTo>
                  <a:pt x="526" y="938"/>
                </a:lnTo>
                <a:lnTo>
                  <a:pt x="523" y="939"/>
                </a:lnTo>
                <a:lnTo>
                  <a:pt x="519" y="943"/>
                </a:lnTo>
                <a:lnTo>
                  <a:pt x="516" y="945"/>
                </a:lnTo>
                <a:lnTo>
                  <a:pt x="495" y="945"/>
                </a:lnTo>
                <a:lnTo>
                  <a:pt x="494" y="946"/>
                </a:lnTo>
                <a:lnTo>
                  <a:pt x="494" y="947"/>
                </a:lnTo>
                <a:lnTo>
                  <a:pt x="497" y="950"/>
                </a:lnTo>
                <a:lnTo>
                  <a:pt x="498" y="950"/>
                </a:lnTo>
                <a:lnTo>
                  <a:pt x="499" y="951"/>
                </a:lnTo>
                <a:lnTo>
                  <a:pt x="495" y="955"/>
                </a:lnTo>
                <a:lnTo>
                  <a:pt x="495" y="960"/>
                </a:lnTo>
                <a:lnTo>
                  <a:pt x="486" y="960"/>
                </a:lnTo>
                <a:lnTo>
                  <a:pt x="478" y="963"/>
                </a:lnTo>
                <a:lnTo>
                  <a:pt x="477" y="964"/>
                </a:lnTo>
                <a:lnTo>
                  <a:pt x="477" y="965"/>
                </a:lnTo>
                <a:lnTo>
                  <a:pt x="478" y="967"/>
                </a:lnTo>
                <a:lnTo>
                  <a:pt x="481" y="968"/>
                </a:lnTo>
                <a:lnTo>
                  <a:pt x="489" y="968"/>
                </a:lnTo>
                <a:lnTo>
                  <a:pt x="490" y="969"/>
                </a:lnTo>
                <a:lnTo>
                  <a:pt x="490" y="971"/>
                </a:lnTo>
                <a:lnTo>
                  <a:pt x="489" y="972"/>
                </a:lnTo>
                <a:lnTo>
                  <a:pt x="486" y="973"/>
                </a:lnTo>
                <a:lnTo>
                  <a:pt x="482" y="973"/>
                </a:lnTo>
                <a:lnTo>
                  <a:pt x="477" y="979"/>
                </a:lnTo>
                <a:lnTo>
                  <a:pt x="474" y="980"/>
                </a:lnTo>
                <a:lnTo>
                  <a:pt x="468" y="980"/>
                </a:lnTo>
                <a:lnTo>
                  <a:pt x="464" y="984"/>
                </a:lnTo>
                <a:lnTo>
                  <a:pt x="465" y="985"/>
                </a:lnTo>
                <a:lnTo>
                  <a:pt x="469" y="985"/>
                </a:lnTo>
                <a:lnTo>
                  <a:pt x="471" y="984"/>
                </a:lnTo>
                <a:lnTo>
                  <a:pt x="473" y="984"/>
                </a:lnTo>
                <a:lnTo>
                  <a:pt x="474" y="986"/>
                </a:lnTo>
                <a:lnTo>
                  <a:pt x="476" y="988"/>
                </a:lnTo>
                <a:lnTo>
                  <a:pt x="481" y="990"/>
                </a:lnTo>
                <a:lnTo>
                  <a:pt x="494" y="990"/>
                </a:lnTo>
                <a:lnTo>
                  <a:pt x="488" y="993"/>
                </a:lnTo>
                <a:lnTo>
                  <a:pt x="477" y="994"/>
                </a:lnTo>
                <a:lnTo>
                  <a:pt x="465" y="994"/>
                </a:lnTo>
                <a:lnTo>
                  <a:pt x="451" y="993"/>
                </a:lnTo>
                <a:lnTo>
                  <a:pt x="447" y="990"/>
                </a:lnTo>
                <a:lnTo>
                  <a:pt x="444" y="990"/>
                </a:lnTo>
                <a:lnTo>
                  <a:pt x="442" y="989"/>
                </a:lnTo>
                <a:lnTo>
                  <a:pt x="436" y="989"/>
                </a:lnTo>
                <a:lnTo>
                  <a:pt x="433" y="988"/>
                </a:lnTo>
                <a:lnTo>
                  <a:pt x="429" y="988"/>
                </a:lnTo>
                <a:lnTo>
                  <a:pt x="423" y="985"/>
                </a:lnTo>
                <a:lnTo>
                  <a:pt x="418" y="980"/>
                </a:lnTo>
                <a:lnTo>
                  <a:pt x="417" y="977"/>
                </a:lnTo>
                <a:lnTo>
                  <a:pt x="417" y="976"/>
                </a:lnTo>
                <a:lnTo>
                  <a:pt x="419" y="976"/>
                </a:lnTo>
                <a:lnTo>
                  <a:pt x="427" y="972"/>
                </a:lnTo>
                <a:lnTo>
                  <a:pt x="431" y="969"/>
                </a:lnTo>
                <a:lnTo>
                  <a:pt x="433" y="968"/>
                </a:lnTo>
                <a:lnTo>
                  <a:pt x="434" y="965"/>
                </a:lnTo>
                <a:lnTo>
                  <a:pt x="435" y="962"/>
                </a:lnTo>
                <a:lnTo>
                  <a:pt x="436" y="959"/>
                </a:lnTo>
                <a:lnTo>
                  <a:pt x="436" y="955"/>
                </a:lnTo>
                <a:lnTo>
                  <a:pt x="435" y="954"/>
                </a:lnTo>
                <a:lnTo>
                  <a:pt x="434" y="951"/>
                </a:lnTo>
                <a:lnTo>
                  <a:pt x="433" y="951"/>
                </a:lnTo>
                <a:lnTo>
                  <a:pt x="429" y="955"/>
                </a:lnTo>
                <a:lnTo>
                  <a:pt x="429" y="959"/>
                </a:lnTo>
                <a:lnTo>
                  <a:pt x="427" y="960"/>
                </a:lnTo>
                <a:lnTo>
                  <a:pt x="427" y="965"/>
                </a:lnTo>
                <a:lnTo>
                  <a:pt x="423" y="969"/>
                </a:lnTo>
                <a:lnTo>
                  <a:pt x="421" y="969"/>
                </a:lnTo>
                <a:lnTo>
                  <a:pt x="419" y="968"/>
                </a:lnTo>
                <a:lnTo>
                  <a:pt x="422" y="965"/>
                </a:lnTo>
                <a:lnTo>
                  <a:pt x="425" y="960"/>
                </a:lnTo>
                <a:lnTo>
                  <a:pt x="426" y="955"/>
                </a:lnTo>
                <a:lnTo>
                  <a:pt x="426" y="950"/>
                </a:lnTo>
                <a:lnTo>
                  <a:pt x="430" y="942"/>
                </a:lnTo>
                <a:lnTo>
                  <a:pt x="430" y="938"/>
                </a:lnTo>
                <a:lnTo>
                  <a:pt x="426" y="930"/>
                </a:lnTo>
                <a:lnTo>
                  <a:pt x="426" y="929"/>
                </a:lnTo>
                <a:lnTo>
                  <a:pt x="427" y="926"/>
                </a:lnTo>
                <a:lnTo>
                  <a:pt x="433" y="921"/>
                </a:lnTo>
                <a:lnTo>
                  <a:pt x="436" y="918"/>
                </a:lnTo>
                <a:lnTo>
                  <a:pt x="442" y="913"/>
                </a:lnTo>
                <a:lnTo>
                  <a:pt x="444" y="907"/>
                </a:lnTo>
                <a:lnTo>
                  <a:pt x="444" y="882"/>
                </a:lnTo>
                <a:lnTo>
                  <a:pt x="446" y="879"/>
                </a:lnTo>
                <a:lnTo>
                  <a:pt x="447" y="878"/>
                </a:lnTo>
                <a:lnTo>
                  <a:pt x="450" y="878"/>
                </a:lnTo>
                <a:lnTo>
                  <a:pt x="451" y="876"/>
                </a:lnTo>
                <a:lnTo>
                  <a:pt x="452" y="874"/>
                </a:lnTo>
                <a:lnTo>
                  <a:pt x="452" y="863"/>
                </a:lnTo>
                <a:lnTo>
                  <a:pt x="451" y="861"/>
                </a:lnTo>
                <a:lnTo>
                  <a:pt x="451" y="852"/>
                </a:lnTo>
                <a:lnTo>
                  <a:pt x="452" y="846"/>
                </a:lnTo>
                <a:lnTo>
                  <a:pt x="455" y="838"/>
                </a:lnTo>
                <a:lnTo>
                  <a:pt x="456" y="827"/>
                </a:lnTo>
                <a:lnTo>
                  <a:pt x="456" y="803"/>
                </a:lnTo>
                <a:lnTo>
                  <a:pt x="455" y="801"/>
                </a:lnTo>
                <a:lnTo>
                  <a:pt x="450" y="795"/>
                </a:lnTo>
                <a:lnTo>
                  <a:pt x="448" y="793"/>
                </a:lnTo>
                <a:lnTo>
                  <a:pt x="447" y="793"/>
                </a:lnTo>
                <a:lnTo>
                  <a:pt x="446" y="791"/>
                </a:lnTo>
                <a:lnTo>
                  <a:pt x="443" y="790"/>
                </a:lnTo>
                <a:lnTo>
                  <a:pt x="439" y="787"/>
                </a:lnTo>
                <a:lnTo>
                  <a:pt x="436" y="785"/>
                </a:lnTo>
                <a:lnTo>
                  <a:pt x="433" y="783"/>
                </a:lnTo>
                <a:lnTo>
                  <a:pt x="427" y="782"/>
                </a:lnTo>
                <a:lnTo>
                  <a:pt x="421" y="780"/>
                </a:lnTo>
                <a:lnTo>
                  <a:pt x="410" y="776"/>
                </a:lnTo>
                <a:lnTo>
                  <a:pt x="402" y="768"/>
                </a:lnTo>
                <a:lnTo>
                  <a:pt x="396" y="757"/>
                </a:lnTo>
                <a:lnTo>
                  <a:pt x="392" y="746"/>
                </a:lnTo>
                <a:lnTo>
                  <a:pt x="388" y="735"/>
                </a:lnTo>
                <a:lnTo>
                  <a:pt x="384" y="727"/>
                </a:lnTo>
                <a:lnTo>
                  <a:pt x="374" y="709"/>
                </a:lnTo>
                <a:lnTo>
                  <a:pt x="368" y="702"/>
                </a:lnTo>
                <a:lnTo>
                  <a:pt x="366" y="698"/>
                </a:lnTo>
                <a:lnTo>
                  <a:pt x="362" y="694"/>
                </a:lnTo>
                <a:lnTo>
                  <a:pt x="359" y="694"/>
                </a:lnTo>
                <a:lnTo>
                  <a:pt x="358" y="693"/>
                </a:lnTo>
                <a:lnTo>
                  <a:pt x="356" y="691"/>
                </a:lnTo>
                <a:lnTo>
                  <a:pt x="356" y="689"/>
                </a:lnTo>
                <a:lnTo>
                  <a:pt x="354" y="684"/>
                </a:lnTo>
                <a:lnTo>
                  <a:pt x="349" y="676"/>
                </a:lnTo>
                <a:lnTo>
                  <a:pt x="349" y="672"/>
                </a:lnTo>
                <a:lnTo>
                  <a:pt x="350" y="670"/>
                </a:lnTo>
                <a:lnTo>
                  <a:pt x="355" y="664"/>
                </a:lnTo>
                <a:lnTo>
                  <a:pt x="359" y="662"/>
                </a:lnTo>
                <a:lnTo>
                  <a:pt x="363" y="660"/>
                </a:lnTo>
                <a:lnTo>
                  <a:pt x="366" y="659"/>
                </a:lnTo>
                <a:lnTo>
                  <a:pt x="366" y="656"/>
                </a:lnTo>
                <a:lnTo>
                  <a:pt x="363" y="654"/>
                </a:lnTo>
                <a:lnTo>
                  <a:pt x="362" y="654"/>
                </a:lnTo>
                <a:lnTo>
                  <a:pt x="359" y="653"/>
                </a:lnTo>
                <a:lnTo>
                  <a:pt x="358" y="651"/>
                </a:lnTo>
                <a:lnTo>
                  <a:pt x="358" y="634"/>
                </a:lnTo>
                <a:lnTo>
                  <a:pt x="359" y="628"/>
                </a:lnTo>
                <a:lnTo>
                  <a:pt x="363" y="621"/>
                </a:lnTo>
                <a:lnTo>
                  <a:pt x="368" y="615"/>
                </a:lnTo>
                <a:lnTo>
                  <a:pt x="372" y="609"/>
                </a:lnTo>
                <a:lnTo>
                  <a:pt x="374" y="608"/>
                </a:lnTo>
                <a:lnTo>
                  <a:pt x="374" y="605"/>
                </a:lnTo>
                <a:lnTo>
                  <a:pt x="372" y="604"/>
                </a:lnTo>
                <a:lnTo>
                  <a:pt x="372" y="601"/>
                </a:lnTo>
                <a:lnTo>
                  <a:pt x="371" y="599"/>
                </a:lnTo>
                <a:lnTo>
                  <a:pt x="371" y="595"/>
                </a:lnTo>
                <a:lnTo>
                  <a:pt x="372" y="595"/>
                </a:lnTo>
                <a:lnTo>
                  <a:pt x="374" y="596"/>
                </a:lnTo>
                <a:lnTo>
                  <a:pt x="376" y="596"/>
                </a:lnTo>
                <a:lnTo>
                  <a:pt x="379" y="595"/>
                </a:lnTo>
                <a:lnTo>
                  <a:pt x="383" y="592"/>
                </a:lnTo>
                <a:lnTo>
                  <a:pt x="385" y="590"/>
                </a:lnTo>
                <a:lnTo>
                  <a:pt x="387" y="587"/>
                </a:lnTo>
                <a:lnTo>
                  <a:pt x="388" y="583"/>
                </a:lnTo>
                <a:lnTo>
                  <a:pt x="388" y="579"/>
                </a:lnTo>
                <a:lnTo>
                  <a:pt x="387" y="575"/>
                </a:lnTo>
                <a:lnTo>
                  <a:pt x="387" y="563"/>
                </a:lnTo>
                <a:lnTo>
                  <a:pt x="385" y="562"/>
                </a:lnTo>
                <a:lnTo>
                  <a:pt x="385" y="560"/>
                </a:lnTo>
                <a:lnTo>
                  <a:pt x="384" y="557"/>
                </a:lnTo>
                <a:lnTo>
                  <a:pt x="384" y="550"/>
                </a:lnTo>
                <a:lnTo>
                  <a:pt x="383" y="548"/>
                </a:lnTo>
                <a:lnTo>
                  <a:pt x="379" y="544"/>
                </a:lnTo>
                <a:lnTo>
                  <a:pt x="379" y="543"/>
                </a:lnTo>
                <a:lnTo>
                  <a:pt x="377" y="541"/>
                </a:lnTo>
                <a:lnTo>
                  <a:pt x="376" y="539"/>
                </a:lnTo>
                <a:lnTo>
                  <a:pt x="374" y="536"/>
                </a:lnTo>
                <a:lnTo>
                  <a:pt x="372" y="533"/>
                </a:lnTo>
                <a:lnTo>
                  <a:pt x="371" y="532"/>
                </a:lnTo>
                <a:lnTo>
                  <a:pt x="368" y="532"/>
                </a:lnTo>
                <a:lnTo>
                  <a:pt x="360" y="536"/>
                </a:lnTo>
                <a:lnTo>
                  <a:pt x="358" y="539"/>
                </a:lnTo>
                <a:lnTo>
                  <a:pt x="358" y="540"/>
                </a:lnTo>
                <a:lnTo>
                  <a:pt x="359" y="541"/>
                </a:lnTo>
                <a:lnTo>
                  <a:pt x="359" y="545"/>
                </a:lnTo>
                <a:lnTo>
                  <a:pt x="358" y="546"/>
                </a:lnTo>
                <a:lnTo>
                  <a:pt x="355" y="546"/>
                </a:lnTo>
                <a:lnTo>
                  <a:pt x="354" y="545"/>
                </a:lnTo>
                <a:lnTo>
                  <a:pt x="347" y="545"/>
                </a:lnTo>
                <a:lnTo>
                  <a:pt x="346" y="544"/>
                </a:lnTo>
                <a:lnTo>
                  <a:pt x="345" y="541"/>
                </a:lnTo>
                <a:lnTo>
                  <a:pt x="342" y="540"/>
                </a:lnTo>
                <a:lnTo>
                  <a:pt x="341" y="537"/>
                </a:lnTo>
                <a:lnTo>
                  <a:pt x="338" y="536"/>
                </a:lnTo>
                <a:lnTo>
                  <a:pt x="329" y="536"/>
                </a:lnTo>
                <a:lnTo>
                  <a:pt x="324" y="533"/>
                </a:lnTo>
                <a:lnTo>
                  <a:pt x="322" y="532"/>
                </a:lnTo>
                <a:lnTo>
                  <a:pt x="322" y="523"/>
                </a:lnTo>
                <a:lnTo>
                  <a:pt x="321" y="522"/>
                </a:lnTo>
                <a:lnTo>
                  <a:pt x="317" y="522"/>
                </a:lnTo>
                <a:lnTo>
                  <a:pt x="315" y="520"/>
                </a:lnTo>
                <a:lnTo>
                  <a:pt x="311" y="518"/>
                </a:lnTo>
                <a:lnTo>
                  <a:pt x="307" y="516"/>
                </a:lnTo>
                <a:lnTo>
                  <a:pt x="304" y="515"/>
                </a:lnTo>
                <a:lnTo>
                  <a:pt x="304" y="512"/>
                </a:lnTo>
                <a:lnTo>
                  <a:pt x="305" y="511"/>
                </a:lnTo>
                <a:lnTo>
                  <a:pt x="308" y="507"/>
                </a:lnTo>
                <a:lnTo>
                  <a:pt x="308" y="506"/>
                </a:lnTo>
                <a:lnTo>
                  <a:pt x="307" y="503"/>
                </a:lnTo>
                <a:lnTo>
                  <a:pt x="301" y="498"/>
                </a:lnTo>
                <a:lnTo>
                  <a:pt x="297" y="495"/>
                </a:lnTo>
                <a:lnTo>
                  <a:pt x="292" y="488"/>
                </a:lnTo>
                <a:lnTo>
                  <a:pt x="284" y="482"/>
                </a:lnTo>
                <a:lnTo>
                  <a:pt x="276" y="481"/>
                </a:lnTo>
                <a:lnTo>
                  <a:pt x="253" y="481"/>
                </a:lnTo>
                <a:lnTo>
                  <a:pt x="245" y="473"/>
                </a:lnTo>
                <a:lnTo>
                  <a:pt x="241" y="468"/>
                </a:lnTo>
                <a:lnTo>
                  <a:pt x="235" y="460"/>
                </a:lnTo>
                <a:lnTo>
                  <a:pt x="231" y="457"/>
                </a:lnTo>
                <a:lnTo>
                  <a:pt x="227" y="456"/>
                </a:lnTo>
                <a:lnTo>
                  <a:pt x="210" y="456"/>
                </a:lnTo>
                <a:lnTo>
                  <a:pt x="210" y="457"/>
                </a:lnTo>
                <a:lnTo>
                  <a:pt x="206" y="457"/>
                </a:lnTo>
                <a:lnTo>
                  <a:pt x="195" y="452"/>
                </a:lnTo>
                <a:lnTo>
                  <a:pt x="194" y="452"/>
                </a:lnTo>
                <a:lnTo>
                  <a:pt x="191" y="451"/>
                </a:lnTo>
                <a:lnTo>
                  <a:pt x="187" y="450"/>
                </a:lnTo>
                <a:lnTo>
                  <a:pt x="175" y="442"/>
                </a:lnTo>
                <a:lnTo>
                  <a:pt x="164" y="436"/>
                </a:lnTo>
                <a:lnTo>
                  <a:pt x="147" y="429"/>
                </a:lnTo>
                <a:lnTo>
                  <a:pt x="136" y="421"/>
                </a:lnTo>
                <a:lnTo>
                  <a:pt x="132" y="414"/>
                </a:lnTo>
                <a:lnTo>
                  <a:pt x="134" y="408"/>
                </a:lnTo>
                <a:lnTo>
                  <a:pt x="135" y="402"/>
                </a:lnTo>
                <a:lnTo>
                  <a:pt x="136" y="400"/>
                </a:lnTo>
                <a:lnTo>
                  <a:pt x="136" y="398"/>
                </a:lnTo>
                <a:lnTo>
                  <a:pt x="134" y="393"/>
                </a:lnTo>
                <a:lnTo>
                  <a:pt x="134" y="381"/>
                </a:lnTo>
                <a:lnTo>
                  <a:pt x="128" y="376"/>
                </a:lnTo>
                <a:lnTo>
                  <a:pt x="123" y="370"/>
                </a:lnTo>
                <a:lnTo>
                  <a:pt x="119" y="361"/>
                </a:lnTo>
                <a:lnTo>
                  <a:pt x="114" y="350"/>
                </a:lnTo>
                <a:lnTo>
                  <a:pt x="106" y="342"/>
                </a:lnTo>
                <a:lnTo>
                  <a:pt x="103" y="341"/>
                </a:lnTo>
                <a:lnTo>
                  <a:pt x="101" y="338"/>
                </a:lnTo>
                <a:lnTo>
                  <a:pt x="99" y="336"/>
                </a:lnTo>
                <a:lnTo>
                  <a:pt x="97" y="328"/>
                </a:lnTo>
                <a:lnTo>
                  <a:pt x="95" y="323"/>
                </a:lnTo>
                <a:lnTo>
                  <a:pt x="94" y="319"/>
                </a:lnTo>
                <a:lnTo>
                  <a:pt x="92" y="316"/>
                </a:lnTo>
                <a:lnTo>
                  <a:pt x="88" y="313"/>
                </a:lnTo>
                <a:lnTo>
                  <a:pt x="85" y="313"/>
                </a:lnTo>
                <a:lnTo>
                  <a:pt x="84" y="315"/>
                </a:lnTo>
                <a:lnTo>
                  <a:pt x="84" y="317"/>
                </a:lnTo>
                <a:lnTo>
                  <a:pt x="85" y="320"/>
                </a:lnTo>
                <a:lnTo>
                  <a:pt x="85" y="321"/>
                </a:lnTo>
                <a:lnTo>
                  <a:pt x="86" y="324"/>
                </a:lnTo>
                <a:lnTo>
                  <a:pt x="88" y="328"/>
                </a:lnTo>
                <a:lnTo>
                  <a:pt x="90" y="333"/>
                </a:lnTo>
                <a:lnTo>
                  <a:pt x="90" y="336"/>
                </a:lnTo>
                <a:lnTo>
                  <a:pt x="92" y="337"/>
                </a:lnTo>
                <a:lnTo>
                  <a:pt x="92" y="341"/>
                </a:lnTo>
                <a:lnTo>
                  <a:pt x="93" y="343"/>
                </a:lnTo>
                <a:lnTo>
                  <a:pt x="95" y="347"/>
                </a:lnTo>
                <a:lnTo>
                  <a:pt x="102" y="354"/>
                </a:lnTo>
                <a:lnTo>
                  <a:pt x="103" y="357"/>
                </a:lnTo>
                <a:lnTo>
                  <a:pt x="103" y="362"/>
                </a:lnTo>
                <a:lnTo>
                  <a:pt x="102" y="363"/>
                </a:lnTo>
                <a:lnTo>
                  <a:pt x="102" y="368"/>
                </a:lnTo>
                <a:lnTo>
                  <a:pt x="106" y="376"/>
                </a:lnTo>
                <a:lnTo>
                  <a:pt x="106" y="379"/>
                </a:lnTo>
                <a:lnTo>
                  <a:pt x="107" y="380"/>
                </a:lnTo>
                <a:lnTo>
                  <a:pt x="109" y="383"/>
                </a:lnTo>
                <a:lnTo>
                  <a:pt x="111" y="387"/>
                </a:lnTo>
                <a:lnTo>
                  <a:pt x="113" y="389"/>
                </a:lnTo>
                <a:lnTo>
                  <a:pt x="113" y="392"/>
                </a:lnTo>
                <a:lnTo>
                  <a:pt x="111" y="392"/>
                </a:lnTo>
                <a:lnTo>
                  <a:pt x="111" y="391"/>
                </a:lnTo>
                <a:lnTo>
                  <a:pt x="110" y="389"/>
                </a:lnTo>
                <a:lnTo>
                  <a:pt x="110" y="388"/>
                </a:lnTo>
                <a:lnTo>
                  <a:pt x="109" y="385"/>
                </a:lnTo>
                <a:lnTo>
                  <a:pt x="106" y="384"/>
                </a:lnTo>
                <a:lnTo>
                  <a:pt x="101" y="379"/>
                </a:lnTo>
                <a:lnTo>
                  <a:pt x="99" y="376"/>
                </a:lnTo>
                <a:lnTo>
                  <a:pt x="92" y="368"/>
                </a:lnTo>
                <a:lnTo>
                  <a:pt x="92" y="359"/>
                </a:lnTo>
                <a:lnTo>
                  <a:pt x="90" y="358"/>
                </a:lnTo>
                <a:lnTo>
                  <a:pt x="88" y="353"/>
                </a:lnTo>
                <a:lnTo>
                  <a:pt x="85" y="351"/>
                </a:lnTo>
                <a:lnTo>
                  <a:pt x="81" y="350"/>
                </a:lnTo>
                <a:lnTo>
                  <a:pt x="77" y="346"/>
                </a:lnTo>
                <a:lnTo>
                  <a:pt x="80" y="343"/>
                </a:lnTo>
                <a:lnTo>
                  <a:pt x="81" y="343"/>
                </a:lnTo>
                <a:lnTo>
                  <a:pt x="82" y="342"/>
                </a:lnTo>
                <a:lnTo>
                  <a:pt x="82" y="338"/>
                </a:lnTo>
                <a:lnTo>
                  <a:pt x="84" y="336"/>
                </a:lnTo>
                <a:lnTo>
                  <a:pt x="84" y="333"/>
                </a:lnTo>
                <a:lnTo>
                  <a:pt x="80" y="329"/>
                </a:lnTo>
                <a:lnTo>
                  <a:pt x="75" y="326"/>
                </a:lnTo>
                <a:lnTo>
                  <a:pt x="75" y="315"/>
                </a:lnTo>
                <a:lnTo>
                  <a:pt x="72" y="312"/>
                </a:lnTo>
                <a:lnTo>
                  <a:pt x="71" y="309"/>
                </a:lnTo>
                <a:lnTo>
                  <a:pt x="68" y="306"/>
                </a:lnTo>
                <a:lnTo>
                  <a:pt x="65" y="303"/>
                </a:lnTo>
                <a:lnTo>
                  <a:pt x="65" y="302"/>
                </a:lnTo>
                <a:lnTo>
                  <a:pt x="64" y="299"/>
                </a:lnTo>
                <a:lnTo>
                  <a:pt x="64" y="291"/>
                </a:lnTo>
                <a:lnTo>
                  <a:pt x="63" y="290"/>
                </a:lnTo>
                <a:lnTo>
                  <a:pt x="60" y="290"/>
                </a:lnTo>
                <a:lnTo>
                  <a:pt x="57" y="291"/>
                </a:lnTo>
                <a:lnTo>
                  <a:pt x="54" y="291"/>
                </a:lnTo>
                <a:lnTo>
                  <a:pt x="52" y="290"/>
                </a:lnTo>
                <a:lnTo>
                  <a:pt x="54" y="288"/>
                </a:lnTo>
                <a:lnTo>
                  <a:pt x="54" y="286"/>
                </a:lnTo>
                <a:lnTo>
                  <a:pt x="55" y="285"/>
                </a:lnTo>
                <a:lnTo>
                  <a:pt x="55" y="283"/>
                </a:lnTo>
                <a:lnTo>
                  <a:pt x="54" y="281"/>
                </a:lnTo>
                <a:lnTo>
                  <a:pt x="54" y="275"/>
                </a:lnTo>
                <a:lnTo>
                  <a:pt x="52" y="271"/>
                </a:lnTo>
                <a:lnTo>
                  <a:pt x="52" y="270"/>
                </a:lnTo>
                <a:lnTo>
                  <a:pt x="47" y="260"/>
                </a:lnTo>
                <a:lnTo>
                  <a:pt x="48" y="257"/>
                </a:lnTo>
                <a:lnTo>
                  <a:pt x="50" y="252"/>
                </a:lnTo>
                <a:lnTo>
                  <a:pt x="51" y="244"/>
                </a:lnTo>
                <a:lnTo>
                  <a:pt x="52" y="235"/>
                </a:lnTo>
                <a:lnTo>
                  <a:pt x="54" y="228"/>
                </a:lnTo>
                <a:lnTo>
                  <a:pt x="54" y="224"/>
                </a:lnTo>
                <a:lnTo>
                  <a:pt x="55" y="223"/>
                </a:lnTo>
                <a:lnTo>
                  <a:pt x="56" y="220"/>
                </a:lnTo>
                <a:lnTo>
                  <a:pt x="56" y="216"/>
                </a:lnTo>
                <a:lnTo>
                  <a:pt x="57" y="213"/>
                </a:lnTo>
                <a:lnTo>
                  <a:pt x="60" y="207"/>
                </a:lnTo>
                <a:lnTo>
                  <a:pt x="61" y="206"/>
                </a:lnTo>
                <a:lnTo>
                  <a:pt x="61" y="201"/>
                </a:lnTo>
                <a:lnTo>
                  <a:pt x="59" y="196"/>
                </a:lnTo>
                <a:lnTo>
                  <a:pt x="57" y="194"/>
                </a:lnTo>
                <a:lnTo>
                  <a:pt x="55" y="194"/>
                </a:lnTo>
                <a:lnTo>
                  <a:pt x="52" y="196"/>
                </a:lnTo>
                <a:lnTo>
                  <a:pt x="48" y="196"/>
                </a:lnTo>
                <a:lnTo>
                  <a:pt x="47" y="194"/>
                </a:lnTo>
                <a:lnTo>
                  <a:pt x="48" y="194"/>
                </a:lnTo>
                <a:lnTo>
                  <a:pt x="51" y="192"/>
                </a:lnTo>
                <a:lnTo>
                  <a:pt x="52" y="189"/>
                </a:lnTo>
                <a:lnTo>
                  <a:pt x="54" y="188"/>
                </a:lnTo>
                <a:lnTo>
                  <a:pt x="54" y="185"/>
                </a:lnTo>
                <a:lnTo>
                  <a:pt x="51" y="185"/>
                </a:lnTo>
                <a:lnTo>
                  <a:pt x="50" y="184"/>
                </a:lnTo>
                <a:lnTo>
                  <a:pt x="50" y="178"/>
                </a:lnTo>
                <a:lnTo>
                  <a:pt x="47" y="181"/>
                </a:lnTo>
                <a:lnTo>
                  <a:pt x="46" y="181"/>
                </a:lnTo>
                <a:lnTo>
                  <a:pt x="44" y="180"/>
                </a:lnTo>
                <a:lnTo>
                  <a:pt x="44" y="176"/>
                </a:lnTo>
                <a:lnTo>
                  <a:pt x="42" y="175"/>
                </a:lnTo>
                <a:lnTo>
                  <a:pt x="40" y="175"/>
                </a:lnTo>
                <a:lnTo>
                  <a:pt x="40" y="173"/>
                </a:lnTo>
                <a:lnTo>
                  <a:pt x="38" y="173"/>
                </a:lnTo>
                <a:lnTo>
                  <a:pt x="33" y="176"/>
                </a:lnTo>
                <a:lnTo>
                  <a:pt x="27" y="181"/>
                </a:lnTo>
                <a:lnTo>
                  <a:pt x="19" y="193"/>
                </a:lnTo>
                <a:lnTo>
                  <a:pt x="17" y="196"/>
                </a:lnTo>
                <a:lnTo>
                  <a:pt x="13" y="202"/>
                </a:lnTo>
                <a:lnTo>
                  <a:pt x="8" y="211"/>
                </a:lnTo>
                <a:lnTo>
                  <a:pt x="4" y="216"/>
                </a:lnTo>
                <a:lnTo>
                  <a:pt x="2" y="218"/>
                </a:lnTo>
                <a:lnTo>
                  <a:pt x="1" y="220"/>
                </a:lnTo>
                <a:lnTo>
                  <a:pt x="0" y="222"/>
                </a:lnTo>
                <a:lnTo>
                  <a:pt x="0" y="220"/>
                </a:lnTo>
                <a:lnTo>
                  <a:pt x="1" y="219"/>
                </a:lnTo>
                <a:lnTo>
                  <a:pt x="5" y="211"/>
                </a:lnTo>
                <a:lnTo>
                  <a:pt x="5" y="209"/>
                </a:lnTo>
                <a:lnTo>
                  <a:pt x="6" y="207"/>
                </a:lnTo>
                <a:lnTo>
                  <a:pt x="9" y="203"/>
                </a:lnTo>
                <a:lnTo>
                  <a:pt x="13" y="196"/>
                </a:lnTo>
                <a:lnTo>
                  <a:pt x="18" y="186"/>
                </a:lnTo>
                <a:lnTo>
                  <a:pt x="22" y="178"/>
                </a:lnTo>
                <a:lnTo>
                  <a:pt x="27" y="171"/>
                </a:lnTo>
                <a:lnTo>
                  <a:pt x="38" y="158"/>
                </a:lnTo>
                <a:lnTo>
                  <a:pt x="42" y="152"/>
                </a:lnTo>
                <a:lnTo>
                  <a:pt x="51" y="143"/>
                </a:lnTo>
                <a:lnTo>
                  <a:pt x="57" y="135"/>
                </a:lnTo>
                <a:lnTo>
                  <a:pt x="65" y="127"/>
                </a:lnTo>
                <a:lnTo>
                  <a:pt x="71" y="121"/>
                </a:lnTo>
                <a:lnTo>
                  <a:pt x="75" y="118"/>
                </a:lnTo>
                <a:lnTo>
                  <a:pt x="78" y="114"/>
                </a:lnTo>
                <a:lnTo>
                  <a:pt x="85" y="109"/>
                </a:lnTo>
                <a:lnTo>
                  <a:pt x="93" y="103"/>
                </a:lnTo>
                <a:lnTo>
                  <a:pt x="99" y="97"/>
                </a:lnTo>
                <a:lnTo>
                  <a:pt x="103" y="95"/>
                </a:lnTo>
                <a:lnTo>
                  <a:pt x="105" y="95"/>
                </a:lnTo>
                <a:lnTo>
                  <a:pt x="107" y="92"/>
                </a:lnTo>
                <a:lnTo>
                  <a:pt x="111" y="91"/>
                </a:lnTo>
                <a:lnTo>
                  <a:pt x="114" y="88"/>
                </a:lnTo>
                <a:lnTo>
                  <a:pt x="118" y="86"/>
                </a:lnTo>
                <a:lnTo>
                  <a:pt x="120" y="83"/>
                </a:lnTo>
                <a:lnTo>
                  <a:pt x="128" y="79"/>
                </a:lnTo>
                <a:lnTo>
                  <a:pt x="137" y="76"/>
                </a:lnTo>
                <a:lnTo>
                  <a:pt x="145" y="72"/>
                </a:lnTo>
                <a:lnTo>
                  <a:pt x="152" y="70"/>
                </a:lnTo>
                <a:lnTo>
                  <a:pt x="155" y="68"/>
                </a:lnTo>
                <a:lnTo>
                  <a:pt x="156" y="70"/>
                </a:lnTo>
                <a:lnTo>
                  <a:pt x="155" y="70"/>
                </a:lnTo>
                <a:lnTo>
                  <a:pt x="155" y="71"/>
                </a:lnTo>
                <a:lnTo>
                  <a:pt x="158" y="71"/>
                </a:lnTo>
                <a:lnTo>
                  <a:pt x="161" y="68"/>
                </a:lnTo>
                <a:lnTo>
                  <a:pt x="165" y="67"/>
                </a:lnTo>
                <a:lnTo>
                  <a:pt x="169" y="65"/>
                </a:lnTo>
                <a:lnTo>
                  <a:pt x="177" y="62"/>
                </a:lnTo>
                <a:lnTo>
                  <a:pt x="178" y="61"/>
                </a:lnTo>
                <a:lnTo>
                  <a:pt x="187" y="61"/>
                </a:lnTo>
                <a:lnTo>
                  <a:pt x="187" y="59"/>
                </a:lnTo>
                <a:lnTo>
                  <a:pt x="196" y="50"/>
                </a:lnTo>
                <a:lnTo>
                  <a:pt x="204" y="48"/>
                </a:lnTo>
                <a:lnTo>
                  <a:pt x="214" y="48"/>
                </a:lnTo>
                <a:lnTo>
                  <a:pt x="225" y="44"/>
                </a:lnTo>
                <a:lnTo>
                  <a:pt x="235" y="41"/>
                </a:lnTo>
                <a:lnTo>
                  <a:pt x="241" y="37"/>
                </a:lnTo>
                <a:lnTo>
                  <a:pt x="245" y="36"/>
                </a:lnTo>
                <a:lnTo>
                  <a:pt x="249" y="32"/>
                </a:lnTo>
                <a:lnTo>
                  <a:pt x="250" y="29"/>
                </a:lnTo>
                <a:lnTo>
                  <a:pt x="253" y="27"/>
                </a:lnTo>
                <a:lnTo>
                  <a:pt x="258" y="24"/>
                </a:lnTo>
                <a:lnTo>
                  <a:pt x="262" y="24"/>
                </a:lnTo>
                <a:lnTo>
                  <a:pt x="265" y="21"/>
                </a:lnTo>
                <a:lnTo>
                  <a:pt x="265" y="20"/>
                </a:lnTo>
                <a:lnTo>
                  <a:pt x="266" y="19"/>
                </a:lnTo>
                <a:lnTo>
                  <a:pt x="274" y="16"/>
                </a:lnTo>
                <a:lnTo>
                  <a:pt x="275" y="15"/>
                </a:lnTo>
                <a:lnTo>
                  <a:pt x="275" y="8"/>
                </a:lnTo>
                <a:lnTo>
                  <a:pt x="278" y="8"/>
                </a:lnTo>
                <a:lnTo>
                  <a:pt x="280" y="7"/>
                </a:lnTo>
                <a:lnTo>
                  <a:pt x="286" y="7"/>
                </a:lnTo>
                <a:lnTo>
                  <a:pt x="290" y="4"/>
                </a:lnTo>
                <a:lnTo>
                  <a:pt x="295" y="2"/>
                </a:lnTo>
                <a:lnTo>
                  <a:pt x="297" y="2"/>
                </a:lnTo>
                <a:lnTo>
                  <a:pt x="300" y="0"/>
                </a:lnTo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CC00">
                  <a:lumMod val="60000"/>
                  <a:lumOff val="40000"/>
                </a:srgbClr>
              </a:gs>
            </a:gsLst>
            <a:lin ang="5400000" scaled="0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323"/>
          <p:cNvSpPr>
            <a:spLocks noEditPoints="1"/>
          </p:cNvSpPr>
          <p:nvPr/>
        </p:nvSpPr>
        <p:spPr bwMode="auto">
          <a:xfrm>
            <a:off x="5523077" y="3628529"/>
            <a:ext cx="156736" cy="741668"/>
          </a:xfrm>
          <a:custGeom>
            <a:avLst/>
            <a:gdLst/>
            <a:ahLst/>
            <a:cxnLst>
              <a:cxn ang="0">
                <a:pos x="23" y="417"/>
              </a:cxn>
              <a:cxn ang="0">
                <a:pos x="29" y="0"/>
              </a:cxn>
              <a:cxn ang="0">
                <a:pos x="34" y="3"/>
              </a:cxn>
              <a:cxn ang="0">
                <a:pos x="44" y="6"/>
              </a:cxn>
              <a:cxn ang="0">
                <a:pos x="51" y="10"/>
              </a:cxn>
              <a:cxn ang="0">
                <a:pos x="56" y="14"/>
              </a:cxn>
              <a:cxn ang="0">
                <a:pos x="61" y="25"/>
              </a:cxn>
              <a:cxn ang="0">
                <a:pos x="63" y="37"/>
              </a:cxn>
              <a:cxn ang="0">
                <a:pos x="67" y="44"/>
              </a:cxn>
              <a:cxn ang="0">
                <a:pos x="69" y="53"/>
              </a:cxn>
              <a:cxn ang="0">
                <a:pos x="71" y="59"/>
              </a:cxn>
              <a:cxn ang="0">
                <a:pos x="75" y="66"/>
              </a:cxn>
              <a:cxn ang="0">
                <a:pos x="78" y="69"/>
              </a:cxn>
              <a:cxn ang="0">
                <a:pos x="84" y="108"/>
              </a:cxn>
              <a:cxn ang="0">
                <a:pos x="88" y="172"/>
              </a:cxn>
              <a:cxn ang="0">
                <a:pos x="84" y="226"/>
              </a:cxn>
              <a:cxn ang="0">
                <a:pos x="76" y="277"/>
              </a:cxn>
              <a:cxn ang="0">
                <a:pos x="65" y="320"/>
              </a:cxn>
              <a:cxn ang="0">
                <a:pos x="50" y="361"/>
              </a:cxn>
              <a:cxn ang="0">
                <a:pos x="35" y="395"/>
              </a:cxn>
              <a:cxn ang="0">
                <a:pos x="25" y="414"/>
              </a:cxn>
              <a:cxn ang="0">
                <a:pos x="35" y="389"/>
              </a:cxn>
              <a:cxn ang="0">
                <a:pos x="42" y="371"/>
              </a:cxn>
              <a:cxn ang="0">
                <a:pos x="46" y="362"/>
              </a:cxn>
              <a:cxn ang="0">
                <a:pos x="52" y="341"/>
              </a:cxn>
              <a:cxn ang="0">
                <a:pos x="64" y="302"/>
              </a:cxn>
              <a:cxn ang="0">
                <a:pos x="67" y="282"/>
              </a:cxn>
              <a:cxn ang="0">
                <a:pos x="68" y="260"/>
              </a:cxn>
              <a:cxn ang="0">
                <a:pos x="72" y="245"/>
              </a:cxn>
              <a:cxn ang="0">
                <a:pos x="73" y="230"/>
              </a:cxn>
              <a:cxn ang="0">
                <a:pos x="68" y="236"/>
              </a:cxn>
              <a:cxn ang="0">
                <a:pos x="67" y="222"/>
              </a:cxn>
              <a:cxn ang="0">
                <a:pos x="65" y="223"/>
              </a:cxn>
              <a:cxn ang="0">
                <a:pos x="64" y="226"/>
              </a:cxn>
              <a:cxn ang="0">
                <a:pos x="58" y="234"/>
              </a:cxn>
              <a:cxn ang="0">
                <a:pos x="52" y="236"/>
              </a:cxn>
              <a:cxn ang="0">
                <a:pos x="46" y="237"/>
              </a:cxn>
              <a:cxn ang="0">
                <a:pos x="37" y="243"/>
              </a:cxn>
              <a:cxn ang="0">
                <a:pos x="34" y="241"/>
              </a:cxn>
              <a:cxn ang="0">
                <a:pos x="33" y="239"/>
              </a:cxn>
              <a:cxn ang="0">
                <a:pos x="23" y="228"/>
              </a:cxn>
              <a:cxn ang="0">
                <a:pos x="19" y="223"/>
              </a:cxn>
              <a:cxn ang="0">
                <a:pos x="14" y="213"/>
              </a:cxn>
              <a:cxn ang="0">
                <a:pos x="12" y="194"/>
              </a:cxn>
              <a:cxn ang="0">
                <a:pos x="10" y="188"/>
              </a:cxn>
              <a:cxn ang="0">
                <a:pos x="6" y="181"/>
              </a:cxn>
              <a:cxn ang="0">
                <a:pos x="0" y="169"/>
              </a:cxn>
              <a:cxn ang="0">
                <a:pos x="2" y="158"/>
              </a:cxn>
              <a:cxn ang="0">
                <a:pos x="5" y="139"/>
              </a:cxn>
              <a:cxn ang="0">
                <a:pos x="6" y="122"/>
              </a:cxn>
              <a:cxn ang="0">
                <a:pos x="4" y="104"/>
              </a:cxn>
              <a:cxn ang="0">
                <a:pos x="2" y="96"/>
              </a:cxn>
              <a:cxn ang="0">
                <a:pos x="0" y="84"/>
              </a:cxn>
              <a:cxn ang="0">
                <a:pos x="4" y="67"/>
              </a:cxn>
              <a:cxn ang="0">
                <a:pos x="8" y="54"/>
              </a:cxn>
              <a:cxn ang="0">
                <a:pos x="9" y="50"/>
              </a:cxn>
              <a:cxn ang="0">
                <a:pos x="13" y="49"/>
              </a:cxn>
              <a:cxn ang="0">
                <a:pos x="19" y="46"/>
              </a:cxn>
              <a:cxn ang="0">
                <a:pos x="21" y="41"/>
              </a:cxn>
              <a:cxn ang="0">
                <a:pos x="22" y="27"/>
              </a:cxn>
              <a:cxn ang="0">
                <a:pos x="21" y="15"/>
              </a:cxn>
              <a:cxn ang="0">
                <a:pos x="26" y="8"/>
              </a:cxn>
              <a:cxn ang="0">
                <a:pos x="27" y="2"/>
              </a:cxn>
            </a:cxnLst>
            <a:rect l="0" t="0" r="r" b="b"/>
            <a:pathLst>
              <a:path w="88" h="417">
                <a:moveTo>
                  <a:pt x="25" y="414"/>
                </a:moveTo>
                <a:lnTo>
                  <a:pt x="23" y="417"/>
                </a:lnTo>
                <a:lnTo>
                  <a:pt x="25" y="414"/>
                </a:lnTo>
                <a:close/>
                <a:moveTo>
                  <a:pt x="29" y="0"/>
                </a:moveTo>
                <a:lnTo>
                  <a:pt x="31" y="0"/>
                </a:lnTo>
                <a:lnTo>
                  <a:pt x="34" y="3"/>
                </a:lnTo>
                <a:lnTo>
                  <a:pt x="39" y="6"/>
                </a:lnTo>
                <a:lnTo>
                  <a:pt x="44" y="6"/>
                </a:lnTo>
                <a:lnTo>
                  <a:pt x="46" y="7"/>
                </a:lnTo>
                <a:lnTo>
                  <a:pt x="51" y="10"/>
                </a:lnTo>
                <a:lnTo>
                  <a:pt x="54" y="12"/>
                </a:lnTo>
                <a:lnTo>
                  <a:pt x="56" y="14"/>
                </a:lnTo>
                <a:lnTo>
                  <a:pt x="59" y="17"/>
                </a:lnTo>
                <a:lnTo>
                  <a:pt x="61" y="25"/>
                </a:lnTo>
                <a:lnTo>
                  <a:pt x="61" y="32"/>
                </a:lnTo>
                <a:lnTo>
                  <a:pt x="63" y="37"/>
                </a:lnTo>
                <a:lnTo>
                  <a:pt x="64" y="41"/>
                </a:lnTo>
                <a:lnTo>
                  <a:pt x="67" y="44"/>
                </a:lnTo>
                <a:lnTo>
                  <a:pt x="69" y="49"/>
                </a:lnTo>
                <a:lnTo>
                  <a:pt x="69" y="53"/>
                </a:lnTo>
                <a:lnTo>
                  <a:pt x="71" y="55"/>
                </a:lnTo>
                <a:lnTo>
                  <a:pt x="71" y="59"/>
                </a:lnTo>
                <a:lnTo>
                  <a:pt x="73" y="65"/>
                </a:lnTo>
                <a:lnTo>
                  <a:pt x="75" y="66"/>
                </a:lnTo>
                <a:lnTo>
                  <a:pt x="77" y="67"/>
                </a:lnTo>
                <a:lnTo>
                  <a:pt x="78" y="69"/>
                </a:lnTo>
                <a:lnTo>
                  <a:pt x="80" y="69"/>
                </a:lnTo>
                <a:lnTo>
                  <a:pt x="84" y="108"/>
                </a:lnTo>
                <a:lnTo>
                  <a:pt x="86" y="142"/>
                </a:lnTo>
                <a:lnTo>
                  <a:pt x="88" y="172"/>
                </a:lnTo>
                <a:lnTo>
                  <a:pt x="86" y="199"/>
                </a:lnTo>
                <a:lnTo>
                  <a:pt x="84" y="226"/>
                </a:lnTo>
                <a:lnTo>
                  <a:pt x="80" y="251"/>
                </a:lnTo>
                <a:lnTo>
                  <a:pt x="76" y="277"/>
                </a:lnTo>
                <a:lnTo>
                  <a:pt x="72" y="298"/>
                </a:lnTo>
                <a:lnTo>
                  <a:pt x="65" y="320"/>
                </a:lnTo>
                <a:lnTo>
                  <a:pt x="58" y="341"/>
                </a:lnTo>
                <a:lnTo>
                  <a:pt x="50" y="361"/>
                </a:lnTo>
                <a:lnTo>
                  <a:pt x="42" y="379"/>
                </a:lnTo>
                <a:lnTo>
                  <a:pt x="35" y="395"/>
                </a:lnTo>
                <a:lnTo>
                  <a:pt x="29" y="406"/>
                </a:lnTo>
                <a:lnTo>
                  <a:pt x="25" y="414"/>
                </a:lnTo>
                <a:lnTo>
                  <a:pt x="27" y="408"/>
                </a:lnTo>
                <a:lnTo>
                  <a:pt x="35" y="389"/>
                </a:lnTo>
                <a:lnTo>
                  <a:pt x="39" y="379"/>
                </a:lnTo>
                <a:lnTo>
                  <a:pt x="42" y="371"/>
                </a:lnTo>
                <a:lnTo>
                  <a:pt x="44" y="367"/>
                </a:lnTo>
                <a:lnTo>
                  <a:pt x="46" y="362"/>
                </a:lnTo>
                <a:lnTo>
                  <a:pt x="50" y="353"/>
                </a:lnTo>
                <a:lnTo>
                  <a:pt x="52" y="341"/>
                </a:lnTo>
                <a:lnTo>
                  <a:pt x="64" y="306"/>
                </a:lnTo>
                <a:lnTo>
                  <a:pt x="64" y="302"/>
                </a:lnTo>
                <a:lnTo>
                  <a:pt x="65" y="292"/>
                </a:lnTo>
                <a:lnTo>
                  <a:pt x="67" y="282"/>
                </a:lnTo>
                <a:lnTo>
                  <a:pt x="67" y="266"/>
                </a:lnTo>
                <a:lnTo>
                  <a:pt x="68" y="260"/>
                </a:lnTo>
                <a:lnTo>
                  <a:pt x="69" y="252"/>
                </a:lnTo>
                <a:lnTo>
                  <a:pt x="72" y="245"/>
                </a:lnTo>
                <a:lnTo>
                  <a:pt x="73" y="243"/>
                </a:lnTo>
                <a:lnTo>
                  <a:pt x="73" y="230"/>
                </a:lnTo>
                <a:lnTo>
                  <a:pt x="72" y="232"/>
                </a:lnTo>
                <a:lnTo>
                  <a:pt x="68" y="236"/>
                </a:lnTo>
                <a:lnTo>
                  <a:pt x="67" y="235"/>
                </a:lnTo>
                <a:lnTo>
                  <a:pt x="67" y="222"/>
                </a:lnTo>
                <a:lnTo>
                  <a:pt x="65" y="222"/>
                </a:lnTo>
                <a:lnTo>
                  <a:pt x="65" y="223"/>
                </a:lnTo>
                <a:lnTo>
                  <a:pt x="64" y="224"/>
                </a:lnTo>
                <a:lnTo>
                  <a:pt x="64" y="226"/>
                </a:lnTo>
                <a:lnTo>
                  <a:pt x="59" y="231"/>
                </a:lnTo>
                <a:lnTo>
                  <a:pt x="58" y="234"/>
                </a:lnTo>
                <a:lnTo>
                  <a:pt x="55" y="236"/>
                </a:lnTo>
                <a:lnTo>
                  <a:pt x="52" y="236"/>
                </a:lnTo>
                <a:lnTo>
                  <a:pt x="51" y="237"/>
                </a:lnTo>
                <a:lnTo>
                  <a:pt x="46" y="237"/>
                </a:lnTo>
                <a:lnTo>
                  <a:pt x="38" y="241"/>
                </a:lnTo>
                <a:lnTo>
                  <a:pt x="37" y="243"/>
                </a:lnTo>
                <a:lnTo>
                  <a:pt x="34" y="243"/>
                </a:lnTo>
                <a:lnTo>
                  <a:pt x="34" y="241"/>
                </a:lnTo>
                <a:lnTo>
                  <a:pt x="33" y="240"/>
                </a:lnTo>
                <a:lnTo>
                  <a:pt x="33" y="239"/>
                </a:lnTo>
                <a:lnTo>
                  <a:pt x="31" y="236"/>
                </a:lnTo>
                <a:lnTo>
                  <a:pt x="23" y="228"/>
                </a:lnTo>
                <a:lnTo>
                  <a:pt x="21" y="227"/>
                </a:lnTo>
                <a:lnTo>
                  <a:pt x="19" y="223"/>
                </a:lnTo>
                <a:lnTo>
                  <a:pt x="17" y="219"/>
                </a:lnTo>
                <a:lnTo>
                  <a:pt x="14" y="213"/>
                </a:lnTo>
                <a:lnTo>
                  <a:pt x="12" y="199"/>
                </a:lnTo>
                <a:lnTo>
                  <a:pt x="12" y="194"/>
                </a:lnTo>
                <a:lnTo>
                  <a:pt x="10" y="190"/>
                </a:lnTo>
                <a:lnTo>
                  <a:pt x="10" y="188"/>
                </a:lnTo>
                <a:lnTo>
                  <a:pt x="8" y="185"/>
                </a:lnTo>
                <a:lnTo>
                  <a:pt x="6" y="181"/>
                </a:lnTo>
                <a:lnTo>
                  <a:pt x="1" y="173"/>
                </a:lnTo>
                <a:lnTo>
                  <a:pt x="0" y="169"/>
                </a:lnTo>
                <a:lnTo>
                  <a:pt x="0" y="165"/>
                </a:lnTo>
                <a:lnTo>
                  <a:pt x="2" y="158"/>
                </a:lnTo>
                <a:lnTo>
                  <a:pt x="4" y="150"/>
                </a:lnTo>
                <a:lnTo>
                  <a:pt x="5" y="139"/>
                </a:lnTo>
                <a:lnTo>
                  <a:pt x="5" y="129"/>
                </a:lnTo>
                <a:lnTo>
                  <a:pt x="6" y="122"/>
                </a:lnTo>
                <a:lnTo>
                  <a:pt x="6" y="109"/>
                </a:lnTo>
                <a:lnTo>
                  <a:pt x="4" y="104"/>
                </a:lnTo>
                <a:lnTo>
                  <a:pt x="2" y="100"/>
                </a:lnTo>
                <a:lnTo>
                  <a:pt x="2" y="96"/>
                </a:lnTo>
                <a:lnTo>
                  <a:pt x="1" y="89"/>
                </a:lnTo>
                <a:lnTo>
                  <a:pt x="0" y="84"/>
                </a:lnTo>
                <a:lnTo>
                  <a:pt x="1" y="76"/>
                </a:lnTo>
                <a:lnTo>
                  <a:pt x="4" y="67"/>
                </a:lnTo>
                <a:lnTo>
                  <a:pt x="6" y="59"/>
                </a:lnTo>
                <a:lnTo>
                  <a:pt x="8" y="54"/>
                </a:lnTo>
                <a:lnTo>
                  <a:pt x="8" y="52"/>
                </a:lnTo>
                <a:lnTo>
                  <a:pt x="9" y="50"/>
                </a:lnTo>
                <a:lnTo>
                  <a:pt x="12" y="50"/>
                </a:lnTo>
                <a:lnTo>
                  <a:pt x="13" y="49"/>
                </a:lnTo>
                <a:lnTo>
                  <a:pt x="14" y="49"/>
                </a:lnTo>
                <a:lnTo>
                  <a:pt x="19" y="46"/>
                </a:lnTo>
                <a:lnTo>
                  <a:pt x="21" y="44"/>
                </a:lnTo>
                <a:lnTo>
                  <a:pt x="21" y="41"/>
                </a:lnTo>
                <a:lnTo>
                  <a:pt x="22" y="40"/>
                </a:lnTo>
                <a:lnTo>
                  <a:pt x="22" y="27"/>
                </a:lnTo>
                <a:lnTo>
                  <a:pt x="21" y="23"/>
                </a:lnTo>
                <a:lnTo>
                  <a:pt x="21" y="15"/>
                </a:lnTo>
                <a:lnTo>
                  <a:pt x="26" y="10"/>
                </a:lnTo>
                <a:lnTo>
                  <a:pt x="26" y="8"/>
                </a:lnTo>
                <a:lnTo>
                  <a:pt x="27" y="6"/>
                </a:lnTo>
                <a:lnTo>
                  <a:pt x="27" y="2"/>
                </a:lnTo>
                <a:lnTo>
                  <a:pt x="29" y="0"/>
                </a:lnTo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CC00">
                  <a:lumMod val="60000"/>
                  <a:lumOff val="40000"/>
                </a:srgbClr>
              </a:gs>
            </a:gsLst>
            <a:lin ang="5400000" scaled="0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Ellipse 100"/>
          <p:cNvSpPr>
            <a:spLocks noChangeArrowheads="1"/>
          </p:cNvSpPr>
          <p:nvPr/>
        </p:nvSpPr>
        <p:spPr bwMode="auto">
          <a:xfrm flipH="1">
            <a:off x="3913859" y="2973349"/>
            <a:ext cx="1651068" cy="1388242"/>
          </a:xfrm>
          <a:prstGeom prst="ellipse">
            <a:avLst/>
          </a:prstGeom>
          <a:gradFill rotWithShape="1">
            <a:gsLst>
              <a:gs pos="0">
                <a:srgbClr val="FFFFFF">
                  <a:alpha val="62999"/>
                </a:srgbClr>
              </a:gs>
              <a:gs pos="100000">
                <a:srgbClr val="8EB4E3">
                  <a:alpha val="0"/>
                </a:srgbClr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8"/>
          <p:cNvCxnSpPr>
            <a:cxnSpLocks noChangeShapeType="1"/>
          </p:cNvCxnSpPr>
          <p:nvPr/>
        </p:nvCxnSpPr>
        <p:spPr bwMode="auto">
          <a:xfrm flipH="1">
            <a:off x="1184968" y="2532277"/>
            <a:ext cx="2468880" cy="0"/>
          </a:xfrm>
          <a:prstGeom prst="line">
            <a:avLst/>
          </a:prstGeom>
          <a:noFill/>
          <a:ln w="12700" algn="ctr">
            <a:solidFill>
              <a:srgbClr val="33CC33"/>
            </a:solidFill>
            <a:prstDash val="sysDash"/>
            <a:round/>
            <a:headEnd/>
            <a:tailEnd/>
          </a:ln>
        </p:spPr>
      </p:cxnSp>
      <p:cxnSp>
        <p:nvCxnSpPr>
          <p:cNvPr id="34" name="Straight Connector 44"/>
          <p:cNvCxnSpPr>
            <a:cxnSpLocks noChangeShapeType="1"/>
          </p:cNvCxnSpPr>
          <p:nvPr/>
        </p:nvCxnSpPr>
        <p:spPr bwMode="auto">
          <a:xfrm flipH="1">
            <a:off x="5941025" y="2532277"/>
            <a:ext cx="2468880" cy="0"/>
          </a:xfrm>
          <a:prstGeom prst="line">
            <a:avLst/>
          </a:prstGeom>
          <a:noFill/>
          <a:ln w="12700" algn="ctr">
            <a:solidFill>
              <a:schemeClr val="bg2">
                <a:lumMod val="25000"/>
              </a:schemeClr>
            </a:solidFill>
            <a:prstDash val="sysDash"/>
            <a:round/>
            <a:headEnd/>
            <a:tailEnd/>
          </a:ln>
        </p:spPr>
      </p:cxnSp>
      <p:cxnSp>
        <p:nvCxnSpPr>
          <p:cNvPr id="35" name="Straight Connector 40"/>
          <p:cNvCxnSpPr>
            <a:cxnSpLocks noChangeShapeType="1"/>
          </p:cNvCxnSpPr>
          <p:nvPr/>
        </p:nvCxnSpPr>
        <p:spPr bwMode="auto">
          <a:xfrm rot="10800000" flipV="1">
            <a:off x="1118939" y="4308206"/>
            <a:ext cx="1828800" cy="0"/>
          </a:xfrm>
          <a:prstGeom prst="line">
            <a:avLst/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</p:spPr>
      </p:cxnSp>
      <p:cxnSp>
        <p:nvCxnSpPr>
          <p:cNvPr id="36" name="Straight Connector 42"/>
          <p:cNvCxnSpPr>
            <a:cxnSpLocks noChangeShapeType="1"/>
          </p:cNvCxnSpPr>
          <p:nvPr/>
        </p:nvCxnSpPr>
        <p:spPr bwMode="auto">
          <a:xfrm flipH="1">
            <a:off x="1738527" y="5677602"/>
            <a:ext cx="2651760" cy="0"/>
          </a:xfrm>
          <a:prstGeom prst="line">
            <a:avLst/>
          </a:prstGeom>
          <a:noFill/>
          <a:ln w="12700" algn="ctr">
            <a:solidFill>
              <a:srgbClr val="00FFFF"/>
            </a:solidFill>
            <a:prstDash val="sysDash"/>
            <a:round/>
            <a:headEnd/>
            <a:tailEnd/>
          </a:ln>
        </p:spPr>
      </p:cxnSp>
      <p:cxnSp>
        <p:nvCxnSpPr>
          <p:cNvPr id="38" name="Straight Connector 46"/>
          <p:cNvCxnSpPr>
            <a:cxnSpLocks noChangeShapeType="1"/>
          </p:cNvCxnSpPr>
          <p:nvPr/>
        </p:nvCxnSpPr>
        <p:spPr bwMode="auto">
          <a:xfrm flipH="1" flipV="1">
            <a:off x="6497792" y="4386796"/>
            <a:ext cx="1828800" cy="0"/>
          </a:xfrm>
          <a:prstGeom prst="line">
            <a:avLst/>
          </a:prstGeom>
          <a:noFill/>
          <a:ln w="12700" algn="ctr">
            <a:solidFill>
              <a:srgbClr val="FFFF99"/>
            </a:solidFill>
            <a:prstDash val="sysDash"/>
            <a:round/>
            <a:headEnd/>
            <a:tailEnd/>
          </a:ln>
        </p:spPr>
      </p:cxnSp>
      <p:sp>
        <p:nvSpPr>
          <p:cNvPr id="39" name="Прямоугольник 229"/>
          <p:cNvSpPr>
            <a:spLocks noChangeArrowheads="1"/>
          </p:cNvSpPr>
          <p:nvPr/>
        </p:nvSpPr>
        <p:spPr bwMode="auto">
          <a:xfrm>
            <a:off x="424543" y="1623137"/>
            <a:ext cx="3564174" cy="88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229"/>
          <p:cNvSpPr>
            <a:spLocks noChangeArrowheads="1"/>
          </p:cNvSpPr>
          <p:nvPr/>
        </p:nvSpPr>
        <p:spPr bwMode="auto">
          <a:xfrm>
            <a:off x="5963708" y="1675886"/>
            <a:ext cx="25706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0357" y="3259285"/>
            <a:ext cx="178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xe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229"/>
          <p:cNvSpPr>
            <a:spLocks noChangeArrowheads="1"/>
          </p:cNvSpPr>
          <p:nvPr/>
        </p:nvSpPr>
        <p:spPr bwMode="auto">
          <a:xfrm>
            <a:off x="6449939" y="3459140"/>
            <a:ext cx="18680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229"/>
          <p:cNvSpPr>
            <a:spLocks noChangeArrowheads="1"/>
          </p:cNvSpPr>
          <p:nvPr/>
        </p:nvSpPr>
        <p:spPr bwMode="auto">
          <a:xfrm>
            <a:off x="1523219" y="4895432"/>
            <a:ext cx="18680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666999"/>
            <a:ext cx="78486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 TẢNG ÁP 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3108260" cy="3810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0029316">
            <a:off x="2935634" y="2132624"/>
            <a:ext cx="1415794" cy="16522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003806" y="2839070"/>
            <a:ext cx="1415794" cy="13273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693220">
            <a:off x="2972310" y="3521399"/>
            <a:ext cx="1415794" cy="14832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83198">
            <a:off x="2704048" y="4279147"/>
            <a:ext cx="1629211" cy="16578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4925" y="1600200"/>
            <a:ext cx="44942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endParaRPr lang="en-US" sz="26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2209800"/>
            <a:ext cx="35814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PresentationCore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Framework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9600" y="3200400"/>
            <a:ext cx="403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Vista </a:t>
            </a:r>
            <a:r>
              <a:rPr lang="en-US" sz="2600" b="1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Server 2008</a:t>
            </a:r>
            <a:endParaRPr lang="en-US" sz="26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199" y="4670048"/>
            <a:ext cx="4572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3.0, WPF 3.5, WPF 3.5sp1,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 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WPF 4.5.</a:t>
            </a: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361</Words>
  <Application>Microsoft Office PowerPoint</Application>
  <PresentationFormat>On-screen Show (4:3)</PresentationFormat>
  <Paragraphs>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TRƯỜNG ĐẠI HỌC CÔNG NGHIỆP HÀ NỘI KHOA CÔNG NGHỆ THÔNG TIN</vt:lpstr>
      <vt:lpstr>PowerPoint Presentation</vt:lpstr>
      <vt:lpstr>ĐẶT VẤN ĐỀ</vt:lpstr>
      <vt:lpstr>PowerPoint Presentation</vt:lpstr>
      <vt:lpstr>HÌNH ẢNH MINH HỌA</vt:lpstr>
      <vt:lpstr>PowerPoint Presentation</vt:lpstr>
      <vt:lpstr>PowerPoint Presentation</vt:lpstr>
      <vt:lpstr>PowerPoint Presentation</vt:lpstr>
      <vt:lpstr>PowerPoint Presentation</vt:lpstr>
      <vt:lpstr>PHÂN TÍCH HỆ THỐNG</vt:lpstr>
      <vt:lpstr>PowerPoint Presentation</vt:lpstr>
      <vt:lpstr>PowerPoint Presentation</vt:lpstr>
      <vt:lpstr>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“EM XIN CHÂN THÀNH CẢM ƠN!"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Hằng Bùi</cp:lastModifiedBy>
  <cp:revision>74</cp:revision>
  <dcterms:created xsi:type="dcterms:W3CDTF">2006-08-16T00:00:00Z</dcterms:created>
  <dcterms:modified xsi:type="dcterms:W3CDTF">2019-05-09T11:41:08Z</dcterms:modified>
</cp:coreProperties>
</file>