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00"/>
  </p:normalViewPr>
  <p:slideViewPr>
    <p:cSldViewPr snapToGrid="0" snapToObjects="1">
      <p:cViewPr>
        <p:scale>
          <a:sx n="86" d="100"/>
          <a:sy n="86" d="100"/>
        </p:scale>
        <p:origin x="1248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E29F-A84C-8447-93FA-4D24BC87E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B87B7-58F2-8748-9792-39452B727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7201-0036-784B-9A8A-FDCC771F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A2631-2B19-064F-AFFA-C9FFCF7B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3A986-EF73-CC42-A0C0-C6971349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3438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429F-5058-5D44-ACBA-75E9A22C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8DA42-66B4-824F-B483-3DE744CD8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A71D-02C4-5646-8F49-CBD94A24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BBFC-8EAB-5649-ACF0-4C9FE49D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51-2A20-C84B-9B80-0182E3B2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33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38F5-35F2-5947-92BD-C57603BDE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35307-C395-2846-BA31-10CEB8F4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290C5-3CD7-C14C-9E31-C67304A8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FA40-52A2-944D-96D7-4CBF6B97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E06B-64CC-4541-B06A-DDCCEDF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807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F053-CF43-2F42-8790-D875733B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470F-58ED-6E41-B201-B7292049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5093-E921-EF45-9C44-94812976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6BAE-872B-2640-AA66-94DA9E4F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C687-EC58-8C43-AC35-E61ED2BF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759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9048-4538-2342-8C8B-54914C6D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05E0-9CAD-534F-8A25-6AC7F9EC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0D6BA-9E84-EE46-91B1-98FD8EB8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64187-9993-5B46-8273-D3BCD04A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00315-9B02-2D4B-9977-24F8851B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54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6145-16D7-1849-9415-415A9C8B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946F-C108-D841-8CC1-8F6FF878C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8E903-B8DF-B645-8FC3-B7B9CA8A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89B8-BF98-4449-AC4F-DEF47DE8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61B2-9111-6D45-AE2B-0BA721E1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217BE-71E5-9149-801D-5D1D09EE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07312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0F72-E202-BD4A-8F77-66D694E3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0F728-6BFA-2F4D-A32E-5647621AB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E569B-545D-3D4A-8A1A-9609A597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7BE6E-7C49-2D4B-A5A1-E33825AA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7E02A-266A-504A-91BC-BA7E103F4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48FB0-D656-C94F-A0D9-7CB9F94B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5E3A0-0FAF-1349-9FCF-5AF0716C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A056-B7D4-F743-966D-D690D09E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111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86E6-30B4-674F-8CFA-F5242F16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AB5FD-FB37-7A4D-A6CB-54DCDACD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3F85C-CA0C-4245-8728-C432D4F7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C60AA-D79C-5749-A7D9-FCDADF0B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138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EAE05-1EAF-B846-ADF8-193ACC0C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F3CF2-5E37-8D4B-AFEB-9C9C3525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97DE1-8C99-9A47-8F09-380A3A9B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58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80BA-1D6D-024C-94AE-57186017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A339-1104-EB42-AB75-5C3B2D8C1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4BAA7-06AC-CD4C-8929-91D3E55CD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35F80-DE5C-7F4D-9CE1-D96753BD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C385-039F-BE4E-841D-2B422683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AD3F5-CD10-DD49-A210-8794C345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18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F80-D5AE-1D48-ADD6-35A17E87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633E-2B78-2847-892F-2D7EC4253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C7C5D-1644-AC42-A176-0F7627C6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DFE78-7C22-DA45-8533-6443DC7C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A6BC-46D0-0B42-8202-DDFB105E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6491A-5C2B-304A-9E62-C2808ED1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671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9F189-4D6C-6E4A-8D8A-F9FC54FD0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4C04B-6702-294C-9D26-FE5C55538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2C2F1-BFDC-EA42-AEC7-8CD37C638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60A2C-EBE9-444D-813F-AC5378AE247E}" type="datetimeFigureOut">
              <a:rPr lang="en-VN" smtClean="0"/>
              <a:t>6/19/20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90E3-B96D-9941-88CD-1FB912BEB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66AC-ACE9-1A4F-83F3-42610AD10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F2FC-19FA-084C-BAD4-B0EA81B2CC00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178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3130E6B-ABD2-9046-8ADD-E5016B9CAFB3}"/>
              </a:ext>
            </a:extLst>
          </p:cNvPr>
          <p:cNvSpPr/>
          <p:nvPr/>
        </p:nvSpPr>
        <p:spPr>
          <a:xfrm>
            <a:off x="1280860" y="111221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BB1D9F-7ED9-3341-AB58-CA77A43CC040}"/>
              </a:ext>
            </a:extLst>
          </p:cNvPr>
          <p:cNvSpPr/>
          <p:nvPr/>
        </p:nvSpPr>
        <p:spPr>
          <a:xfrm>
            <a:off x="2819196" y="111221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B6F80F-27D0-E14D-90DC-423C2CEA58C1}"/>
              </a:ext>
            </a:extLst>
          </p:cNvPr>
          <p:cNvSpPr/>
          <p:nvPr/>
        </p:nvSpPr>
        <p:spPr>
          <a:xfrm>
            <a:off x="4357532" y="111221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E7C666-FFEE-0042-A69E-8EC2D3ED5FEB}"/>
              </a:ext>
            </a:extLst>
          </p:cNvPr>
          <p:cNvSpPr/>
          <p:nvPr/>
        </p:nvSpPr>
        <p:spPr>
          <a:xfrm>
            <a:off x="5747073" y="494079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88803-1371-5D45-814C-655ECFDEA0E3}"/>
              </a:ext>
            </a:extLst>
          </p:cNvPr>
          <p:cNvSpPr/>
          <p:nvPr/>
        </p:nvSpPr>
        <p:spPr>
          <a:xfrm>
            <a:off x="9094105" y="494079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0BF27B-BA33-344A-A95A-774B1467042E}"/>
              </a:ext>
            </a:extLst>
          </p:cNvPr>
          <p:cNvSpPr/>
          <p:nvPr/>
        </p:nvSpPr>
        <p:spPr>
          <a:xfrm>
            <a:off x="6581262" y="1850281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CA8C83-CCCC-7F4F-8704-8EE8BC2C0C0E}"/>
              </a:ext>
            </a:extLst>
          </p:cNvPr>
          <p:cNvSpPr/>
          <p:nvPr/>
        </p:nvSpPr>
        <p:spPr>
          <a:xfrm>
            <a:off x="8147620" y="1850281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440877-B7A6-794F-B9FC-7924358209C4}"/>
              </a:ext>
            </a:extLst>
          </p:cNvPr>
          <p:cNvSpPr/>
          <p:nvPr/>
        </p:nvSpPr>
        <p:spPr>
          <a:xfrm>
            <a:off x="1341787" y="341333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8288FC-844C-CE43-A8D7-853B03D3C574}"/>
              </a:ext>
            </a:extLst>
          </p:cNvPr>
          <p:cNvSpPr/>
          <p:nvPr/>
        </p:nvSpPr>
        <p:spPr>
          <a:xfrm>
            <a:off x="2880123" y="341333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ECDE9D4-D45F-7341-96CF-DE4D11E83B94}"/>
              </a:ext>
            </a:extLst>
          </p:cNvPr>
          <p:cNvSpPr/>
          <p:nvPr/>
        </p:nvSpPr>
        <p:spPr>
          <a:xfrm>
            <a:off x="4418459" y="341333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32404C-6D04-4D49-8744-2A9A44AA9C7D}"/>
              </a:ext>
            </a:extLst>
          </p:cNvPr>
          <p:cNvSpPr/>
          <p:nvPr/>
        </p:nvSpPr>
        <p:spPr>
          <a:xfrm>
            <a:off x="5808000" y="3413337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8C57BB-B70B-054B-A5C6-6BCD969BB056}"/>
              </a:ext>
            </a:extLst>
          </p:cNvPr>
          <p:cNvSpPr/>
          <p:nvPr/>
        </p:nvSpPr>
        <p:spPr>
          <a:xfrm>
            <a:off x="7374358" y="3413337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6440B674-4E2B-4C4A-97B0-F894B3F85B9F}"/>
              </a:ext>
            </a:extLst>
          </p:cNvPr>
          <p:cNvSpPr/>
          <p:nvPr/>
        </p:nvSpPr>
        <p:spPr>
          <a:xfrm>
            <a:off x="10097245" y="114929"/>
            <a:ext cx="1126435" cy="472458"/>
          </a:xfrm>
          <a:prstGeom prst="wedgeRectCallout">
            <a:avLst>
              <a:gd name="adj1" fmla="val -74644"/>
              <a:gd name="adj2" fmla="val 6668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55D5A7-E4C1-BD40-A5B9-D9FA3B8CBED6}"/>
              </a:ext>
            </a:extLst>
          </p:cNvPr>
          <p:cNvCxnSpPr>
            <a:cxnSpLocks/>
          </p:cNvCxnSpPr>
          <p:nvPr/>
        </p:nvCxnSpPr>
        <p:spPr>
          <a:xfrm>
            <a:off x="2132405" y="1493259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15B877-7D73-9B47-8A88-A7AAADA44CF6}"/>
              </a:ext>
            </a:extLst>
          </p:cNvPr>
          <p:cNvCxnSpPr>
            <a:cxnSpLocks/>
          </p:cNvCxnSpPr>
          <p:nvPr/>
        </p:nvCxnSpPr>
        <p:spPr>
          <a:xfrm>
            <a:off x="3657489" y="1493259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C633AD-8682-1440-B800-7E316CB831B7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611870" y="875125"/>
            <a:ext cx="2482235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528C64-AA69-D44C-991A-08C4741F77A3}"/>
              </a:ext>
            </a:extLst>
          </p:cNvPr>
          <p:cNvCxnSpPr>
            <a:cxnSpLocks/>
          </p:cNvCxnSpPr>
          <p:nvPr/>
        </p:nvCxnSpPr>
        <p:spPr>
          <a:xfrm>
            <a:off x="7446059" y="2231327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399155-677F-EA45-A511-D4C99681624B}"/>
              </a:ext>
            </a:extLst>
          </p:cNvPr>
          <p:cNvCxnSpPr>
            <a:cxnSpLocks/>
          </p:cNvCxnSpPr>
          <p:nvPr/>
        </p:nvCxnSpPr>
        <p:spPr>
          <a:xfrm flipV="1">
            <a:off x="5195825" y="1112213"/>
            <a:ext cx="551248" cy="3810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EBE1F6-D8AC-744B-86EF-EF4F69B5D9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195825" y="1603513"/>
            <a:ext cx="1385437" cy="62781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46DD46-B021-494E-BFC3-4DE6A861E447}"/>
              </a:ext>
            </a:extLst>
          </p:cNvPr>
          <p:cNvCxnSpPr>
            <a:cxnSpLocks/>
          </p:cNvCxnSpPr>
          <p:nvPr/>
        </p:nvCxnSpPr>
        <p:spPr>
          <a:xfrm>
            <a:off x="2234906" y="37943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155088-A33E-F24B-A24C-D0749BA74D57}"/>
              </a:ext>
            </a:extLst>
          </p:cNvPr>
          <p:cNvCxnSpPr>
            <a:cxnSpLocks/>
          </p:cNvCxnSpPr>
          <p:nvPr/>
        </p:nvCxnSpPr>
        <p:spPr>
          <a:xfrm>
            <a:off x="3773242" y="37943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E7C69C-8EB5-0742-B538-F4D0D2B626EC}"/>
              </a:ext>
            </a:extLst>
          </p:cNvPr>
          <p:cNvCxnSpPr>
            <a:cxnSpLocks/>
          </p:cNvCxnSpPr>
          <p:nvPr/>
        </p:nvCxnSpPr>
        <p:spPr>
          <a:xfrm>
            <a:off x="5223710" y="37943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A7E66E-CA9F-7843-89AC-DB194D47E880}"/>
              </a:ext>
            </a:extLst>
          </p:cNvPr>
          <p:cNvCxnSpPr>
            <a:cxnSpLocks/>
          </p:cNvCxnSpPr>
          <p:nvPr/>
        </p:nvCxnSpPr>
        <p:spPr>
          <a:xfrm>
            <a:off x="6674178" y="37943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2AA1DD2D-7CF0-AA43-98FF-D34B2764B96F}"/>
              </a:ext>
            </a:extLst>
          </p:cNvPr>
          <p:cNvSpPr/>
          <p:nvPr/>
        </p:nvSpPr>
        <p:spPr>
          <a:xfrm>
            <a:off x="9207285" y="1495544"/>
            <a:ext cx="1126435" cy="472458"/>
          </a:xfrm>
          <a:prstGeom prst="wedgeRectCallout">
            <a:avLst>
              <a:gd name="adj1" fmla="val -74644"/>
              <a:gd name="adj2" fmla="val 6668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D2C5CC-CC1A-544B-A6DE-D9BCB70E3634}"/>
              </a:ext>
            </a:extLst>
          </p:cNvPr>
          <p:cNvSpPr/>
          <p:nvPr/>
        </p:nvSpPr>
        <p:spPr>
          <a:xfrm>
            <a:off x="1341787" y="44923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4898B3-6933-8F48-AF4D-464E0FD9133B}"/>
              </a:ext>
            </a:extLst>
          </p:cNvPr>
          <p:cNvSpPr/>
          <p:nvPr/>
        </p:nvSpPr>
        <p:spPr>
          <a:xfrm>
            <a:off x="2880123" y="44923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E4A5AB4-932A-5648-80EA-355D7ED16AA2}"/>
              </a:ext>
            </a:extLst>
          </p:cNvPr>
          <p:cNvSpPr/>
          <p:nvPr/>
        </p:nvSpPr>
        <p:spPr>
          <a:xfrm>
            <a:off x="4418459" y="44923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3B9205-4000-8D43-90AA-CFC40FF651B6}"/>
              </a:ext>
            </a:extLst>
          </p:cNvPr>
          <p:cNvCxnSpPr>
            <a:cxnSpLocks/>
          </p:cNvCxnSpPr>
          <p:nvPr/>
        </p:nvCxnSpPr>
        <p:spPr>
          <a:xfrm>
            <a:off x="2234906" y="48734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D275C8-90B3-4240-97A9-C2EF70F1E28C}"/>
              </a:ext>
            </a:extLst>
          </p:cNvPr>
          <p:cNvCxnSpPr>
            <a:cxnSpLocks/>
          </p:cNvCxnSpPr>
          <p:nvPr/>
        </p:nvCxnSpPr>
        <p:spPr>
          <a:xfrm>
            <a:off x="3773242" y="48734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8C400F-FDE3-6B42-A0C3-2AEF1753038F}"/>
              </a:ext>
            </a:extLst>
          </p:cNvPr>
          <p:cNvCxnSpPr>
            <a:cxnSpLocks/>
          </p:cNvCxnSpPr>
          <p:nvPr/>
        </p:nvCxnSpPr>
        <p:spPr>
          <a:xfrm>
            <a:off x="5223710" y="48734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4BC7039D-0415-BE4D-99E4-45E8F96E7038}"/>
              </a:ext>
            </a:extLst>
          </p:cNvPr>
          <p:cNvSpPr/>
          <p:nvPr/>
        </p:nvSpPr>
        <p:spPr>
          <a:xfrm>
            <a:off x="5868927" y="44923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5E53D3-5B0C-8249-831E-D2852306BAF2}"/>
              </a:ext>
            </a:extLst>
          </p:cNvPr>
          <p:cNvSpPr/>
          <p:nvPr/>
        </p:nvSpPr>
        <p:spPr>
          <a:xfrm>
            <a:off x="7435285" y="44923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B058D2-40A4-754E-8559-F9DE43B635AF}"/>
              </a:ext>
            </a:extLst>
          </p:cNvPr>
          <p:cNvCxnSpPr>
            <a:cxnSpLocks/>
          </p:cNvCxnSpPr>
          <p:nvPr/>
        </p:nvCxnSpPr>
        <p:spPr>
          <a:xfrm>
            <a:off x="6733724" y="48734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Rectangular Callout 54">
            <a:extLst>
              <a:ext uri="{FF2B5EF4-FFF2-40B4-BE49-F238E27FC236}">
                <a16:creationId xmlns:a16="http://schemas.microsoft.com/office/drawing/2014/main" id="{A6E883B6-CF26-6E41-BD06-3AB9086082B6}"/>
              </a:ext>
            </a:extLst>
          </p:cNvPr>
          <p:cNvSpPr/>
          <p:nvPr/>
        </p:nvSpPr>
        <p:spPr>
          <a:xfrm>
            <a:off x="8373096" y="3558154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56" name="Rectangular Callout 55">
            <a:extLst>
              <a:ext uri="{FF2B5EF4-FFF2-40B4-BE49-F238E27FC236}">
                <a16:creationId xmlns:a16="http://schemas.microsoft.com/office/drawing/2014/main" id="{8F27FAEC-0429-6A40-BDB5-300BAC839065}"/>
              </a:ext>
            </a:extLst>
          </p:cNvPr>
          <p:cNvSpPr/>
          <p:nvPr/>
        </p:nvSpPr>
        <p:spPr>
          <a:xfrm>
            <a:off x="8373096" y="4653770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392452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B52C7-28D3-084B-A9BE-AEB4583CE4C1}"/>
              </a:ext>
            </a:extLst>
          </p:cNvPr>
          <p:cNvSpPr txBox="1"/>
          <p:nvPr/>
        </p:nvSpPr>
        <p:spPr>
          <a:xfrm>
            <a:off x="1229944" y="3620831"/>
            <a:ext cx="5805986" cy="2272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24000" tIns="108000" rIns="216000" bIns="288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b="1" dirty="0"/>
              <a:t>G</a:t>
            </a:r>
            <a:r>
              <a:rPr lang="en-US" sz="2800" b="1" dirty="0" err="1"/>
              <a:t>ộp</a:t>
            </a:r>
            <a:r>
              <a:rPr lang="en-US" sz="2800" b="1" dirty="0"/>
              <a:t> beta </a:t>
            </a:r>
            <a:r>
              <a:rPr lang="en-US" sz="2800" b="1" dirty="0" err="1"/>
              <a:t>vào</a:t>
            </a:r>
            <a:r>
              <a:rPr lang="en-US" sz="2800" b="1" dirty="0"/>
              <a:t> master (merge)</a:t>
            </a:r>
            <a:endParaRPr lang="en-VN" sz="2800" b="1" dirty="0"/>
          </a:p>
          <a:p>
            <a:pPr>
              <a:lnSpc>
                <a:spcPct val="150000"/>
              </a:lnSpc>
            </a:pPr>
            <a:r>
              <a:rPr lang="en-VN" sz="2800" dirty="0"/>
              <a:t>git checkout master</a:t>
            </a:r>
          </a:p>
          <a:p>
            <a:pPr>
              <a:lnSpc>
                <a:spcPct val="150000"/>
              </a:lnSpc>
            </a:pPr>
            <a:r>
              <a:rPr lang="en-VN" sz="2800" dirty="0"/>
              <a:t>git merge beta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6C7BED4-ABC9-C142-8C7C-6632699ED7D0}"/>
              </a:ext>
            </a:extLst>
          </p:cNvPr>
          <p:cNvCxnSpPr>
            <a:cxnSpLocks/>
          </p:cNvCxnSpPr>
          <p:nvPr/>
        </p:nvCxnSpPr>
        <p:spPr>
          <a:xfrm flipV="1">
            <a:off x="10664926" y="2601788"/>
            <a:ext cx="388683" cy="379820"/>
          </a:xfrm>
          <a:prstGeom prst="line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8481D04-DDF4-BC4D-B800-4E398924874F}"/>
              </a:ext>
            </a:extLst>
          </p:cNvPr>
          <p:cNvCxnSpPr>
            <a:cxnSpLocks/>
            <a:stCxn id="140" idx="4"/>
          </p:cNvCxnSpPr>
          <p:nvPr/>
        </p:nvCxnSpPr>
        <p:spPr>
          <a:xfrm>
            <a:off x="9956154" y="2669033"/>
            <a:ext cx="89062" cy="312575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BDD93-D928-8A46-8837-C815162504A7}"/>
              </a:ext>
            </a:extLst>
          </p:cNvPr>
          <p:cNvCxnSpPr>
            <a:cxnSpLocks/>
          </p:cNvCxnSpPr>
          <p:nvPr/>
        </p:nvCxnSpPr>
        <p:spPr>
          <a:xfrm>
            <a:off x="10045216" y="2981608"/>
            <a:ext cx="619710" cy="0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318BA47-C958-264B-8CEC-3E87EF47FC45}"/>
              </a:ext>
            </a:extLst>
          </p:cNvPr>
          <p:cNvCxnSpPr>
            <a:cxnSpLocks/>
          </p:cNvCxnSpPr>
          <p:nvPr/>
        </p:nvCxnSpPr>
        <p:spPr>
          <a:xfrm flipV="1">
            <a:off x="10739876" y="2601788"/>
            <a:ext cx="313733" cy="584357"/>
          </a:xfrm>
          <a:prstGeom prst="line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AB57BF-D564-C94E-806B-27CFC4F9F28D}"/>
              </a:ext>
            </a:extLst>
          </p:cNvPr>
          <p:cNvCxnSpPr>
            <a:cxnSpLocks/>
            <a:stCxn id="139" idx="4"/>
          </p:cNvCxnSpPr>
          <p:nvPr/>
        </p:nvCxnSpPr>
        <p:spPr>
          <a:xfrm>
            <a:off x="8665820" y="2646637"/>
            <a:ext cx="757012" cy="539508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2278D84-67EA-434E-AD90-800E7B6DDC50}"/>
              </a:ext>
            </a:extLst>
          </p:cNvPr>
          <p:cNvCxnSpPr>
            <a:cxnSpLocks/>
          </p:cNvCxnSpPr>
          <p:nvPr/>
        </p:nvCxnSpPr>
        <p:spPr>
          <a:xfrm>
            <a:off x="9420719" y="3186145"/>
            <a:ext cx="1345410" cy="0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CE040CC0-820F-3344-A966-01DB147B52AD}"/>
              </a:ext>
            </a:extLst>
          </p:cNvPr>
          <p:cNvSpPr/>
          <p:nvPr/>
        </p:nvSpPr>
        <p:spPr>
          <a:xfrm>
            <a:off x="1172018" y="-300427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B0E1621-C343-F744-A2A4-0DC2FA366799}"/>
              </a:ext>
            </a:extLst>
          </p:cNvPr>
          <p:cNvSpPr/>
          <p:nvPr/>
        </p:nvSpPr>
        <p:spPr>
          <a:xfrm>
            <a:off x="2710354" y="-300427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D90B9-5A5D-DE42-900F-9B86D5FF7A87}"/>
              </a:ext>
            </a:extLst>
          </p:cNvPr>
          <p:cNvSpPr/>
          <p:nvPr/>
        </p:nvSpPr>
        <p:spPr>
          <a:xfrm>
            <a:off x="4248690" y="-3004277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939AE56-B27C-F04F-A96A-1F9BB2390828}"/>
              </a:ext>
            </a:extLst>
          </p:cNvPr>
          <p:cNvSpPr/>
          <p:nvPr/>
        </p:nvSpPr>
        <p:spPr>
          <a:xfrm>
            <a:off x="5638231" y="-3622411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33B4D0-5778-5541-B1ED-0F7885ED2DB3}"/>
              </a:ext>
            </a:extLst>
          </p:cNvPr>
          <p:cNvSpPr/>
          <p:nvPr/>
        </p:nvSpPr>
        <p:spPr>
          <a:xfrm>
            <a:off x="8985263" y="-3622411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4F9557C-F59B-5748-956F-561A742C0AFD}"/>
              </a:ext>
            </a:extLst>
          </p:cNvPr>
          <p:cNvSpPr/>
          <p:nvPr/>
        </p:nvSpPr>
        <p:spPr>
          <a:xfrm>
            <a:off x="6472420" y="-2266209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DA20A08-8627-1F45-A84B-1AA49CE849BB}"/>
              </a:ext>
            </a:extLst>
          </p:cNvPr>
          <p:cNvSpPr/>
          <p:nvPr/>
        </p:nvSpPr>
        <p:spPr>
          <a:xfrm>
            <a:off x="8038778" y="-2266209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755B6B4-9AD2-0C47-8133-57B402DAF8E2}"/>
              </a:ext>
            </a:extLst>
          </p:cNvPr>
          <p:cNvSpPr/>
          <p:nvPr/>
        </p:nvSpPr>
        <p:spPr>
          <a:xfrm>
            <a:off x="1232945" y="-7031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7E955B-892C-E74F-82D3-A6F94142288B}"/>
              </a:ext>
            </a:extLst>
          </p:cNvPr>
          <p:cNvSpPr/>
          <p:nvPr/>
        </p:nvSpPr>
        <p:spPr>
          <a:xfrm>
            <a:off x="2771281" y="-7031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6E42DAA-2E35-9745-99C2-94DFDD2BB9ED}"/>
              </a:ext>
            </a:extLst>
          </p:cNvPr>
          <p:cNvSpPr/>
          <p:nvPr/>
        </p:nvSpPr>
        <p:spPr>
          <a:xfrm>
            <a:off x="4309617" y="-7031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D56E41-5D9E-CF47-88F9-B9CA242AAB0B}"/>
              </a:ext>
            </a:extLst>
          </p:cNvPr>
          <p:cNvSpPr/>
          <p:nvPr/>
        </p:nvSpPr>
        <p:spPr>
          <a:xfrm>
            <a:off x="5699158" y="-70315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3B4A7A3-6FD4-BB40-A956-D8462A6C8417}"/>
              </a:ext>
            </a:extLst>
          </p:cNvPr>
          <p:cNvSpPr/>
          <p:nvPr/>
        </p:nvSpPr>
        <p:spPr>
          <a:xfrm>
            <a:off x="9110354" y="-70315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sp>
        <p:nvSpPr>
          <p:cNvPr id="100" name="Rectangular Callout 99">
            <a:extLst>
              <a:ext uri="{FF2B5EF4-FFF2-40B4-BE49-F238E27FC236}">
                <a16:creationId xmlns:a16="http://schemas.microsoft.com/office/drawing/2014/main" id="{341CA94C-CEEF-2645-A203-0F44E6AE90EE}"/>
              </a:ext>
            </a:extLst>
          </p:cNvPr>
          <p:cNvSpPr/>
          <p:nvPr/>
        </p:nvSpPr>
        <p:spPr>
          <a:xfrm>
            <a:off x="9988403" y="-4001561"/>
            <a:ext cx="1126435" cy="472458"/>
          </a:xfrm>
          <a:prstGeom prst="wedgeRectCallout">
            <a:avLst>
              <a:gd name="adj1" fmla="val -74644"/>
              <a:gd name="adj2" fmla="val 6668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6920073-1243-4D45-89AC-A7385E03E56D}"/>
              </a:ext>
            </a:extLst>
          </p:cNvPr>
          <p:cNvCxnSpPr>
            <a:cxnSpLocks/>
          </p:cNvCxnSpPr>
          <p:nvPr/>
        </p:nvCxnSpPr>
        <p:spPr>
          <a:xfrm>
            <a:off x="2023563" y="-262323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2B97E6F-4746-4A47-84CB-92E645C0A4C1}"/>
              </a:ext>
            </a:extLst>
          </p:cNvPr>
          <p:cNvCxnSpPr>
            <a:cxnSpLocks/>
          </p:cNvCxnSpPr>
          <p:nvPr/>
        </p:nvCxnSpPr>
        <p:spPr>
          <a:xfrm>
            <a:off x="3548647" y="-262323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11C26E4-BF12-9047-B1B2-4CEA0C4AD990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6503028" y="-3241365"/>
            <a:ext cx="2482235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21885-1B9E-E84E-9593-C6690A3A8805}"/>
              </a:ext>
            </a:extLst>
          </p:cNvPr>
          <p:cNvCxnSpPr>
            <a:cxnSpLocks/>
          </p:cNvCxnSpPr>
          <p:nvPr/>
        </p:nvCxnSpPr>
        <p:spPr>
          <a:xfrm>
            <a:off x="7337217" y="-188516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F05E40-6461-384A-AA2F-596C5F3CF821}"/>
              </a:ext>
            </a:extLst>
          </p:cNvPr>
          <p:cNvCxnSpPr>
            <a:cxnSpLocks/>
          </p:cNvCxnSpPr>
          <p:nvPr/>
        </p:nvCxnSpPr>
        <p:spPr>
          <a:xfrm flipV="1">
            <a:off x="5086983" y="-3004277"/>
            <a:ext cx="551248" cy="38104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51F28FB-CD1C-BD42-814E-3D51BC68816A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5086983" y="-2512977"/>
            <a:ext cx="1385437" cy="62781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2DD49F3-B537-F04D-830F-209C0FCE8610}"/>
              </a:ext>
            </a:extLst>
          </p:cNvPr>
          <p:cNvCxnSpPr>
            <a:cxnSpLocks/>
          </p:cNvCxnSpPr>
          <p:nvPr/>
        </p:nvCxnSpPr>
        <p:spPr>
          <a:xfrm>
            <a:off x="2126064" y="-322107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961FCB-D35B-8748-9D75-3F73DDFA76F2}"/>
              </a:ext>
            </a:extLst>
          </p:cNvPr>
          <p:cNvCxnSpPr>
            <a:cxnSpLocks/>
          </p:cNvCxnSpPr>
          <p:nvPr/>
        </p:nvCxnSpPr>
        <p:spPr>
          <a:xfrm>
            <a:off x="3664400" y="-322107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EFE436-BDF7-7642-AAFD-49B42587BCDC}"/>
              </a:ext>
            </a:extLst>
          </p:cNvPr>
          <p:cNvCxnSpPr>
            <a:cxnSpLocks/>
          </p:cNvCxnSpPr>
          <p:nvPr/>
        </p:nvCxnSpPr>
        <p:spPr>
          <a:xfrm>
            <a:off x="5114868" y="-322107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621D0C-A355-284A-9829-C746CA20BE6C}"/>
              </a:ext>
            </a:extLst>
          </p:cNvPr>
          <p:cNvCxnSpPr>
            <a:cxnSpLocks/>
          </p:cNvCxnSpPr>
          <p:nvPr/>
        </p:nvCxnSpPr>
        <p:spPr>
          <a:xfrm>
            <a:off x="6565336" y="-322107"/>
            <a:ext cx="241992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Rectangular Callout 110">
            <a:extLst>
              <a:ext uri="{FF2B5EF4-FFF2-40B4-BE49-F238E27FC236}">
                <a16:creationId xmlns:a16="http://schemas.microsoft.com/office/drawing/2014/main" id="{B05B3275-55E3-CA4B-AB8A-66CD862F696C}"/>
              </a:ext>
            </a:extLst>
          </p:cNvPr>
          <p:cNvSpPr/>
          <p:nvPr/>
        </p:nvSpPr>
        <p:spPr>
          <a:xfrm>
            <a:off x="9098443" y="-2620946"/>
            <a:ext cx="1126435" cy="472458"/>
          </a:xfrm>
          <a:prstGeom prst="wedgeRectCallout">
            <a:avLst>
              <a:gd name="adj1" fmla="val -74644"/>
              <a:gd name="adj2" fmla="val 66685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5A17513-A251-D643-A8CD-AA5CE939A523}"/>
              </a:ext>
            </a:extLst>
          </p:cNvPr>
          <p:cNvSpPr/>
          <p:nvPr/>
        </p:nvSpPr>
        <p:spPr>
          <a:xfrm>
            <a:off x="1232945" y="37590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75ADC-9585-114E-8BCE-422BEE1380DB}"/>
              </a:ext>
            </a:extLst>
          </p:cNvPr>
          <p:cNvSpPr/>
          <p:nvPr/>
        </p:nvSpPr>
        <p:spPr>
          <a:xfrm>
            <a:off x="2771281" y="37590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9447EC-23A7-5545-B331-502215211274}"/>
              </a:ext>
            </a:extLst>
          </p:cNvPr>
          <p:cNvSpPr/>
          <p:nvPr/>
        </p:nvSpPr>
        <p:spPr>
          <a:xfrm>
            <a:off x="4309617" y="37590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9619C9B-BA78-E14E-B502-6A4F7A821844}"/>
              </a:ext>
            </a:extLst>
          </p:cNvPr>
          <p:cNvCxnSpPr>
            <a:cxnSpLocks/>
          </p:cNvCxnSpPr>
          <p:nvPr/>
        </p:nvCxnSpPr>
        <p:spPr>
          <a:xfrm>
            <a:off x="2126064" y="75695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E308A8-58E4-3542-9042-E3633245F0D9}"/>
              </a:ext>
            </a:extLst>
          </p:cNvPr>
          <p:cNvCxnSpPr>
            <a:cxnSpLocks/>
          </p:cNvCxnSpPr>
          <p:nvPr/>
        </p:nvCxnSpPr>
        <p:spPr>
          <a:xfrm>
            <a:off x="3664400" y="75695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43FF1A-D903-ED47-8DE2-80569F1B19A8}"/>
              </a:ext>
            </a:extLst>
          </p:cNvPr>
          <p:cNvCxnSpPr>
            <a:cxnSpLocks/>
          </p:cNvCxnSpPr>
          <p:nvPr/>
        </p:nvCxnSpPr>
        <p:spPr>
          <a:xfrm>
            <a:off x="5227162" y="756951"/>
            <a:ext cx="1431277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0757831F-58BC-4143-BA0D-9E129FE28379}"/>
              </a:ext>
            </a:extLst>
          </p:cNvPr>
          <p:cNvSpPr/>
          <p:nvPr/>
        </p:nvSpPr>
        <p:spPr>
          <a:xfrm>
            <a:off x="6674481" y="37590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E82B58C-E8E8-E448-9EF4-34C45B858C37}"/>
              </a:ext>
            </a:extLst>
          </p:cNvPr>
          <p:cNvSpPr/>
          <p:nvPr/>
        </p:nvSpPr>
        <p:spPr>
          <a:xfrm>
            <a:off x="8240839" y="37590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6581F2-F6FA-054F-B4C0-98C05ED66054}"/>
              </a:ext>
            </a:extLst>
          </p:cNvPr>
          <p:cNvCxnSpPr>
            <a:cxnSpLocks/>
          </p:cNvCxnSpPr>
          <p:nvPr/>
        </p:nvCxnSpPr>
        <p:spPr>
          <a:xfrm>
            <a:off x="7539278" y="75695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ular Callout 120">
            <a:extLst>
              <a:ext uri="{FF2B5EF4-FFF2-40B4-BE49-F238E27FC236}">
                <a16:creationId xmlns:a16="http://schemas.microsoft.com/office/drawing/2014/main" id="{1B954B2C-06CA-9949-B5AA-BAB4388B597F}"/>
              </a:ext>
            </a:extLst>
          </p:cNvPr>
          <p:cNvSpPr/>
          <p:nvPr/>
        </p:nvSpPr>
        <p:spPr>
          <a:xfrm>
            <a:off x="10109092" y="-558336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122" name="Rectangular Callout 121">
            <a:extLst>
              <a:ext uri="{FF2B5EF4-FFF2-40B4-BE49-F238E27FC236}">
                <a16:creationId xmlns:a16="http://schemas.microsoft.com/office/drawing/2014/main" id="{57FCB445-B20A-2E43-9891-73BFE2E3FB96}"/>
              </a:ext>
            </a:extLst>
          </p:cNvPr>
          <p:cNvSpPr/>
          <p:nvPr/>
        </p:nvSpPr>
        <p:spPr>
          <a:xfrm>
            <a:off x="9162608" y="537280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5AF2B9F-D1D8-314C-803E-BA262446F744}"/>
              </a:ext>
            </a:extLst>
          </p:cNvPr>
          <p:cNvSpPr/>
          <p:nvPr/>
        </p:nvSpPr>
        <p:spPr>
          <a:xfrm>
            <a:off x="1232945" y="18089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3ADBA4D-2B64-1E4A-9294-F8F45718DC9C}"/>
              </a:ext>
            </a:extLst>
          </p:cNvPr>
          <p:cNvSpPr/>
          <p:nvPr/>
        </p:nvSpPr>
        <p:spPr>
          <a:xfrm>
            <a:off x="2771281" y="18089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E484E7D-2A9D-0A4B-98B0-17487F683781}"/>
              </a:ext>
            </a:extLst>
          </p:cNvPr>
          <p:cNvSpPr/>
          <p:nvPr/>
        </p:nvSpPr>
        <p:spPr>
          <a:xfrm>
            <a:off x="4309617" y="180895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2C7E55A-7ABF-AE49-8C19-19D3115C7B86}"/>
              </a:ext>
            </a:extLst>
          </p:cNvPr>
          <p:cNvCxnSpPr>
            <a:cxnSpLocks/>
          </p:cNvCxnSpPr>
          <p:nvPr/>
        </p:nvCxnSpPr>
        <p:spPr>
          <a:xfrm>
            <a:off x="2126064" y="2189999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4E5995F-3805-A24F-B5BE-6AB913708FC5}"/>
              </a:ext>
            </a:extLst>
          </p:cNvPr>
          <p:cNvCxnSpPr>
            <a:cxnSpLocks/>
          </p:cNvCxnSpPr>
          <p:nvPr/>
        </p:nvCxnSpPr>
        <p:spPr>
          <a:xfrm>
            <a:off x="3664400" y="2189999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EB4889CE-0D05-8F47-8EBC-F60C92B04B5D}"/>
              </a:ext>
            </a:extLst>
          </p:cNvPr>
          <p:cNvSpPr/>
          <p:nvPr/>
        </p:nvSpPr>
        <p:spPr>
          <a:xfrm>
            <a:off x="5677767" y="1804030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40590EC-370D-3E45-B409-3A0B8B7E443C}"/>
              </a:ext>
            </a:extLst>
          </p:cNvPr>
          <p:cNvSpPr/>
          <p:nvPr/>
        </p:nvSpPr>
        <p:spPr>
          <a:xfrm>
            <a:off x="6983031" y="1804029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6B53E25-3730-A440-ADD2-2942BDB70477}"/>
              </a:ext>
            </a:extLst>
          </p:cNvPr>
          <p:cNvSpPr/>
          <p:nvPr/>
        </p:nvSpPr>
        <p:spPr>
          <a:xfrm>
            <a:off x="8277137" y="1799747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9E04638-F0B3-024F-89F3-327397A4BD08}"/>
              </a:ext>
            </a:extLst>
          </p:cNvPr>
          <p:cNvSpPr/>
          <p:nvPr/>
        </p:nvSpPr>
        <p:spPr>
          <a:xfrm>
            <a:off x="9567471" y="181357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E578B3-6D13-204C-BC94-99A9CEC3A0D8}"/>
              </a:ext>
            </a:extLst>
          </p:cNvPr>
          <p:cNvSpPr/>
          <p:nvPr/>
        </p:nvSpPr>
        <p:spPr>
          <a:xfrm>
            <a:off x="10739876" y="1807219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M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EE4A0DE-C60F-E146-A6AA-18797F2D13DF}"/>
              </a:ext>
            </a:extLst>
          </p:cNvPr>
          <p:cNvSpPr/>
          <p:nvPr/>
        </p:nvSpPr>
        <p:spPr>
          <a:xfrm>
            <a:off x="4162959" y="-3074403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A6CF57D-F183-7743-93ED-315D9729958D}"/>
              </a:ext>
            </a:extLst>
          </p:cNvPr>
          <p:cNvSpPr/>
          <p:nvPr/>
        </p:nvSpPr>
        <p:spPr>
          <a:xfrm>
            <a:off x="8931616" y="-3710225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8480E80-17CD-2147-B6C2-785025206362}"/>
              </a:ext>
            </a:extLst>
          </p:cNvPr>
          <p:cNvSpPr/>
          <p:nvPr/>
        </p:nvSpPr>
        <p:spPr>
          <a:xfrm>
            <a:off x="7971025" y="-2336513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786686-857C-8648-8BB3-2009D78519D3}"/>
              </a:ext>
            </a:extLst>
          </p:cNvPr>
          <p:cNvSpPr/>
          <p:nvPr/>
        </p:nvSpPr>
        <p:spPr>
          <a:xfrm>
            <a:off x="4251155" y="1736247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1F5E490-7D11-8B46-B2D8-70D7F73351BA}"/>
              </a:ext>
            </a:extLst>
          </p:cNvPr>
          <p:cNvSpPr/>
          <p:nvPr/>
        </p:nvSpPr>
        <p:spPr>
          <a:xfrm>
            <a:off x="8207448" y="1729893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3939B30-6C93-DA4F-BB84-26BEFBEC9812}"/>
              </a:ext>
            </a:extLst>
          </p:cNvPr>
          <p:cNvSpPr/>
          <p:nvPr/>
        </p:nvSpPr>
        <p:spPr>
          <a:xfrm>
            <a:off x="9497782" y="1752289"/>
            <a:ext cx="916744" cy="9167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9C439A-A8B5-3147-80EE-FFB49EF1C802}"/>
              </a:ext>
            </a:extLst>
          </p:cNvPr>
          <p:cNvCxnSpPr>
            <a:cxnSpLocks/>
          </p:cNvCxnSpPr>
          <p:nvPr/>
        </p:nvCxnSpPr>
        <p:spPr>
          <a:xfrm flipV="1">
            <a:off x="10870117" y="2608911"/>
            <a:ext cx="183492" cy="789477"/>
          </a:xfrm>
          <a:prstGeom prst="line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156805-7FDF-144E-823F-8E0C686E999F}"/>
              </a:ext>
            </a:extLst>
          </p:cNvPr>
          <p:cNvCxnSpPr>
            <a:cxnSpLocks/>
          </p:cNvCxnSpPr>
          <p:nvPr/>
        </p:nvCxnSpPr>
        <p:spPr>
          <a:xfrm>
            <a:off x="5499463" y="3401027"/>
            <a:ext cx="5370654" cy="0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7CD8477-B73A-D544-A562-0C6378D8D597}"/>
              </a:ext>
            </a:extLst>
          </p:cNvPr>
          <p:cNvCxnSpPr>
            <a:cxnSpLocks/>
          </p:cNvCxnSpPr>
          <p:nvPr/>
        </p:nvCxnSpPr>
        <p:spPr>
          <a:xfrm>
            <a:off x="4742451" y="2654911"/>
            <a:ext cx="799038" cy="751039"/>
          </a:xfrm>
          <a:prstGeom prst="line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4" name="Rectangular Callout 153">
            <a:extLst>
              <a:ext uri="{FF2B5EF4-FFF2-40B4-BE49-F238E27FC236}">
                <a16:creationId xmlns:a16="http://schemas.microsoft.com/office/drawing/2014/main" id="{954A502D-723C-4342-84CC-B76619966D5F}"/>
              </a:ext>
            </a:extLst>
          </p:cNvPr>
          <p:cNvSpPr/>
          <p:nvPr/>
        </p:nvSpPr>
        <p:spPr>
          <a:xfrm>
            <a:off x="11628782" y="1944564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284F361-D829-6842-9E8F-166734CA3581}"/>
              </a:ext>
            </a:extLst>
          </p:cNvPr>
          <p:cNvCxnSpPr>
            <a:cxnSpLocks/>
          </p:cNvCxnSpPr>
          <p:nvPr/>
        </p:nvCxnSpPr>
        <p:spPr>
          <a:xfrm>
            <a:off x="5249344" y="2210661"/>
            <a:ext cx="38888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5DB603E-9F52-AD4C-8F41-86C412133ADD}"/>
              </a:ext>
            </a:extLst>
          </p:cNvPr>
          <p:cNvCxnSpPr>
            <a:cxnSpLocks/>
          </p:cNvCxnSpPr>
          <p:nvPr/>
        </p:nvCxnSpPr>
        <p:spPr>
          <a:xfrm>
            <a:off x="6565336" y="2210661"/>
            <a:ext cx="38888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313BA74-1FA7-AD42-A35B-37D4E3CB51A2}"/>
              </a:ext>
            </a:extLst>
          </p:cNvPr>
          <p:cNvCxnSpPr>
            <a:cxnSpLocks/>
          </p:cNvCxnSpPr>
          <p:nvPr/>
        </p:nvCxnSpPr>
        <p:spPr>
          <a:xfrm>
            <a:off x="7791572" y="2210661"/>
            <a:ext cx="38888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7859FF9-66E1-2D4D-9258-1DCAA632212E}"/>
              </a:ext>
            </a:extLst>
          </p:cNvPr>
          <p:cNvCxnSpPr>
            <a:cxnSpLocks/>
          </p:cNvCxnSpPr>
          <p:nvPr/>
        </p:nvCxnSpPr>
        <p:spPr>
          <a:xfrm>
            <a:off x="9181923" y="2210661"/>
            <a:ext cx="238796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BBE472F-D261-504F-8CB9-7F96B7150167}"/>
              </a:ext>
            </a:extLst>
          </p:cNvPr>
          <p:cNvCxnSpPr>
            <a:cxnSpLocks/>
          </p:cNvCxnSpPr>
          <p:nvPr/>
        </p:nvCxnSpPr>
        <p:spPr>
          <a:xfrm>
            <a:off x="10466119" y="2210661"/>
            <a:ext cx="24146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B52C7-28D3-084B-A9BE-AEB4583CE4C1}"/>
              </a:ext>
            </a:extLst>
          </p:cNvPr>
          <p:cNvSpPr txBox="1"/>
          <p:nvPr/>
        </p:nvSpPr>
        <p:spPr>
          <a:xfrm>
            <a:off x="987204" y="3555851"/>
            <a:ext cx="5805986" cy="2272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24000" tIns="108000" rIns="216000" bIns="288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b="1" dirty="0"/>
              <a:t>G</a:t>
            </a:r>
            <a:r>
              <a:rPr lang="en-US" sz="2800" b="1" dirty="0" err="1"/>
              <a:t>ộp</a:t>
            </a:r>
            <a:r>
              <a:rPr lang="en-US" sz="2800" b="1" dirty="0"/>
              <a:t> beta </a:t>
            </a:r>
            <a:r>
              <a:rPr lang="en-US" sz="2800" b="1" dirty="0" err="1"/>
              <a:t>vào</a:t>
            </a:r>
            <a:r>
              <a:rPr lang="en-US" sz="2800" b="1" dirty="0"/>
              <a:t> master (rebase)</a:t>
            </a:r>
            <a:endParaRPr lang="en-VN" sz="2800" b="1" dirty="0"/>
          </a:p>
          <a:p>
            <a:pPr>
              <a:lnSpc>
                <a:spcPct val="150000"/>
              </a:lnSpc>
            </a:pPr>
            <a:r>
              <a:rPr lang="en-VN" sz="2800" dirty="0"/>
              <a:t>git checkout master</a:t>
            </a:r>
          </a:p>
          <a:p>
            <a:pPr>
              <a:lnSpc>
                <a:spcPct val="150000"/>
              </a:lnSpc>
            </a:pPr>
            <a:r>
              <a:rPr lang="en-VN" sz="2800" dirty="0"/>
              <a:t>git rebase beta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755B6B4-9AD2-0C47-8133-57B402DAF8E2}"/>
              </a:ext>
            </a:extLst>
          </p:cNvPr>
          <p:cNvSpPr/>
          <p:nvPr/>
        </p:nvSpPr>
        <p:spPr>
          <a:xfrm>
            <a:off x="1232945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7E955B-892C-E74F-82D3-A6F94142288B}"/>
              </a:ext>
            </a:extLst>
          </p:cNvPr>
          <p:cNvSpPr/>
          <p:nvPr/>
        </p:nvSpPr>
        <p:spPr>
          <a:xfrm>
            <a:off x="2771281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6E42DAA-2E35-9745-99C2-94DFDD2BB9ED}"/>
              </a:ext>
            </a:extLst>
          </p:cNvPr>
          <p:cNvSpPr/>
          <p:nvPr/>
        </p:nvSpPr>
        <p:spPr>
          <a:xfrm>
            <a:off x="4309617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D56E41-5D9E-CF47-88F9-B9CA242AAB0B}"/>
              </a:ext>
            </a:extLst>
          </p:cNvPr>
          <p:cNvSpPr/>
          <p:nvPr/>
        </p:nvSpPr>
        <p:spPr>
          <a:xfrm>
            <a:off x="5699158" y="-23846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3B4A7A3-6FD4-BB40-A956-D8462A6C8417}"/>
              </a:ext>
            </a:extLst>
          </p:cNvPr>
          <p:cNvSpPr/>
          <p:nvPr/>
        </p:nvSpPr>
        <p:spPr>
          <a:xfrm>
            <a:off x="9110354" y="-23846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2DD49F3-B537-F04D-830F-209C0FCE8610}"/>
              </a:ext>
            </a:extLst>
          </p:cNvPr>
          <p:cNvCxnSpPr>
            <a:cxnSpLocks/>
          </p:cNvCxnSpPr>
          <p:nvPr/>
        </p:nvCxnSpPr>
        <p:spPr>
          <a:xfrm>
            <a:off x="2126064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961FCB-D35B-8748-9D75-3F73DDFA76F2}"/>
              </a:ext>
            </a:extLst>
          </p:cNvPr>
          <p:cNvCxnSpPr>
            <a:cxnSpLocks/>
          </p:cNvCxnSpPr>
          <p:nvPr/>
        </p:nvCxnSpPr>
        <p:spPr>
          <a:xfrm>
            <a:off x="3664400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EFE436-BDF7-7642-AAFD-49B42587BCDC}"/>
              </a:ext>
            </a:extLst>
          </p:cNvPr>
          <p:cNvCxnSpPr>
            <a:cxnSpLocks/>
          </p:cNvCxnSpPr>
          <p:nvPr/>
        </p:nvCxnSpPr>
        <p:spPr>
          <a:xfrm>
            <a:off x="5114868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621D0C-A355-284A-9829-C746CA20BE6C}"/>
              </a:ext>
            </a:extLst>
          </p:cNvPr>
          <p:cNvCxnSpPr>
            <a:cxnSpLocks/>
          </p:cNvCxnSpPr>
          <p:nvPr/>
        </p:nvCxnSpPr>
        <p:spPr>
          <a:xfrm>
            <a:off x="6565336" y="142583"/>
            <a:ext cx="241992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5A17513-A251-D643-A8CD-AA5CE939A523}"/>
              </a:ext>
            </a:extLst>
          </p:cNvPr>
          <p:cNvSpPr/>
          <p:nvPr/>
        </p:nvSpPr>
        <p:spPr>
          <a:xfrm>
            <a:off x="1232945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75ADC-9585-114E-8BCE-422BEE1380DB}"/>
              </a:ext>
            </a:extLst>
          </p:cNvPr>
          <p:cNvSpPr/>
          <p:nvPr/>
        </p:nvSpPr>
        <p:spPr>
          <a:xfrm>
            <a:off x="2771281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9447EC-23A7-5545-B331-502215211274}"/>
              </a:ext>
            </a:extLst>
          </p:cNvPr>
          <p:cNvSpPr/>
          <p:nvPr/>
        </p:nvSpPr>
        <p:spPr>
          <a:xfrm>
            <a:off x="4309617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9619C9B-BA78-E14E-B502-6A4F7A821844}"/>
              </a:ext>
            </a:extLst>
          </p:cNvPr>
          <p:cNvCxnSpPr>
            <a:cxnSpLocks/>
          </p:cNvCxnSpPr>
          <p:nvPr/>
        </p:nvCxnSpPr>
        <p:spPr>
          <a:xfrm>
            <a:off x="2126064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E308A8-58E4-3542-9042-E3633245F0D9}"/>
              </a:ext>
            </a:extLst>
          </p:cNvPr>
          <p:cNvCxnSpPr>
            <a:cxnSpLocks/>
          </p:cNvCxnSpPr>
          <p:nvPr/>
        </p:nvCxnSpPr>
        <p:spPr>
          <a:xfrm>
            <a:off x="3664400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43FF1A-D903-ED47-8DE2-80569F1B19A8}"/>
              </a:ext>
            </a:extLst>
          </p:cNvPr>
          <p:cNvCxnSpPr>
            <a:cxnSpLocks/>
          </p:cNvCxnSpPr>
          <p:nvPr/>
        </p:nvCxnSpPr>
        <p:spPr>
          <a:xfrm>
            <a:off x="5204254" y="1221641"/>
            <a:ext cx="1454185" cy="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0757831F-58BC-4143-BA0D-9E129FE28379}"/>
              </a:ext>
            </a:extLst>
          </p:cNvPr>
          <p:cNvSpPr/>
          <p:nvPr/>
        </p:nvSpPr>
        <p:spPr>
          <a:xfrm>
            <a:off x="6674481" y="8405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E82B58C-E8E8-E448-9EF4-34C45B858C37}"/>
              </a:ext>
            </a:extLst>
          </p:cNvPr>
          <p:cNvSpPr/>
          <p:nvPr/>
        </p:nvSpPr>
        <p:spPr>
          <a:xfrm>
            <a:off x="8240839" y="8405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6581F2-F6FA-054F-B4C0-98C05ED66054}"/>
              </a:ext>
            </a:extLst>
          </p:cNvPr>
          <p:cNvCxnSpPr>
            <a:cxnSpLocks/>
          </p:cNvCxnSpPr>
          <p:nvPr/>
        </p:nvCxnSpPr>
        <p:spPr>
          <a:xfrm>
            <a:off x="7539278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ular Callout 120">
            <a:extLst>
              <a:ext uri="{FF2B5EF4-FFF2-40B4-BE49-F238E27FC236}">
                <a16:creationId xmlns:a16="http://schemas.microsoft.com/office/drawing/2014/main" id="{1B954B2C-06CA-9949-B5AA-BAB4388B597F}"/>
              </a:ext>
            </a:extLst>
          </p:cNvPr>
          <p:cNvSpPr/>
          <p:nvPr/>
        </p:nvSpPr>
        <p:spPr>
          <a:xfrm>
            <a:off x="10109092" y="-93646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122" name="Rectangular Callout 121">
            <a:extLst>
              <a:ext uri="{FF2B5EF4-FFF2-40B4-BE49-F238E27FC236}">
                <a16:creationId xmlns:a16="http://schemas.microsoft.com/office/drawing/2014/main" id="{57FCB445-B20A-2E43-9891-73BFE2E3FB96}"/>
              </a:ext>
            </a:extLst>
          </p:cNvPr>
          <p:cNvSpPr/>
          <p:nvPr/>
        </p:nvSpPr>
        <p:spPr>
          <a:xfrm>
            <a:off x="9162608" y="1001970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35E6305-48E4-9546-B8BC-24EFCAB5F6A0}"/>
              </a:ext>
            </a:extLst>
          </p:cNvPr>
          <p:cNvSpPr/>
          <p:nvPr/>
        </p:nvSpPr>
        <p:spPr>
          <a:xfrm>
            <a:off x="1260830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B0F775-4840-F440-9C4A-593747FAF3D3}"/>
              </a:ext>
            </a:extLst>
          </p:cNvPr>
          <p:cNvSpPr/>
          <p:nvPr/>
        </p:nvSpPr>
        <p:spPr>
          <a:xfrm>
            <a:off x="2799166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66E084-6112-0143-9671-271EFCC1A5BE}"/>
              </a:ext>
            </a:extLst>
          </p:cNvPr>
          <p:cNvSpPr/>
          <p:nvPr/>
        </p:nvSpPr>
        <p:spPr>
          <a:xfrm>
            <a:off x="4337502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D6D45-1F40-9945-8577-65150A2D0EBA}"/>
              </a:ext>
            </a:extLst>
          </p:cNvPr>
          <p:cNvCxnSpPr>
            <a:cxnSpLocks/>
          </p:cNvCxnSpPr>
          <p:nvPr/>
        </p:nvCxnSpPr>
        <p:spPr>
          <a:xfrm>
            <a:off x="2153949" y="2625416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B303CB-904E-B142-AB7A-EE7A39919A54}"/>
              </a:ext>
            </a:extLst>
          </p:cNvPr>
          <p:cNvCxnSpPr>
            <a:cxnSpLocks/>
          </p:cNvCxnSpPr>
          <p:nvPr/>
        </p:nvCxnSpPr>
        <p:spPr>
          <a:xfrm>
            <a:off x="3692285" y="2625416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54A182E-EABD-FB4A-9C3A-CC709D237113}"/>
              </a:ext>
            </a:extLst>
          </p:cNvPr>
          <p:cNvSpPr/>
          <p:nvPr/>
        </p:nvSpPr>
        <p:spPr>
          <a:xfrm>
            <a:off x="5951845" y="2247927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5DDA713-7DBC-C842-84A5-7178BB2C48B1}"/>
              </a:ext>
            </a:extLst>
          </p:cNvPr>
          <p:cNvSpPr/>
          <p:nvPr/>
        </p:nvSpPr>
        <p:spPr>
          <a:xfrm>
            <a:off x="7406485" y="2272535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860E57-211F-6240-8DE5-593E354132A8}"/>
              </a:ext>
            </a:extLst>
          </p:cNvPr>
          <p:cNvCxnSpPr>
            <a:cxnSpLocks/>
          </p:cNvCxnSpPr>
          <p:nvPr/>
        </p:nvCxnSpPr>
        <p:spPr>
          <a:xfrm>
            <a:off x="5227162" y="2658222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B291A-C162-C44E-BB6B-CFDABE260D94}"/>
              </a:ext>
            </a:extLst>
          </p:cNvPr>
          <p:cNvCxnSpPr>
            <a:cxnSpLocks/>
          </p:cNvCxnSpPr>
          <p:nvPr/>
        </p:nvCxnSpPr>
        <p:spPr>
          <a:xfrm>
            <a:off x="6771019" y="265358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F240692-BEF9-3E4E-A83B-03556AB17117}"/>
              </a:ext>
            </a:extLst>
          </p:cNvPr>
          <p:cNvSpPr/>
          <p:nvPr/>
        </p:nvSpPr>
        <p:spPr>
          <a:xfrm>
            <a:off x="8918570" y="2272534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D1’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7771BBC-8105-BE4A-9D43-66016DC554D9}"/>
              </a:ext>
            </a:extLst>
          </p:cNvPr>
          <p:cNvSpPr/>
          <p:nvPr/>
        </p:nvSpPr>
        <p:spPr>
          <a:xfrm>
            <a:off x="10484928" y="2272534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FD243D-4EB2-0A4D-B69E-98C6EE976E22}"/>
              </a:ext>
            </a:extLst>
          </p:cNvPr>
          <p:cNvCxnSpPr>
            <a:cxnSpLocks/>
          </p:cNvCxnSpPr>
          <p:nvPr/>
        </p:nvCxnSpPr>
        <p:spPr>
          <a:xfrm>
            <a:off x="9783367" y="2653580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3B8F334-A0AC-BA46-B584-BB7A17D20149}"/>
              </a:ext>
            </a:extLst>
          </p:cNvPr>
          <p:cNvCxnSpPr>
            <a:cxnSpLocks/>
          </p:cNvCxnSpPr>
          <p:nvPr/>
        </p:nvCxnSpPr>
        <p:spPr>
          <a:xfrm>
            <a:off x="8285809" y="2653580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Rectangular Callout 140">
            <a:extLst>
              <a:ext uri="{FF2B5EF4-FFF2-40B4-BE49-F238E27FC236}">
                <a16:creationId xmlns:a16="http://schemas.microsoft.com/office/drawing/2014/main" id="{F02B0281-B8CF-6B49-BFC8-FE7E1E531395}"/>
              </a:ext>
            </a:extLst>
          </p:cNvPr>
          <p:cNvSpPr/>
          <p:nvPr/>
        </p:nvSpPr>
        <p:spPr>
          <a:xfrm>
            <a:off x="11488068" y="2417351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4DD531-6996-D34D-89DF-CD89659687E8}"/>
              </a:ext>
            </a:extLst>
          </p:cNvPr>
          <p:cNvSpPr/>
          <p:nvPr/>
        </p:nvSpPr>
        <p:spPr>
          <a:xfrm>
            <a:off x="987204" y="658791"/>
            <a:ext cx="4530315" cy="11040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251BC27C-1183-D24E-8D48-634755ED4F84}"/>
              </a:ext>
            </a:extLst>
          </p:cNvPr>
          <p:cNvSpPr/>
          <p:nvPr/>
        </p:nvSpPr>
        <p:spPr>
          <a:xfrm>
            <a:off x="987204" y="2092313"/>
            <a:ext cx="7422278" cy="104931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421BF-AC67-5F49-BEEA-8F4275824285}"/>
              </a:ext>
            </a:extLst>
          </p:cNvPr>
          <p:cNvSpPr txBox="1"/>
          <p:nvPr/>
        </p:nvSpPr>
        <p:spPr>
          <a:xfrm>
            <a:off x="3522285" y="1602688"/>
            <a:ext cx="628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VN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79E13A-EE48-3B4A-B4BA-B0C881008914}"/>
              </a:ext>
            </a:extLst>
          </p:cNvPr>
          <p:cNvSpPr txBox="1"/>
          <p:nvPr/>
        </p:nvSpPr>
        <p:spPr>
          <a:xfrm>
            <a:off x="6859603" y="2995002"/>
            <a:ext cx="628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VN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18932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3B52C7-28D3-084B-A9BE-AEB4583CE4C1}"/>
              </a:ext>
            </a:extLst>
          </p:cNvPr>
          <p:cNvSpPr txBox="1"/>
          <p:nvPr/>
        </p:nvSpPr>
        <p:spPr>
          <a:xfrm>
            <a:off x="987204" y="3555851"/>
            <a:ext cx="5805986" cy="22720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324000" tIns="108000" rIns="216000" bIns="288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VN" sz="2800" b="1" dirty="0"/>
              <a:t>G</a:t>
            </a:r>
            <a:r>
              <a:rPr lang="en-US" sz="2800" b="1" dirty="0" err="1"/>
              <a:t>ộp</a:t>
            </a:r>
            <a:r>
              <a:rPr lang="en-US" sz="2800" b="1" dirty="0"/>
              <a:t> master </a:t>
            </a:r>
            <a:r>
              <a:rPr lang="en-US" sz="2800" b="1" dirty="0" err="1"/>
              <a:t>vào</a:t>
            </a:r>
            <a:r>
              <a:rPr lang="en-US" sz="2800" b="1" dirty="0"/>
              <a:t> beta (rebase)</a:t>
            </a:r>
            <a:endParaRPr lang="en-VN" sz="2800" b="1" dirty="0"/>
          </a:p>
          <a:p>
            <a:pPr>
              <a:lnSpc>
                <a:spcPct val="150000"/>
              </a:lnSpc>
            </a:pPr>
            <a:r>
              <a:rPr lang="en-VN" sz="2800" dirty="0"/>
              <a:t>git checkout beta</a:t>
            </a:r>
          </a:p>
          <a:p>
            <a:pPr>
              <a:lnSpc>
                <a:spcPct val="150000"/>
              </a:lnSpc>
            </a:pPr>
            <a:r>
              <a:rPr lang="en-VN" sz="2800" dirty="0"/>
              <a:t>git rebase master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755B6B4-9AD2-0C47-8133-57B402DAF8E2}"/>
              </a:ext>
            </a:extLst>
          </p:cNvPr>
          <p:cNvSpPr/>
          <p:nvPr/>
        </p:nvSpPr>
        <p:spPr>
          <a:xfrm>
            <a:off x="1232945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47E955B-892C-E74F-82D3-A6F94142288B}"/>
              </a:ext>
            </a:extLst>
          </p:cNvPr>
          <p:cNvSpPr/>
          <p:nvPr/>
        </p:nvSpPr>
        <p:spPr>
          <a:xfrm>
            <a:off x="2771281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6E42DAA-2E35-9745-99C2-94DFDD2BB9ED}"/>
              </a:ext>
            </a:extLst>
          </p:cNvPr>
          <p:cNvSpPr/>
          <p:nvPr/>
        </p:nvSpPr>
        <p:spPr>
          <a:xfrm>
            <a:off x="4309617" y="-238463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6D56E41-5D9E-CF47-88F9-B9CA242AAB0B}"/>
              </a:ext>
            </a:extLst>
          </p:cNvPr>
          <p:cNvSpPr/>
          <p:nvPr/>
        </p:nvSpPr>
        <p:spPr>
          <a:xfrm>
            <a:off x="5699158" y="-23846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3B4A7A3-6FD4-BB40-A956-D8462A6C8417}"/>
              </a:ext>
            </a:extLst>
          </p:cNvPr>
          <p:cNvSpPr/>
          <p:nvPr/>
        </p:nvSpPr>
        <p:spPr>
          <a:xfrm>
            <a:off x="9110354" y="-23846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2DD49F3-B537-F04D-830F-209C0FCE8610}"/>
              </a:ext>
            </a:extLst>
          </p:cNvPr>
          <p:cNvCxnSpPr>
            <a:cxnSpLocks/>
          </p:cNvCxnSpPr>
          <p:nvPr/>
        </p:nvCxnSpPr>
        <p:spPr>
          <a:xfrm>
            <a:off x="2126064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2961FCB-D35B-8748-9D75-3F73DDFA76F2}"/>
              </a:ext>
            </a:extLst>
          </p:cNvPr>
          <p:cNvCxnSpPr>
            <a:cxnSpLocks/>
          </p:cNvCxnSpPr>
          <p:nvPr/>
        </p:nvCxnSpPr>
        <p:spPr>
          <a:xfrm>
            <a:off x="3664400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EFE436-BDF7-7642-AAFD-49B42587BCDC}"/>
              </a:ext>
            </a:extLst>
          </p:cNvPr>
          <p:cNvCxnSpPr>
            <a:cxnSpLocks/>
          </p:cNvCxnSpPr>
          <p:nvPr/>
        </p:nvCxnSpPr>
        <p:spPr>
          <a:xfrm>
            <a:off x="5114868" y="142583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4621D0C-A355-284A-9829-C746CA20BE6C}"/>
              </a:ext>
            </a:extLst>
          </p:cNvPr>
          <p:cNvCxnSpPr>
            <a:cxnSpLocks/>
          </p:cNvCxnSpPr>
          <p:nvPr/>
        </p:nvCxnSpPr>
        <p:spPr>
          <a:xfrm>
            <a:off x="6565336" y="142583"/>
            <a:ext cx="2419927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5A17513-A251-D643-A8CD-AA5CE939A523}"/>
              </a:ext>
            </a:extLst>
          </p:cNvPr>
          <p:cNvSpPr/>
          <p:nvPr/>
        </p:nvSpPr>
        <p:spPr>
          <a:xfrm>
            <a:off x="1232945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75ADC-9585-114E-8BCE-422BEE1380DB}"/>
              </a:ext>
            </a:extLst>
          </p:cNvPr>
          <p:cNvSpPr/>
          <p:nvPr/>
        </p:nvSpPr>
        <p:spPr>
          <a:xfrm>
            <a:off x="2771281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9447EC-23A7-5545-B331-502215211274}"/>
              </a:ext>
            </a:extLst>
          </p:cNvPr>
          <p:cNvSpPr/>
          <p:nvPr/>
        </p:nvSpPr>
        <p:spPr>
          <a:xfrm>
            <a:off x="4309617" y="840595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9619C9B-BA78-E14E-B502-6A4F7A821844}"/>
              </a:ext>
            </a:extLst>
          </p:cNvPr>
          <p:cNvCxnSpPr>
            <a:cxnSpLocks/>
          </p:cNvCxnSpPr>
          <p:nvPr/>
        </p:nvCxnSpPr>
        <p:spPr>
          <a:xfrm>
            <a:off x="2126064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E308A8-58E4-3542-9042-E3633245F0D9}"/>
              </a:ext>
            </a:extLst>
          </p:cNvPr>
          <p:cNvCxnSpPr>
            <a:cxnSpLocks/>
          </p:cNvCxnSpPr>
          <p:nvPr/>
        </p:nvCxnSpPr>
        <p:spPr>
          <a:xfrm>
            <a:off x="3664400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543FF1A-D903-ED47-8DE2-80569F1B19A8}"/>
              </a:ext>
            </a:extLst>
          </p:cNvPr>
          <p:cNvCxnSpPr>
            <a:cxnSpLocks/>
          </p:cNvCxnSpPr>
          <p:nvPr/>
        </p:nvCxnSpPr>
        <p:spPr>
          <a:xfrm>
            <a:off x="5204254" y="1221641"/>
            <a:ext cx="1454185" cy="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0757831F-58BC-4143-BA0D-9E129FE28379}"/>
              </a:ext>
            </a:extLst>
          </p:cNvPr>
          <p:cNvSpPr/>
          <p:nvPr/>
        </p:nvSpPr>
        <p:spPr>
          <a:xfrm>
            <a:off x="6674481" y="8405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E82B58C-E8E8-E448-9EF4-34C45B858C37}"/>
              </a:ext>
            </a:extLst>
          </p:cNvPr>
          <p:cNvSpPr/>
          <p:nvPr/>
        </p:nvSpPr>
        <p:spPr>
          <a:xfrm>
            <a:off x="8240839" y="840595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C6581F2-F6FA-054F-B4C0-98C05ED66054}"/>
              </a:ext>
            </a:extLst>
          </p:cNvPr>
          <p:cNvCxnSpPr>
            <a:cxnSpLocks/>
          </p:cNvCxnSpPr>
          <p:nvPr/>
        </p:nvCxnSpPr>
        <p:spPr>
          <a:xfrm>
            <a:off x="7539278" y="122164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1" name="Rectangular Callout 120">
            <a:extLst>
              <a:ext uri="{FF2B5EF4-FFF2-40B4-BE49-F238E27FC236}">
                <a16:creationId xmlns:a16="http://schemas.microsoft.com/office/drawing/2014/main" id="{1B954B2C-06CA-9949-B5AA-BAB4388B597F}"/>
              </a:ext>
            </a:extLst>
          </p:cNvPr>
          <p:cNvSpPr/>
          <p:nvPr/>
        </p:nvSpPr>
        <p:spPr>
          <a:xfrm>
            <a:off x="10109092" y="-93646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122" name="Rectangular Callout 121">
            <a:extLst>
              <a:ext uri="{FF2B5EF4-FFF2-40B4-BE49-F238E27FC236}">
                <a16:creationId xmlns:a16="http://schemas.microsoft.com/office/drawing/2014/main" id="{57FCB445-B20A-2E43-9891-73BFE2E3FB96}"/>
              </a:ext>
            </a:extLst>
          </p:cNvPr>
          <p:cNvSpPr/>
          <p:nvPr/>
        </p:nvSpPr>
        <p:spPr>
          <a:xfrm>
            <a:off x="9162608" y="1001970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master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35E6305-48E4-9546-B8BC-24EFCAB5F6A0}"/>
              </a:ext>
            </a:extLst>
          </p:cNvPr>
          <p:cNvSpPr/>
          <p:nvPr/>
        </p:nvSpPr>
        <p:spPr>
          <a:xfrm>
            <a:off x="1260830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B0F775-4840-F440-9C4A-593747FAF3D3}"/>
              </a:ext>
            </a:extLst>
          </p:cNvPr>
          <p:cNvSpPr/>
          <p:nvPr/>
        </p:nvSpPr>
        <p:spPr>
          <a:xfrm>
            <a:off x="2799166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B66E084-6112-0143-9671-271EFCC1A5BE}"/>
              </a:ext>
            </a:extLst>
          </p:cNvPr>
          <p:cNvSpPr/>
          <p:nvPr/>
        </p:nvSpPr>
        <p:spPr>
          <a:xfrm>
            <a:off x="4337502" y="2244370"/>
            <a:ext cx="777366" cy="76209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C3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D6D45-1F40-9945-8577-65150A2D0EBA}"/>
              </a:ext>
            </a:extLst>
          </p:cNvPr>
          <p:cNvCxnSpPr>
            <a:cxnSpLocks/>
          </p:cNvCxnSpPr>
          <p:nvPr/>
        </p:nvCxnSpPr>
        <p:spPr>
          <a:xfrm>
            <a:off x="2153949" y="2625416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B303CB-904E-B142-AB7A-EE7A39919A54}"/>
              </a:ext>
            </a:extLst>
          </p:cNvPr>
          <p:cNvCxnSpPr>
            <a:cxnSpLocks/>
          </p:cNvCxnSpPr>
          <p:nvPr/>
        </p:nvCxnSpPr>
        <p:spPr>
          <a:xfrm>
            <a:off x="3692285" y="2625416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860E57-211F-6240-8DE5-593E354132A8}"/>
              </a:ext>
            </a:extLst>
          </p:cNvPr>
          <p:cNvCxnSpPr>
            <a:cxnSpLocks/>
          </p:cNvCxnSpPr>
          <p:nvPr/>
        </p:nvCxnSpPr>
        <p:spPr>
          <a:xfrm>
            <a:off x="5227162" y="2658222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1B291A-C162-C44E-BB6B-CFDABE260D94}"/>
              </a:ext>
            </a:extLst>
          </p:cNvPr>
          <p:cNvCxnSpPr>
            <a:cxnSpLocks/>
          </p:cNvCxnSpPr>
          <p:nvPr/>
        </p:nvCxnSpPr>
        <p:spPr>
          <a:xfrm>
            <a:off x="6771019" y="2653581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FD243D-4EB2-0A4D-B69E-98C6EE976E22}"/>
              </a:ext>
            </a:extLst>
          </p:cNvPr>
          <p:cNvCxnSpPr>
            <a:cxnSpLocks/>
          </p:cNvCxnSpPr>
          <p:nvPr/>
        </p:nvCxnSpPr>
        <p:spPr>
          <a:xfrm>
            <a:off x="9783367" y="2653580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3B8F334-A0AC-BA46-B584-BB7A17D20149}"/>
              </a:ext>
            </a:extLst>
          </p:cNvPr>
          <p:cNvCxnSpPr>
            <a:cxnSpLocks/>
          </p:cNvCxnSpPr>
          <p:nvPr/>
        </p:nvCxnSpPr>
        <p:spPr>
          <a:xfrm>
            <a:off x="8285809" y="2653580"/>
            <a:ext cx="584290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Rectangular Callout 140">
            <a:extLst>
              <a:ext uri="{FF2B5EF4-FFF2-40B4-BE49-F238E27FC236}">
                <a16:creationId xmlns:a16="http://schemas.microsoft.com/office/drawing/2014/main" id="{F02B0281-B8CF-6B49-BFC8-FE7E1E531395}"/>
              </a:ext>
            </a:extLst>
          </p:cNvPr>
          <p:cNvSpPr/>
          <p:nvPr/>
        </p:nvSpPr>
        <p:spPr>
          <a:xfrm>
            <a:off x="11488068" y="2417351"/>
            <a:ext cx="1126435" cy="472458"/>
          </a:xfrm>
          <a:prstGeom prst="wedgeRectCallout">
            <a:avLst>
              <a:gd name="adj1" fmla="val -62879"/>
              <a:gd name="adj2" fmla="val -634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>
                <a:solidFill>
                  <a:schemeClr val="tx1"/>
                </a:solidFill>
              </a:rPr>
              <a:t>beta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4DD531-6996-D34D-89DF-CD89659687E8}"/>
              </a:ext>
            </a:extLst>
          </p:cNvPr>
          <p:cNvSpPr/>
          <p:nvPr/>
        </p:nvSpPr>
        <p:spPr>
          <a:xfrm>
            <a:off x="947471" y="-422341"/>
            <a:ext cx="4530315" cy="110406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251BC27C-1183-D24E-8D48-634755ED4F84}"/>
              </a:ext>
            </a:extLst>
          </p:cNvPr>
          <p:cNvSpPr/>
          <p:nvPr/>
        </p:nvSpPr>
        <p:spPr>
          <a:xfrm>
            <a:off x="987204" y="2092313"/>
            <a:ext cx="7422278" cy="104931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421BF-AC67-5F49-BEEA-8F4275824285}"/>
              </a:ext>
            </a:extLst>
          </p:cNvPr>
          <p:cNvSpPr txBox="1"/>
          <p:nvPr/>
        </p:nvSpPr>
        <p:spPr>
          <a:xfrm>
            <a:off x="3482552" y="521556"/>
            <a:ext cx="628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VN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579E13A-EE48-3B4A-B4BA-B0C881008914}"/>
              </a:ext>
            </a:extLst>
          </p:cNvPr>
          <p:cNvSpPr txBox="1"/>
          <p:nvPr/>
        </p:nvSpPr>
        <p:spPr>
          <a:xfrm>
            <a:off x="6859603" y="2995002"/>
            <a:ext cx="628698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VN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B16588-DBA8-CA4D-B682-3943FA852622}"/>
              </a:ext>
            </a:extLst>
          </p:cNvPr>
          <p:cNvSpPr/>
          <p:nvPr/>
        </p:nvSpPr>
        <p:spPr>
          <a:xfrm>
            <a:off x="5855509" y="2232909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6287F6-7C4F-5C4D-8E21-6AFA6F616151}"/>
              </a:ext>
            </a:extLst>
          </p:cNvPr>
          <p:cNvSpPr/>
          <p:nvPr/>
        </p:nvSpPr>
        <p:spPr>
          <a:xfrm>
            <a:off x="7431078" y="2257543"/>
            <a:ext cx="777366" cy="76209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D2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C9133D-C773-0B47-8E78-DD2EE50D14FE}"/>
              </a:ext>
            </a:extLst>
          </p:cNvPr>
          <p:cNvSpPr/>
          <p:nvPr/>
        </p:nvSpPr>
        <p:spPr>
          <a:xfrm>
            <a:off x="8909102" y="2272533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B1’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F53DF3C-CD0E-6C4B-81EF-946A327B5FEA}"/>
              </a:ext>
            </a:extLst>
          </p:cNvPr>
          <p:cNvSpPr/>
          <p:nvPr/>
        </p:nvSpPr>
        <p:spPr>
          <a:xfrm>
            <a:off x="10418196" y="2272532"/>
            <a:ext cx="777366" cy="762093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/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90461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139</Words>
  <Application>Microsoft Macintosh PowerPoint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2020-06-19T14:12:36Z</dcterms:created>
  <dcterms:modified xsi:type="dcterms:W3CDTF">2020-06-20T03:18:46Z</dcterms:modified>
</cp:coreProperties>
</file>