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04ABE-E97C-4D6E-99CA-016D8FA0E60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38DB1E-F4A1-4D59-A044-F8EFA773EDB8}">
      <dgm:prSet phldrT="[Text]" custT="1"/>
      <dgm:spPr>
        <a:solidFill>
          <a:schemeClr val="tx1"/>
        </a:solidFill>
        <a:ln>
          <a:solidFill>
            <a:srgbClr val="0070C0"/>
          </a:solidFill>
        </a:ln>
      </dgm:spPr>
      <dgm:t>
        <a:bodyPr/>
        <a:lstStyle/>
        <a:p>
          <a:r>
            <a:rPr lang="fi-FI" sz="2400" dirty="0" smtClean="0">
              <a:solidFill>
                <a:srgbClr val="00B050"/>
              </a:solidFill>
            </a:rPr>
            <a:t>Home</a:t>
          </a:r>
          <a:endParaRPr lang="en-US" sz="2400" dirty="0">
            <a:solidFill>
              <a:srgbClr val="00B050"/>
            </a:solidFill>
          </a:endParaRPr>
        </a:p>
      </dgm:t>
    </dgm:pt>
    <dgm:pt modelId="{9582DE13-1DB4-4088-8011-1195485B41D7}" type="parTrans" cxnId="{FC9B9DE7-02BF-4CC5-9359-3E9D4EC765B5}">
      <dgm:prSet/>
      <dgm:spPr/>
      <dgm:t>
        <a:bodyPr/>
        <a:lstStyle/>
        <a:p>
          <a:endParaRPr lang="en-US"/>
        </a:p>
      </dgm:t>
    </dgm:pt>
    <dgm:pt modelId="{30F5EE36-6FF0-4B23-A967-A8B9F628B93C}" type="sibTrans" cxnId="{FC9B9DE7-02BF-4CC5-9359-3E9D4EC765B5}">
      <dgm:prSet/>
      <dgm:spPr/>
      <dgm:t>
        <a:bodyPr/>
        <a:lstStyle/>
        <a:p>
          <a:endParaRPr lang="en-US"/>
        </a:p>
      </dgm:t>
    </dgm:pt>
    <dgm:pt modelId="{6290C351-C6BE-49E6-A45C-A5D0FB12FB94}">
      <dgm:prSet phldrT="[Text]" custT="1"/>
      <dgm:spPr>
        <a:solidFill>
          <a:schemeClr val="tx1"/>
        </a:solidFill>
      </dgm:spPr>
      <dgm:t>
        <a:bodyPr/>
        <a:lstStyle/>
        <a:p>
          <a:r>
            <a:rPr lang="fi-FI" sz="2400" dirty="0" err="1" smtClean="0">
              <a:solidFill>
                <a:srgbClr val="0070C0"/>
              </a:solidFill>
            </a:rPr>
            <a:t>Features</a:t>
          </a:r>
          <a:endParaRPr lang="en-US" sz="2400" dirty="0">
            <a:solidFill>
              <a:srgbClr val="0070C0"/>
            </a:solidFill>
          </a:endParaRPr>
        </a:p>
      </dgm:t>
    </dgm:pt>
    <dgm:pt modelId="{DB3753F0-4F39-49F2-882D-282C4F38E6AA}" type="parTrans" cxnId="{487AB687-A894-4BD4-8E74-31DD91C56F75}">
      <dgm:prSet/>
      <dgm:spPr/>
      <dgm:t>
        <a:bodyPr/>
        <a:lstStyle/>
        <a:p>
          <a:endParaRPr lang="en-US"/>
        </a:p>
      </dgm:t>
    </dgm:pt>
    <dgm:pt modelId="{33D705C4-6A90-418E-A068-7EE80B6C359B}" type="sibTrans" cxnId="{487AB687-A894-4BD4-8E74-31DD91C56F75}">
      <dgm:prSet/>
      <dgm:spPr/>
      <dgm:t>
        <a:bodyPr/>
        <a:lstStyle/>
        <a:p>
          <a:endParaRPr lang="en-US"/>
        </a:p>
      </dgm:t>
    </dgm:pt>
    <dgm:pt modelId="{6F366DA1-51CC-407E-946E-68958B676C07}">
      <dgm:prSet phldrT="[Text]" custT="1"/>
      <dgm:spPr>
        <a:solidFill>
          <a:schemeClr val="tx1"/>
        </a:solidFill>
      </dgm:spPr>
      <dgm:t>
        <a:bodyPr/>
        <a:lstStyle/>
        <a:p>
          <a:r>
            <a:rPr lang="fi-FI" sz="2400" dirty="0" err="1" smtClean="0">
              <a:solidFill>
                <a:srgbClr val="0070C0"/>
              </a:solidFill>
            </a:rPr>
            <a:t>Pricing</a:t>
          </a:r>
          <a:endParaRPr lang="en-US" sz="2400" dirty="0">
            <a:solidFill>
              <a:srgbClr val="0070C0"/>
            </a:solidFill>
          </a:endParaRPr>
        </a:p>
      </dgm:t>
    </dgm:pt>
    <dgm:pt modelId="{E41AD83D-5CFA-4E40-92E1-AE5EAC28D015}" type="parTrans" cxnId="{E89C981B-98A8-44C3-B073-9F9057C9802E}">
      <dgm:prSet/>
      <dgm:spPr/>
      <dgm:t>
        <a:bodyPr/>
        <a:lstStyle/>
        <a:p>
          <a:endParaRPr lang="en-US"/>
        </a:p>
      </dgm:t>
    </dgm:pt>
    <dgm:pt modelId="{C8C24AC9-DD7B-4A0B-8B3F-194ED33AB8EA}" type="sibTrans" cxnId="{E89C981B-98A8-44C3-B073-9F9057C9802E}">
      <dgm:prSet/>
      <dgm:spPr/>
      <dgm:t>
        <a:bodyPr/>
        <a:lstStyle/>
        <a:p>
          <a:endParaRPr lang="en-US"/>
        </a:p>
      </dgm:t>
    </dgm:pt>
    <dgm:pt modelId="{DBEC33BF-FF0A-41E2-B403-7912E524EC22}">
      <dgm:prSet phldrT="[Text]" custT="1"/>
      <dgm:spPr>
        <a:solidFill>
          <a:schemeClr val="tx1"/>
        </a:solidFill>
      </dgm:spPr>
      <dgm:t>
        <a:bodyPr/>
        <a:lstStyle/>
        <a:p>
          <a:r>
            <a:rPr lang="fi-FI" sz="2400" dirty="0" err="1" smtClean="0">
              <a:solidFill>
                <a:srgbClr val="0070C0"/>
              </a:solidFill>
            </a:rPr>
            <a:t>Login</a:t>
          </a:r>
          <a:endParaRPr lang="en-US" sz="2400" dirty="0">
            <a:solidFill>
              <a:srgbClr val="0070C0"/>
            </a:solidFill>
          </a:endParaRPr>
        </a:p>
      </dgm:t>
    </dgm:pt>
    <dgm:pt modelId="{7B63DD3F-2CDA-4303-A4A9-9E63AF62C3F8}" type="parTrans" cxnId="{5ECBD64E-4E9A-4EAA-843B-7DE28572748A}">
      <dgm:prSet/>
      <dgm:spPr/>
      <dgm:t>
        <a:bodyPr/>
        <a:lstStyle/>
        <a:p>
          <a:endParaRPr lang="en-US"/>
        </a:p>
      </dgm:t>
    </dgm:pt>
    <dgm:pt modelId="{0E731D62-2697-43CD-8CEB-AB1353CE0DF1}" type="sibTrans" cxnId="{5ECBD64E-4E9A-4EAA-843B-7DE28572748A}">
      <dgm:prSet/>
      <dgm:spPr/>
      <dgm:t>
        <a:bodyPr/>
        <a:lstStyle/>
        <a:p>
          <a:endParaRPr lang="en-US"/>
        </a:p>
      </dgm:t>
    </dgm:pt>
    <dgm:pt modelId="{30E9AEB1-91C4-4E74-A49A-42511965E0C0}">
      <dgm:prSet custT="1"/>
      <dgm:spPr>
        <a:solidFill>
          <a:schemeClr val="tx1"/>
        </a:solidFill>
      </dgm:spPr>
      <dgm:t>
        <a:bodyPr/>
        <a:lstStyle/>
        <a:p>
          <a:r>
            <a:rPr lang="fi-FI" sz="2400" dirty="0" err="1" smtClean="0">
              <a:solidFill>
                <a:srgbClr val="0070C0"/>
              </a:solidFill>
            </a:rPr>
            <a:t>Sign</a:t>
          </a:r>
          <a:r>
            <a:rPr lang="fi-FI" sz="2400" dirty="0" smtClean="0">
              <a:solidFill>
                <a:srgbClr val="0070C0"/>
              </a:solidFill>
            </a:rPr>
            <a:t> </a:t>
          </a:r>
          <a:r>
            <a:rPr lang="fi-FI" sz="2400" dirty="0" err="1" smtClean="0">
              <a:solidFill>
                <a:srgbClr val="0070C0"/>
              </a:solidFill>
            </a:rPr>
            <a:t>up</a:t>
          </a:r>
          <a:endParaRPr lang="en-US" sz="2400" dirty="0">
            <a:solidFill>
              <a:srgbClr val="0070C0"/>
            </a:solidFill>
          </a:endParaRPr>
        </a:p>
      </dgm:t>
    </dgm:pt>
    <dgm:pt modelId="{15501EF2-90C0-4494-A1F8-38BFE6CE8639}" type="parTrans" cxnId="{85FD9D35-712B-40F4-8890-2FBE8F44C9DA}">
      <dgm:prSet/>
      <dgm:spPr/>
      <dgm:t>
        <a:bodyPr/>
        <a:lstStyle/>
        <a:p>
          <a:endParaRPr lang="en-US"/>
        </a:p>
      </dgm:t>
    </dgm:pt>
    <dgm:pt modelId="{69E93F79-CE08-4A28-88EC-2040188A5B75}" type="sibTrans" cxnId="{85FD9D35-712B-40F4-8890-2FBE8F44C9DA}">
      <dgm:prSet/>
      <dgm:spPr/>
      <dgm:t>
        <a:bodyPr/>
        <a:lstStyle/>
        <a:p>
          <a:endParaRPr lang="en-US"/>
        </a:p>
      </dgm:t>
    </dgm:pt>
    <dgm:pt modelId="{74A9C81A-ADBE-48CA-8AB0-10E3DFB5920E}">
      <dgm:prSet custT="1"/>
      <dgm:spPr/>
      <dgm:t>
        <a:bodyPr/>
        <a:lstStyle/>
        <a:p>
          <a:r>
            <a:rPr lang="fi-FI" sz="1300" dirty="0" err="1" smtClean="0"/>
            <a:t>Introduction</a:t>
          </a:r>
          <a:endParaRPr lang="en-US" sz="1300" dirty="0"/>
        </a:p>
      </dgm:t>
    </dgm:pt>
    <dgm:pt modelId="{42AED667-4738-471D-B313-7CE7FC6DBDC8}" type="parTrans" cxnId="{CAD10DEC-AE8F-4C14-BA19-762DE6C0AB95}">
      <dgm:prSet/>
      <dgm:spPr/>
      <dgm:t>
        <a:bodyPr/>
        <a:lstStyle/>
        <a:p>
          <a:endParaRPr lang="en-US"/>
        </a:p>
      </dgm:t>
    </dgm:pt>
    <dgm:pt modelId="{0FB653E5-C0DA-4DEA-8A47-2861950B3DCD}" type="sibTrans" cxnId="{CAD10DEC-AE8F-4C14-BA19-762DE6C0AB95}">
      <dgm:prSet/>
      <dgm:spPr/>
      <dgm:t>
        <a:bodyPr/>
        <a:lstStyle/>
        <a:p>
          <a:endParaRPr lang="en-US"/>
        </a:p>
      </dgm:t>
    </dgm:pt>
    <dgm:pt modelId="{4125F3DA-68CA-4E30-B396-A6D9F43B532D}">
      <dgm:prSet custT="1"/>
      <dgm:spPr/>
      <dgm:t>
        <a:bodyPr/>
        <a:lstStyle/>
        <a:p>
          <a:r>
            <a:rPr lang="fi-FI" sz="1300" dirty="0" err="1" smtClean="0"/>
            <a:t>Cost</a:t>
          </a:r>
          <a:endParaRPr lang="en-US" sz="1300" dirty="0"/>
        </a:p>
      </dgm:t>
    </dgm:pt>
    <dgm:pt modelId="{86DD9886-5136-4094-8368-28EA49B510DA}" type="parTrans" cxnId="{CA9AC46C-9028-454E-A983-95D65BA30A09}">
      <dgm:prSet/>
      <dgm:spPr/>
      <dgm:t>
        <a:bodyPr/>
        <a:lstStyle/>
        <a:p>
          <a:endParaRPr lang="en-US"/>
        </a:p>
      </dgm:t>
    </dgm:pt>
    <dgm:pt modelId="{322454EF-B76E-425B-A51D-2B964EFEAD50}" type="sibTrans" cxnId="{CA9AC46C-9028-454E-A983-95D65BA30A09}">
      <dgm:prSet/>
      <dgm:spPr/>
      <dgm:t>
        <a:bodyPr/>
        <a:lstStyle/>
        <a:p>
          <a:endParaRPr lang="en-US"/>
        </a:p>
      </dgm:t>
    </dgm:pt>
    <dgm:pt modelId="{50227C7E-4C43-49FC-879F-0889E51EADBF}">
      <dgm:prSet custT="1"/>
      <dgm:spPr/>
      <dgm:t>
        <a:bodyPr/>
        <a:lstStyle/>
        <a:p>
          <a:r>
            <a:rPr lang="fi-FI" sz="1300" dirty="0" err="1" smtClean="0"/>
            <a:t>Offers</a:t>
          </a:r>
          <a:endParaRPr lang="en-US" sz="1300" dirty="0"/>
        </a:p>
      </dgm:t>
    </dgm:pt>
    <dgm:pt modelId="{8B75A0CB-6874-4D98-A85D-299AA490E294}" type="parTrans" cxnId="{D19AC316-4FED-46E4-BE6B-927624C25EEE}">
      <dgm:prSet/>
      <dgm:spPr/>
      <dgm:t>
        <a:bodyPr/>
        <a:lstStyle/>
        <a:p>
          <a:endParaRPr lang="en-US"/>
        </a:p>
      </dgm:t>
    </dgm:pt>
    <dgm:pt modelId="{EF5967EA-7CF3-4FB7-9CD3-A7E008E693DA}" type="sibTrans" cxnId="{D19AC316-4FED-46E4-BE6B-927624C25EEE}">
      <dgm:prSet/>
      <dgm:spPr/>
      <dgm:t>
        <a:bodyPr/>
        <a:lstStyle/>
        <a:p>
          <a:endParaRPr lang="en-US"/>
        </a:p>
      </dgm:t>
    </dgm:pt>
    <dgm:pt modelId="{AFF08A23-AFB3-44DB-AD62-B683E7EA5D83}">
      <dgm:prSet custT="1"/>
      <dgm:spPr/>
      <dgm:t>
        <a:bodyPr/>
        <a:lstStyle/>
        <a:p>
          <a:r>
            <a:rPr lang="fi-FI" sz="1300" dirty="0" err="1" smtClean="0"/>
            <a:t>Form</a:t>
          </a:r>
          <a:endParaRPr lang="en-US" sz="1300" dirty="0"/>
        </a:p>
      </dgm:t>
    </dgm:pt>
    <dgm:pt modelId="{87F4B426-14D4-4FC1-B70C-7A154F45F01D}" type="parTrans" cxnId="{5830A708-C00B-42AB-9425-9398CE67EC32}">
      <dgm:prSet/>
      <dgm:spPr/>
      <dgm:t>
        <a:bodyPr/>
        <a:lstStyle/>
        <a:p>
          <a:endParaRPr lang="en-US"/>
        </a:p>
      </dgm:t>
    </dgm:pt>
    <dgm:pt modelId="{3A861451-826F-455F-86C3-217FDD79D73B}" type="sibTrans" cxnId="{5830A708-C00B-42AB-9425-9398CE67EC32}">
      <dgm:prSet/>
      <dgm:spPr/>
      <dgm:t>
        <a:bodyPr/>
        <a:lstStyle/>
        <a:p>
          <a:endParaRPr lang="en-US"/>
        </a:p>
      </dgm:t>
    </dgm:pt>
    <dgm:pt modelId="{07165644-4CD0-45AB-84BF-8F195152A6BC}" type="pres">
      <dgm:prSet presAssocID="{44004ABE-E97C-4D6E-99CA-016D8FA0E6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97CB0C-E1DB-4CF5-95C4-D8997D38F07E}" type="pres">
      <dgm:prSet presAssocID="{A038DB1E-F4A1-4D59-A044-F8EFA773EDB8}" presName="hierRoot1" presStyleCnt="0">
        <dgm:presLayoutVars>
          <dgm:hierBranch val="init"/>
        </dgm:presLayoutVars>
      </dgm:prSet>
      <dgm:spPr/>
    </dgm:pt>
    <dgm:pt modelId="{D6061E3F-9B77-40AD-9C60-865FF0AFB7BF}" type="pres">
      <dgm:prSet presAssocID="{A038DB1E-F4A1-4D59-A044-F8EFA773EDB8}" presName="rootComposite1" presStyleCnt="0"/>
      <dgm:spPr/>
    </dgm:pt>
    <dgm:pt modelId="{6DE70127-334D-4DDB-A8E1-2D9AD7848199}" type="pres">
      <dgm:prSet presAssocID="{A038DB1E-F4A1-4D59-A044-F8EFA773EDB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352078-23C7-4D53-AFE3-D533CE7E8470}" type="pres">
      <dgm:prSet presAssocID="{A038DB1E-F4A1-4D59-A044-F8EFA773EDB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73F4DA4-6345-4715-B6C8-3980CDD56025}" type="pres">
      <dgm:prSet presAssocID="{A038DB1E-F4A1-4D59-A044-F8EFA773EDB8}" presName="hierChild2" presStyleCnt="0"/>
      <dgm:spPr/>
    </dgm:pt>
    <dgm:pt modelId="{E6EB2A04-0E44-4404-808F-00DB48412927}" type="pres">
      <dgm:prSet presAssocID="{DB3753F0-4F39-49F2-882D-282C4F38E6A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65118A5-B0F3-47ED-84FE-92DB0D786220}" type="pres">
      <dgm:prSet presAssocID="{6290C351-C6BE-49E6-A45C-A5D0FB12FB94}" presName="hierRoot2" presStyleCnt="0">
        <dgm:presLayoutVars>
          <dgm:hierBranch val="init"/>
        </dgm:presLayoutVars>
      </dgm:prSet>
      <dgm:spPr/>
    </dgm:pt>
    <dgm:pt modelId="{FF273B79-DF81-4789-92D6-874029A75D6F}" type="pres">
      <dgm:prSet presAssocID="{6290C351-C6BE-49E6-A45C-A5D0FB12FB94}" presName="rootComposite" presStyleCnt="0"/>
      <dgm:spPr/>
    </dgm:pt>
    <dgm:pt modelId="{11972963-6994-42A2-A52B-875A68A7B75E}" type="pres">
      <dgm:prSet presAssocID="{6290C351-C6BE-49E6-A45C-A5D0FB12FB94}" presName="rootText" presStyleLbl="node2" presStyleIdx="0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8A58715-0B89-4EA7-B1E3-F9DD7DD0503A}" type="pres">
      <dgm:prSet presAssocID="{6290C351-C6BE-49E6-A45C-A5D0FB12FB94}" presName="rootConnector" presStyleLbl="node2" presStyleIdx="0" presStyleCnt="4"/>
      <dgm:spPr/>
      <dgm:t>
        <a:bodyPr/>
        <a:lstStyle/>
        <a:p>
          <a:endParaRPr lang="en-US"/>
        </a:p>
      </dgm:t>
    </dgm:pt>
    <dgm:pt modelId="{ACA5727B-4745-4750-A13F-206CA53A0472}" type="pres">
      <dgm:prSet presAssocID="{6290C351-C6BE-49E6-A45C-A5D0FB12FB94}" presName="hierChild4" presStyleCnt="0"/>
      <dgm:spPr/>
    </dgm:pt>
    <dgm:pt modelId="{12BFC11D-F50E-4D9A-9607-AD1F790D109B}" type="pres">
      <dgm:prSet presAssocID="{42AED667-4738-471D-B313-7CE7FC6DBDC8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98C11F1-F3BF-4454-9BA6-D223532E5462}" type="pres">
      <dgm:prSet presAssocID="{74A9C81A-ADBE-48CA-8AB0-10E3DFB5920E}" presName="hierRoot2" presStyleCnt="0">
        <dgm:presLayoutVars>
          <dgm:hierBranch val="init"/>
        </dgm:presLayoutVars>
      </dgm:prSet>
      <dgm:spPr/>
    </dgm:pt>
    <dgm:pt modelId="{52A879EF-A1CA-4772-BE3E-E036D0F6FAA1}" type="pres">
      <dgm:prSet presAssocID="{74A9C81A-ADBE-48CA-8AB0-10E3DFB5920E}" presName="rootComposite" presStyleCnt="0"/>
      <dgm:spPr/>
    </dgm:pt>
    <dgm:pt modelId="{3C29FA7C-9943-458B-AD1F-2EB496C4452F}" type="pres">
      <dgm:prSet presAssocID="{74A9C81A-ADBE-48CA-8AB0-10E3DFB5920E}" presName="rootText" presStyleLbl="node3" presStyleIdx="0" presStyleCnt="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FA0C123-B943-4360-AC46-E2F569F4B51E}" type="pres">
      <dgm:prSet presAssocID="{74A9C81A-ADBE-48CA-8AB0-10E3DFB5920E}" presName="rootConnector" presStyleLbl="node3" presStyleIdx="0" presStyleCnt="4"/>
      <dgm:spPr/>
      <dgm:t>
        <a:bodyPr/>
        <a:lstStyle/>
        <a:p>
          <a:endParaRPr lang="en-US"/>
        </a:p>
      </dgm:t>
    </dgm:pt>
    <dgm:pt modelId="{98B95372-6CFA-4D59-BCE2-4F5F83738E85}" type="pres">
      <dgm:prSet presAssocID="{74A9C81A-ADBE-48CA-8AB0-10E3DFB5920E}" presName="hierChild4" presStyleCnt="0"/>
      <dgm:spPr/>
    </dgm:pt>
    <dgm:pt modelId="{A6294F4F-FC21-4300-8A4C-44C49BA8B9C8}" type="pres">
      <dgm:prSet presAssocID="{74A9C81A-ADBE-48CA-8AB0-10E3DFB5920E}" presName="hierChild5" presStyleCnt="0"/>
      <dgm:spPr/>
    </dgm:pt>
    <dgm:pt modelId="{E109DF15-3BE8-42C9-8D8D-DB98BDD64638}" type="pres">
      <dgm:prSet presAssocID="{6290C351-C6BE-49E6-A45C-A5D0FB12FB94}" presName="hierChild5" presStyleCnt="0"/>
      <dgm:spPr/>
    </dgm:pt>
    <dgm:pt modelId="{6BAB0AC7-C9CD-4472-A681-4796476F2231}" type="pres">
      <dgm:prSet presAssocID="{E41AD83D-5CFA-4E40-92E1-AE5EAC28D015}" presName="Name37" presStyleLbl="parChTrans1D2" presStyleIdx="1" presStyleCnt="4"/>
      <dgm:spPr/>
      <dgm:t>
        <a:bodyPr/>
        <a:lstStyle/>
        <a:p>
          <a:endParaRPr lang="en-US"/>
        </a:p>
      </dgm:t>
    </dgm:pt>
    <dgm:pt modelId="{3A94BD42-0FA4-41D1-9130-1952A55B9CF2}" type="pres">
      <dgm:prSet presAssocID="{6F366DA1-51CC-407E-946E-68958B676C07}" presName="hierRoot2" presStyleCnt="0">
        <dgm:presLayoutVars>
          <dgm:hierBranch val="init"/>
        </dgm:presLayoutVars>
      </dgm:prSet>
      <dgm:spPr/>
    </dgm:pt>
    <dgm:pt modelId="{936D6065-7F51-4527-A6D9-F7B4C44A88D4}" type="pres">
      <dgm:prSet presAssocID="{6F366DA1-51CC-407E-946E-68958B676C07}" presName="rootComposite" presStyleCnt="0"/>
      <dgm:spPr/>
    </dgm:pt>
    <dgm:pt modelId="{A49264CB-E187-43D0-9F35-FB14505A4070}" type="pres">
      <dgm:prSet presAssocID="{6F366DA1-51CC-407E-946E-68958B676C07}" presName="rootText" presStyleLbl="node2" presStyleIdx="1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B67E81B-6C3B-4C7A-955C-399411BB10D9}" type="pres">
      <dgm:prSet presAssocID="{6F366DA1-51CC-407E-946E-68958B676C07}" presName="rootConnector" presStyleLbl="node2" presStyleIdx="1" presStyleCnt="4"/>
      <dgm:spPr/>
      <dgm:t>
        <a:bodyPr/>
        <a:lstStyle/>
        <a:p>
          <a:endParaRPr lang="en-US"/>
        </a:p>
      </dgm:t>
    </dgm:pt>
    <dgm:pt modelId="{15999B68-E89F-4FD1-9C61-92F3090F89AD}" type="pres">
      <dgm:prSet presAssocID="{6F366DA1-51CC-407E-946E-68958B676C07}" presName="hierChild4" presStyleCnt="0"/>
      <dgm:spPr/>
    </dgm:pt>
    <dgm:pt modelId="{010DD425-84BC-4B02-8A59-41F60EA23691}" type="pres">
      <dgm:prSet presAssocID="{86DD9886-5136-4094-8368-28EA49B510DA}" presName="Name37" presStyleLbl="parChTrans1D3" presStyleIdx="1" presStyleCnt="4"/>
      <dgm:spPr/>
      <dgm:t>
        <a:bodyPr/>
        <a:lstStyle/>
        <a:p>
          <a:endParaRPr lang="en-US"/>
        </a:p>
      </dgm:t>
    </dgm:pt>
    <dgm:pt modelId="{AED62AF6-CFC3-4581-AD66-2C16FE9603E2}" type="pres">
      <dgm:prSet presAssocID="{4125F3DA-68CA-4E30-B396-A6D9F43B532D}" presName="hierRoot2" presStyleCnt="0">
        <dgm:presLayoutVars>
          <dgm:hierBranch val="init"/>
        </dgm:presLayoutVars>
      </dgm:prSet>
      <dgm:spPr/>
    </dgm:pt>
    <dgm:pt modelId="{E8E16673-DDD6-4AC3-A299-C956522EAC85}" type="pres">
      <dgm:prSet presAssocID="{4125F3DA-68CA-4E30-B396-A6D9F43B532D}" presName="rootComposite" presStyleCnt="0"/>
      <dgm:spPr/>
    </dgm:pt>
    <dgm:pt modelId="{F104DF9D-BE41-413F-86C5-5825C883D633}" type="pres">
      <dgm:prSet presAssocID="{4125F3DA-68CA-4E30-B396-A6D9F43B532D}" presName="rootText" presStyleLbl="node3" presStyleIdx="1" presStyleCnt="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0ABAD07-68E8-433F-AA15-0B0DCC50E038}" type="pres">
      <dgm:prSet presAssocID="{4125F3DA-68CA-4E30-B396-A6D9F43B532D}" presName="rootConnector" presStyleLbl="node3" presStyleIdx="1" presStyleCnt="4"/>
      <dgm:spPr/>
      <dgm:t>
        <a:bodyPr/>
        <a:lstStyle/>
        <a:p>
          <a:endParaRPr lang="en-US"/>
        </a:p>
      </dgm:t>
    </dgm:pt>
    <dgm:pt modelId="{3818A18A-FBAE-4CF3-BA5D-DAF04C111F43}" type="pres">
      <dgm:prSet presAssocID="{4125F3DA-68CA-4E30-B396-A6D9F43B532D}" presName="hierChild4" presStyleCnt="0"/>
      <dgm:spPr/>
    </dgm:pt>
    <dgm:pt modelId="{11D0DE58-0A1E-4B10-8ED4-7FAD352B5B4C}" type="pres">
      <dgm:prSet presAssocID="{4125F3DA-68CA-4E30-B396-A6D9F43B532D}" presName="hierChild5" presStyleCnt="0"/>
      <dgm:spPr/>
    </dgm:pt>
    <dgm:pt modelId="{5812E8CB-6006-4A95-993A-5AED036BAF1C}" type="pres">
      <dgm:prSet presAssocID="{8B75A0CB-6874-4D98-A85D-299AA490E294}" presName="Name37" presStyleLbl="parChTrans1D3" presStyleIdx="2" presStyleCnt="4"/>
      <dgm:spPr/>
      <dgm:t>
        <a:bodyPr/>
        <a:lstStyle/>
        <a:p>
          <a:endParaRPr lang="en-US"/>
        </a:p>
      </dgm:t>
    </dgm:pt>
    <dgm:pt modelId="{42ED9ABE-6D07-4554-9D9D-28B4F0D7E7CE}" type="pres">
      <dgm:prSet presAssocID="{50227C7E-4C43-49FC-879F-0889E51EADBF}" presName="hierRoot2" presStyleCnt="0">
        <dgm:presLayoutVars>
          <dgm:hierBranch val="init"/>
        </dgm:presLayoutVars>
      </dgm:prSet>
      <dgm:spPr/>
    </dgm:pt>
    <dgm:pt modelId="{E5C7CE3D-591D-41C6-BDC4-B86E4FCDAEA7}" type="pres">
      <dgm:prSet presAssocID="{50227C7E-4C43-49FC-879F-0889E51EADBF}" presName="rootComposite" presStyleCnt="0"/>
      <dgm:spPr/>
    </dgm:pt>
    <dgm:pt modelId="{85806FBE-181B-4A27-86C3-EB5CD3B858D1}" type="pres">
      <dgm:prSet presAssocID="{50227C7E-4C43-49FC-879F-0889E51EADBF}" presName="rootText" presStyleLbl="node3" presStyleIdx="2" presStyleCnt="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A2B9F78-722B-4799-BC2D-8194D165E986}" type="pres">
      <dgm:prSet presAssocID="{50227C7E-4C43-49FC-879F-0889E51EADBF}" presName="rootConnector" presStyleLbl="node3" presStyleIdx="2" presStyleCnt="4"/>
      <dgm:spPr/>
      <dgm:t>
        <a:bodyPr/>
        <a:lstStyle/>
        <a:p>
          <a:endParaRPr lang="en-US"/>
        </a:p>
      </dgm:t>
    </dgm:pt>
    <dgm:pt modelId="{43D487A4-1BD9-4610-84AA-4C90931867B7}" type="pres">
      <dgm:prSet presAssocID="{50227C7E-4C43-49FC-879F-0889E51EADBF}" presName="hierChild4" presStyleCnt="0"/>
      <dgm:spPr/>
    </dgm:pt>
    <dgm:pt modelId="{43B49145-C96E-40A3-9735-ECC3C6F18DDD}" type="pres">
      <dgm:prSet presAssocID="{50227C7E-4C43-49FC-879F-0889E51EADBF}" presName="hierChild5" presStyleCnt="0"/>
      <dgm:spPr/>
    </dgm:pt>
    <dgm:pt modelId="{D16228F1-6387-46C9-BE95-319F6621FE76}" type="pres">
      <dgm:prSet presAssocID="{6F366DA1-51CC-407E-946E-68958B676C07}" presName="hierChild5" presStyleCnt="0"/>
      <dgm:spPr/>
    </dgm:pt>
    <dgm:pt modelId="{693A4DED-C856-4B6F-A5D2-0B348668F684}" type="pres">
      <dgm:prSet presAssocID="{7B63DD3F-2CDA-4303-A4A9-9E63AF62C3F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FE66752C-FB9B-4E06-B1D5-BD6FB9441961}" type="pres">
      <dgm:prSet presAssocID="{DBEC33BF-FF0A-41E2-B403-7912E524EC22}" presName="hierRoot2" presStyleCnt="0">
        <dgm:presLayoutVars>
          <dgm:hierBranch val="init"/>
        </dgm:presLayoutVars>
      </dgm:prSet>
      <dgm:spPr/>
    </dgm:pt>
    <dgm:pt modelId="{68511BBC-CF0A-4429-8514-4AB7AC326814}" type="pres">
      <dgm:prSet presAssocID="{DBEC33BF-FF0A-41E2-B403-7912E524EC22}" presName="rootComposite" presStyleCnt="0"/>
      <dgm:spPr/>
    </dgm:pt>
    <dgm:pt modelId="{CB9DB040-CD39-47AD-AA63-14D1B02A5D86}" type="pres">
      <dgm:prSet presAssocID="{DBEC33BF-FF0A-41E2-B403-7912E524EC22}" presName="rootText" presStyleLbl="node2" presStyleIdx="2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8E39E3D-7AD1-4CD4-8F36-99F34C79A9C2}" type="pres">
      <dgm:prSet presAssocID="{DBEC33BF-FF0A-41E2-B403-7912E524EC22}" presName="rootConnector" presStyleLbl="node2" presStyleIdx="2" presStyleCnt="4"/>
      <dgm:spPr/>
      <dgm:t>
        <a:bodyPr/>
        <a:lstStyle/>
        <a:p>
          <a:endParaRPr lang="en-US"/>
        </a:p>
      </dgm:t>
    </dgm:pt>
    <dgm:pt modelId="{4BCFDA27-5177-48CC-9D91-8D4B2EDE2A92}" type="pres">
      <dgm:prSet presAssocID="{DBEC33BF-FF0A-41E2-B403-7912E524EC22}" presName="hierChild4" presStyleCnt="0"/>
      <dgm:spPr/>
    </dgm:pt>
    <dgm:pt modelId="{A25F4DD6-6406-4FA4-B91F-E76A54460EDE}" type="pres">
      <dgm:prSet presAssocID="{DBEC33BF-FF0A-41E2-B403-7912E524EC22}" presName="hierChild5" presStyleCnt="0"/>
      <dgm:spPr/>
    </dgm:pt>
    <dgm:pt modelId="{993A847B-5660-40DA-A4F9-903DF2930177}" type="pres">
      <dgm:prSet presAssocID="{15501EF2-90C0-4494-A1F8-38BFE6CE8639}" presName="Name37" presStyleLbl="parChTrans1D2" presStyleIdx="3" presStyleCnt="4"/>
      <dgm:spPr/>
      <dgm:t>
        <a:bodyPr/>
        <a:lstStyle/>
        <a:p>
          <a:endParaRPr lang="en-US"/>
        </a:p>
      </dgm:t>
    </dgm:pt>
    <dgm:pt modelId="{5ED7DC7B-9458-4675-9A22-7DD1A59BA64B}" type="pres">
      <dgm:prSet presAssocID="{30E9AEB1-91C4-4E74-A49A-42511965E0C0}" presName="hierRoot2" presStyleCnt="0">
        <dgm:presLayoutVars>
          <dgm:hierBranch val="init"/>
        </dgm:presLayoutVars>
      </dgm:prSet>
      <dgm:spPr/>
    </dgm:pt>
    <dgm:pt modelId="{D71E251A-A9E4-4B3A-BC2E-DD87A2312345}" type="pres">
      <dgm:prSet presAssocID="{30E9AEB1-91C4-4E74-A49A-42511965E0C0}" presName="rootComposite" presStyleCnt="0"/>
      <dgm:spPr/>
    </dgm:pt>
    <dgm:pt modelId="{48C463E0-547B-488C-9C5B-FF4B17DB70E8}" type="pres">
      <dgm:prSet presAssocID="{30E9AEB1-91C4-4E74-A49A-42511965E0C0}" presName="rootText" presStyleLbl="node2" presStyleIdx="3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CF0C26A-4344-44E3-B197-AB614C400803}" type="pres">
      <dgm:prSet presAssocID="{30E9AEB1-91C4-4E74-A49A-42511965E0C0}" presName="rootConnector" presStyleLbl="node2" presStyleIdx="3" presStyleCnt="4"/>
      <dgm:spPr/>
      <dgm:t>
        <a:bodyPr/>
        <a:lstStyle/>
        <a:p>
          <a:endParaRPr lang="en-US"/>
        </a:p>
      </dgm:t>
    </dgm:pt>
    <dgm:pt modelId="{054AE1EF-3BB4-43B2-9993-BD00BCC58130}" type="pres">
      <dgm:prSet presAssocID="{30E9AEB1-91C4-4E74-A49A-42511965E0C0}" presName="hierChild4" presStyleCnt="0"/>
      <dgm:spPr/>
    </dgm:pt>
    <dgm:pt modelId="{996324EA-0F88-460D-88F5-4B093E16E494}" type="pres">
      <dgm:prSet presAssocID="{87F4B426-14D4-4FC1-B70C-7A154F45F01D}" presName="Name37" presStyleLbl="parChTrans1D3" presStyleIdx="3" presStyleCnt="4"/>
      <dgm:spPr/>
      <dgm:t>
        <a:bodyPr/>
        <a:lstStyle/>
        <a:p>
          <a:endParaRPr lang="en-US"/>
        </a:p>
      </dgm:t>
    </dgm:pt>
    <dgm:pt modelId="{3C060451-263B-4AD6-B894-9D734A7EBFE9}" type="pres">
      <dgm:prSet presAssocID="{AFF08A23-AFB3-44DB-AD62-B683E7EA5D83}" presName="hierRoot2" presStyleCnt="0">
        <dgm:presLayoutVars>
          <dgm:hierBranch val="init"/>
        </dgm:presLayoutVars>
      </dgm:prSet>
      <dgm:spPr/>
    </dgm:pt>
    <dgm:pt modelId="{9B7189CF-1FB0-4C6C-B35A-24AB2D0B9A15}" type="pres">
      <dgm:prSet presAssocID="{AFF08A23-AFB3-44DB-AD62-B683E7EA5D83}" presName="rootComposite" presStyleCnt="0"/>
      <dgm:spPr/>
    </dgm:pt>
    <dgm:pt modelId="{E50DFEA0-7B50-406D-84DD-3E9DC80395D4}" type="pres">
      <dgm:prSet presAssocID="{AFF08A23-AFB3-44DB-AD62-B683E7EA5D83}" presName="rootText" presStyleLbl="node3" presStyleIdx="3" presStyleCnt="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51726B3-5F8E-4A3A-BC7B-FF3BD4670C65}" type="pres">
      <dgm:prSet presAssocID="{AFF08A23-AFB3-44DB-AD62-B683E7EA5D83}" presName="rootConnector" presStyleLbl="node3" presStyleIdx="3" presStyleCnt="4"/>
      <dgm:spPr/>
      <dgm:t>
        <a:bodyPr/>
        <a:lstStyle/>
        <a:p>
          <a:endParaRPr lang="en-US"/>
        </a:p>
      </dgm:t>
    </dgm:pt>
    <dgm:pt modelId="{B3C72EDF-9576-4F70-82F4-4AE31A2E90C7}" type="pres">
      <dgm:prSet presAssocID="{AFF08A23-AFB3-44DB-AD62-B683E7EA5D83}" presName="hierChild4" presStyleCnt="0"/>
      <dgm:spPr/>
    </dgm:pt>
    <dgm:pt modelId="{4147B5B7-427C-4FE2-9729-95E6278169E5}" type="pres">
      <dgm:prSet presAssocID="{AFF08A23-AFB3-44DB-AD62-B683E7EA5D83}" presName="hierChild5" presStyleCnt="0"/>
      <dgm:spPr/>
    </dgm:pt>
    <dgm:pt modelId="{4DB1100D-2F60-4736-9362-BEA0AF910A01}" type="pres">
      <dgm:prSet presAssocID="{30E9AEB1-91C4-4E74-A49A-42511965E0C0}" presName="hierChild5" presStyleCnt="0"/>
      <dgm:spPr/>
    </dgm:pt>
    <dgm:pt modelId="{53E9F12A-9716-4F69-9785-0FC41B2A37EA}" type="pres">
      <dgm:prSet presAssocID="{A038DB1E-F4A1-4D59-A044-F8EFA773EDB8}" presName="hierChild3" presStyleCnt="0"/>
      <dgm:spPr/>
    </dgm:pt>
  </dgm:ptLst>
  <dgm:cxnLst>
    <dgm:cxn modelId="{3CD8F2FF-141C-4C2D-B0DB-632101BE0F70}" type="presOf" srcId="{42AED667-4738-471D-B313-7CE7FC6DBDC8}" destId="{12BFC11D-F50E-4D9A-9607-AD1F790D109B}" srcOrd="0" destOrd="0" presId="urn:microsoft.com/office/officeart/2005/8/layout/orgChart1"/>
    <dgm:cxn modelId="{589BB099-A151-437E-A8FA-F0FF0164DBAD}" type="presOf" srcId="{DB3753F0-4F39-49F2-882D-282C4F38E6AA}" destId="{E6EB2A04-0E44-4404-808F-00DB48412927}" srcOrd="0" destOrd="0" presId="urn:microsoft.com/office/officeart/2005/8/layout/orgChart1"/>
    <dgm:cxn modelId="{5ECBD64E-4E9A-4EAA-843B-7DE28572748A}" srcId="{A038DB1E-F4A1-4D59-A044-F8EFA773EDB8}" destId="{DBEC33BF-FF0A-41E2-B403-7912E524EC22}" srcOrd="2" destOrd="0" parTransId="{7B63DD3F-2CDA-4303-A4A9-9E63AF62C3F8}" sibTransId="{0E731D62-2697-43CD-8CEB-AB1353CE0DF1}"/>
    <dgm:cxn modelId="{4EAA3F47-78D6-47FB-9583-94F8A60766B4}" type="presOf" srcId="{4125F3DA-68CA-4E30-B396-A6D9F43B532D}" destId="{C0ABAD07-68E8-433F-AA15-0B0DCC50E038}" srcOrd="1" destOrd="0" presId="urn:microsoft.com/office/officeart/2005/8/layout/orgChart1"/>
    <dgm:cxn modelId="{1DB54EAA-72A8-48D6-9636-68E450CD34B0}" type="presOf" srcId="{6290C351-C6BE-49E6-A45C-A5D0FB12FB94}" destId="{11972963-6994-42A2-A52B-875A68A7B75E}" srcOrd="0" destOrd="0" presId="urn:microsoft.com/office/officeart/2005/8/layout/orgChart1"/>
    <dgm:cxn modelId="{E89C981B-98A8-44C3-B073-9F9057C9802E}" srcId="{A038DB1E-F4A1-4D59-A044-F8EFA773EDB8}" destId="{6F366DA1-51CC-407E-946E-68958B676C07}" srcOrd="1" destOrd="0" parTransId="{E41AD83D-5CFA-4E40-92E1-AE5EAC28D015}" sibTransId="{C8C24AC9-DD7B-4A0B-8B3F-194ED33AB8EA}"/>
    <dgm:cxn modelId="{5830A708-C00B-42AB-9425-9398CE67EC32}" srcId="{30E9AEB1-91C4-4E74-A49A-42511965E0C0}" destId="{AFF08A23-AFB3-44DB-AD62-B683E7EA5D83}" srcOrd="0" destOrd="0" parTransId="{87F4B426-14D4-4FC1-B70C-7A154F45F01D}" sibTransId="{3A861451-826F-455F-86C3-217FDD79D73B}"/>
    <dgm:cxn modelId="{31AF6375-5BF1-40C5-A915-A127BB340D03}" type="presOf" srcId="{AFF08A23-AFB3-44DB-AD62-B683E7EA5D83}" destId="{E50DFEA0-7B50-406D-84DD-3E9DC80395D4}" srcOrd="0" destOrd="0" presId="urn:microsoft.com/office/officeart/2005/8/layout/orgChart1"/>
    <dgm:cxn modelId="{A1899BA5-B383-4EC0-B194-7E701872C7DE}" type="presOf" srcId="{74A9C81A-ADBE-48CA-8AB0-10E3DFB5920E}" destId="{3C29FA7C-9943-458B-AD1F-2EB496C4452F}" srcOrd="0" destOrd="0" presId="urn:microsoft.com/office/officeart/2005/8/layout/orgChart1"/>
    <dgm:cxn modelId="{B80586A1-603B-44C7-A83A-CB3580C4E930}" type="presOf" srcId="{DBEC33BF-FF0A-41E2-B403-7912E524EC22}" destId="{28E39E3D-7AD1-4CD4-8F36-99F34C79A9C2}" srcOrd="1" destOrd="0" presId="urn:microsoft.com/office/officeart/2005/8/layout/orgChart1"/>
    <dgm:cxn modelId="{A74DB7F7-D833-42D7-8C75-C5471DD9C64A}" type="presOf" srcId="{30E9AEB1-91C4-4E74-A49A-42511965E0C0}" destId="{6CF0C26A-4344-44E3-B197-AB614C400803}" srcOrd="1" destOrd="0" presId="urn:microsoft.com/office/officeart/2005/8/layout/orgChart1"/>
    <dgm:cxn modelId="{7B8AC307-E55A-440F-A825-EFE912638A92}" type="presOf" srcId="{6F366DA1-51CC-407E-946E-68958B676C07}" destId="{2B67E81B-6C3B-4C7A-955C-399411BB10D9}" srcOrd="1" destOrd="0" presId="urn:microsoft.com/office/officeart/2005/8/layout/orgChart1"/>
    <dgm:cxn modelId="{1B51BC6B-BA93-4670-A249-CCED79EE8A10}" type="presOf" srcId="{E41AD83D-5CFA-4E40-92E1-AE5EAC28D015}" destId="{6BAB0AC7-C9CD-4472-A681-4796476F2231}" srcOrd="0" destOrd="0" presId="urn:microsoft.com/office/officeart/2005/8/layout/orgChart1"/>
    <dgm:cxn modelId="{3BF218D5-528D-4AD9-9D55-391E9248C91E}" type="presOf" srcId="{7B63DD3F-2CDA-4303-A4A9-9E63AF62C3F8}" destId="{693A4DED-C856-4B6F-A5D2-0B348668F684}" srcOrd="0" destOrd="0" presId="urn:microsoft.com/office/officeart/2005/8/layout/orgChart1"/>
    <dgm:cxn modelId="{DDD2F72C-0736-48FF-A927-6944743B71F4}" type="presOf" srcId="{74A9C81A-ADBE-48CA-8AB0-10E3DFB5920E}" destId="{3FA0C123-B943-4360-AC46-E2F569F4B51E}" srcOrd="1" destOrd="0" presId="urn:microsoft.com/office/officeart/2005/8/layout/orgChart1"/>
    <dgm:cxn modelId="{331671F5-35B6-4E93-9AD9-5A3F36A1182D}" type="presOf" srcId="{44004ABE-E97C-4D6E-99CA-016D8FA0E600}" destId="{07165644-4CD0-45AB-84BF-8F195152A6BC}" srcOrd="0" destOrd="0" presId="urn:microsoft.com/office/officeart/2005/8/layout/orgChart1"/>
    <dgm:cxn modelId="{ACD6D3C6-9C95-4ECD-ADA0-8E2F863D345B}" type="presOf" srcId="{86DD9886-5136-4094-8368-28EA49B510DA}" destId="{010DD425-84BC-4B02-8A59-41F60EA23691}" srcOrd="0" destOrd="0" presId="urn:microsoft.com/office/officeart/2005/8/layout/orgChart1"/>
    <dgm:cxn modelId="{364BC3ED-4F44-479F-9508-2B1FF4BE2C5E}" type="presOf" srcId="{6290C351-C6BE-49E6-A45C-A5D0FB12FB94}" destId="{D8A58715-0B89-4EA7-B1E3-F9DD7DD0503A}" srcOrd="1" destOrd="0" presId="urn:microsoft.com/office/officeart/2005/8/layout/orgChart1"/>
    <dgm:cxn modelId="{485D65D4-28A9-4268-B520-987DBE8CC903}" type="presOf" srcId="{8B75A0CB-6874-4D98-A85D-299AA490E294}" destId="{5812E8CB-6006-4A95-993A-5AED036BAF1C}" srcOrd="0" destOrd="0" presId="urn:microsoft.com/office/officeart/2005/8/layout/orgChart1"/>
    <dgm:cxn modelId="{5C420330-5F53-4A98-99D3-076D78BE7148}" type="presOf" srcId="{4125F3DA-68CA-4E30-B396-A6D9F43B532D}" destId="{F104DF9D-BE41-413F-86C5-5825C883D633}" srcOrd="0" destOrd="0" presId="urn:microsoft.com/office/officeart/2005/8/layout/orgChart1"/>
    <dgm:cxn modelId="{D19AC316-4FED-46E4-BE6B-927624C25EEE}" srcId="{6F366DA1-51CC-407E-946E-68958B676C07}" destId="{50227C7E-4C43-49FC-879F-0889E51EADBF}" srcOrd="1" destOrd="0" parTransId="{8B75A0CB-6874-4D98-A85D-299AA490E294}" sibTransId="{EF5967EA-7CF3-4FB7-9CD3-A7E008E693DA}"/>
    <dgm:cxn modelId="{8D5C8A4A-4259-4525-92E7-0A7DD3D4D820}" type="presOf" srcId="{6F366DA1-51CC-407E-946E-68958B676C07}" destId="{A49264CB-E187-43D0-9F35-FB14505A4070}" srcOrd="0" destOrd="0" presId="urn:microsoft.com/office/officeart/2005/8/layout/orgChart1"/>
    <dgm:cxn modelId="{487AB687-A894-4BD4-8E74-31DD91C56F75}" srcId="{A038DB1E-F4A1-4D59-A044-F8EFA773EDB8}" destId="{6290C351-C6BE-49E6-A45C-A5D0FB12FB94}" srcOrd="0" destOrd="0" parTransId="{DB3753F0-4F39-49F2-882D-282C4F38E6AA}" sibTransId="{33D705C4-6A90-418E-A068-7EE80B6C359B}"/>
    <dgm:cxn modelId="{35535437-D099-4ADB-9D98-E558AC1D5463}" type="presOf" srcId="{15501EF2-90C0-4494-A1F8-38BFE6CE8639}" destId="{993A847B-5660-40DA-A4F9-903DF2930177}" srcOrd="0" destOrd="0" presId="urn:microsoft.com/office/officeart/2005/8/layout/orgChart1"/>
    <dgm:cxn modelId="{810EF03E-A614-4D5C-A6AF-57EFAD12E65B}" type="presOf" srcId="{30E9AEB1-91C4-4E74-A49A-42511965E0C0}" destId="{48C463E0-547B-488C-9C5B-FF4B17DB70E8}" srcOrd="0" destOrd="0" presId="urn:microsoft.com/office/officeart/2005/8/layout/orgChart1"/>
    <dgm:cxn modelId="{9FC0E864-6B31-44D9-805E-D3856990E9C5}" type="presOf" srcId="{A038DB1E-F4A1-4D59-A044-F8EFA773EDB8}" destId="{6DE70127-334D-4DDB-A8E1-2D9AD7848199}" srcOrd="0" destOrd="0" presId="urn:microsoft.com/office/officeart/2005/8/layout/orgChart1"/>
    <dgm:cxn modelId="{3215510F-3444-443C-B60E-CA7330C02E58}" type="presOf" srcId="{50227C7E-4C43-49FC-879F-0889E51EADBF}" destId="{7A2B9F78-722B-4799-BC2D-8194D165E986}" srcOrd="1" destOrd="0" presId="urn:microsoft.com/office/officeart/2005/8/layout/orgChart1"/>
    <dgm:cxn modelId="{FC9B9DE7-02BF-4CC5-9359-3E9D4EC765B5}" srcId="{44004ABE-E97C-4D6E-99CA-016D8FA0E600}" destId="{A038DB1E-F4A1-4D59-A044-F8EFA773EDB8}" srcOrd="0" destOrd="0" parTransId="{9582DE13-1DB4-4088-8011-1195485B41D7}" sibTransId="{30F5EE36-6FF0-4B23-A967-A8B9F628B93C}"/>
    <dgm:cxn modelId="{3F700D21-03A9-4C75-A797-917BE7C7AFFE}" type="presOf" srcId="{50227C7E-4C43-49FC-879F-0889E51EADBF}" destId="{85806FBE-181B-4A27-86C3-EB5CD3B858D1}" srcOrd="0" destOrd="0" presId="urn:microsoft.com/office/officeart/2005/8/layout/orgChart1"/>
    <dgm:cxn modelId="{85FD9D35-712B-40F4-8890-2FBE8F44C9DA}" srcId="{A038DB1E-F4A1-4D59-A044-F8EFA773EDB8}" destId="{30E9AEB1-91C4-4E74-A49A-42511965E0C0}" srcOrd="3" destOrd="0" parTransId="{15501EF2-90C0-4494-A1F8-38BFE6CE8639}" sibTransId="{69E93F79-CE08-4A28-88EC-2040188A5B75}"/>
    <dgm:cxn modelId="{CA9AC46C-9028-454E-A983-95D65BA30A09}" srcId="{6F366DA1-51CC-407E-946E-68958B676C07}" destId="{4125F3DA-68CA-4E30-B396-A6D9F43B532D}" srcOrd="0" destOrd="0" parTransId="{86DD9886-5136-4094-8368-28EA49B510DA}" sibTransId="{322454EF-B76E-425B-A51D-2B964EFEAD50}"/>
    <dgm:cxn modelId="{D460A018-B976-409A-8D48-744E5C1B9A49}" type="presOf" srcId="{DBEC33BF-FF0A-41E2-B403-7912E524EC22}" destId="{CB9DB040-CD39-47AD-AA63-14D1B02A5D86}" srcOrd="0" destOrd="0" presId="urn:microsoft.com/office/officeart/2005/8/layout/orgChart1"/>
    <dgm:cxn modelId="{4752F331-45E7-4245-B853-3133B1839A35}" type="presOf" srcId="{A038DB1E-F4A1-4D59-A044-F8EFA773EDB8}" destId="{96352078-23C7-4D53-AFE3-D533CE7E8470}" srcOrd="1" destOrd="0" presId="urn:microsoft.com/office/officeart/2005/8/layout/orgChart1"/>
    <dgm:cxn modelId="{CAD10DEC-AE8F-4C14-BA19-762DE6C0AB95}" srcId="{6290C351-C6BE-49E6-A45C-A5D0FB12FB94}" destId="{74A9C81A-ADBE-48CA-8AB0-10E3DFB5920E}" srcOrd="0" destOrd="0" parTransId="{42AED667-4738-471D-B313-7CE7FC6DBDC8}" sibTransId="{0FB653E5-C0DA-4DEA-8A47-2861950B3DCD}"/>
    <dgm:cxn modelId="{17BBD92F-1910-4794-93F2-E516DBE9474E}" type="presOf" srcId="{AFF08A23-AFB3-44DB-AD62-B683E7EA5D83}" destId="{751726B3-5F8E-4A3A-BC7B-FF3BD4670C65}" srcOrd="1" destOrd="0" presId="urn:microsoft.com/office/officeart/2005/8/layout/orgChart1"/>
    <dgm:cxn modelId="{1D2908D4-4669-48F5-B139-9AAD40AAC5E2}" type="presOf" srcId="{87F4B426-14D4-4FC1-B70C-7A154F45F01D}" destId="{996324EA-0F88-460D-88F5-4B093E16E494}" srcOrd="0" destOrd="0" presId="urn:microsoft.com/office/officeart/2005/8/layout/orgChart1"/>
    <dgm:cxn modelId="{9DE3C532-D3DA-465F-A985-B4151CDDAAAE}" type="presParOf" srcId="{07165644-4CD0-45AB-84BF-8F195152A6BC}" destId="{3297CB0C-E1DB-4CF5-95C4-D8997D38F07E}" srcOrd="0" destOrd="0" presId="urn:microsoft.com/office/officeart/2005/8/layout/orgChart1"/>
    <dgm:cxn modelId="{D53F8E76-AFFC-44A1-AD3C-E36B4D0AADAC}" type="presParOf" srcId="{3297CB0C-E1DB-4CF5-95C4-D8997D38F07E}" destId="{D6061E3F-9B77-40AD-9C60-865FF0AFB7BF}" srcOrd="0" destOrd="0" presId="urn:microsoft.com/office/officeart/2005/8/layout/orgChart1"/>
    <dgm:cxn modelId="{09A8FDD3-79DC-42F6-A230-D8C1B7710FA5}" type="presParOf" srcId="{D6061E3F-9B77-40AD-9C60-865FF0AFB7BF}" destId="{6DE70127-334D-4DDB-A8E1-2D9AD7848199}" srcOrd="0" destOrd="0" presId="urn:microsoft.com/office/officeart/2005/8/layout/orgChart1"/>
    <dgm:cxn modelId="{AD0BFF80-546A-438B-9FA6-E8603E2D89BF}" type="presParOf" srcId="{D6061E3F-9B77-40AD-9C60-865FF0AFB7BF}" destId="{96352078-23C7-4D53-AFE3-D533CE7E8470}" srcOrd="1" destOrd="0" presId="urn:microsoft.com/office/officeart/2005/8/layout/orgChart1"/>
    <dgm:cxn modelId="{9AFEB5F9-1905-4277-B6E7-CCC2271A3E97}" type="presParOf" srcId="{3297CB0C-E1DB-4CF5-95C4-D8997D38F07E}" destId="{373F4DA4-6345-4715-B6C8-3980CDD56025}" srcOrd="1" destOrd="0" presId="urn:microsoft.com/office/officeart/2005/8/layout/orgChart1"/>
    <dgm:cxn modelId="{4A02E2DE-562A-4AA4-8B75-49CD6526D27A}" type="presParOf" srcId="{373F4DA4-6345-4715-B6C8-3980CDD56025}" destId="{E6EB2A04-0E44-4404-808F-00DB48412927}" srcOrd="0" destOrd="0" presId="urn:microsoft.com/office/officeart/2005/8/layout/orgChart1"/>
    <dgm:cxn modelId="{BAEFB1AA-19DC-4CD3-92D1-87C4C405DFF3}" type="presParOf" srcId="{373F4DA4-6345-4715-B6C8-3980CDD56025}" destId="{D65118A5-B0F3-47ED-84FE-92DB0D786220}" srcOrd="1" destOrd="0" presId="urn:microsoft.com/office/officeart/2005/8/layout/orgChart1"/>
    <dgm:cxn modelId="{5419D3AF-99AD-4301-90FA-2C18B0B4990F}" type="presParOf" srcId="{D65118A5-B0F3-47ED-84FE-92DB0D786220}" destId="{FF273B79-DF81-4789-92D6-874029A75D6F}" srcOrd="0" destOrd="0" presId="urn:microsoft.com/office/officeart/2005/8/layout/orgChart1"/>
    <dgm:cxn modelId="{355A7594-A952-4385-930C-68C6E749EC82}" type="presParOf" srcId="{FF273B79-DF81-4789-92D6-874029A75D6F}" destId="{11972963-6994-42A2-A52B-875A68A7B75E}" srcOrd="0" destOrd="0" presId="urn:microsoft.com/office/officeart/2005/8/layout/orgChart1"/>
    <dgm:cxn modelId="{D443AAFC-2354-4835-B0A7-AED9B7C1505B}" type="presParOf" srcId="{FF273B79-DF81-4789-92D6-874029A75D6F}" destId="{D8A58715-0B89-4EA7-B1E3-F9DD7DD0503A}" srcOrd="1" destOrd="0" presId="urn:microsoft.com/office/officeart/2005/8/layout/orgChart1"/>
    <dgm:cxn modelId="{068DE810-5130-4738-8B2B-EE3805F733EE}" type="presParOf" srcId="{D65118A5-B0F3-47ED-84FE-92DB0D786220}" destId="{ACA5727B-4745-4750-A13F-206CA53A0472}" srcOrd="1" destOrd="0" presId="urn:microsoft.com/office/officeart/2005/8/layout/orgChart1"/>
    <dgm:cxn modelId="{0113ABB8-0476-4F72-97ED-4A1BC46271D1}" type="presParOf" srcId="{ACA5727B-4745-4750-A13F-206CA53A0472}" destId="{12BFC11D-F50E-4D9A-9607-AD1F790D109B}" srcOrd="0" destOrd="0" presId="urn:microsoft.com/office/officeart/2005/8/layout/orgChart1"/>
    <dgm:cxn modelId="{93C22E46-9EDC-4142-92E7-83C95D60003E}" type="presParOf" srcId="{ACA5727B-4745-4750-A13F-206CA53A0472}" destId="{A98C11F1-F3BF-4454-9BA6-D223532E5462}" srcOrd="1" destOrd="0" presId="urn:microsoft.com/office/officeart/2005/8/layout/orgChart1"/>
    <dgm:cxn modelId="{60130355-317E-4BDF-B84F-EA56ACD6E124}" type="presParOf" srcId="{A98C11F1-F3BF-4454-9BA6-D223532E5462}" destId="{52A879EF-A1CA-4772-BE3E-E036D0F6FAA1}" srcOrd="0" destOrd="0" presId="urn:microsoft.com/office/officeart/2005/8/layout/orgChart1"/>
    <dgm:cxn modelId="{4773EE99-5091-4990-AB0A-71A86CA3387D}" type="presParOf" srcId="{52A879EF-A1CA-4772-BE3E-E036D0F6FAA1}" destId="{3C29FA7C-9943-458B-AD1F-2EB496C4452F}" srcOrd="0" destOrd="0" presId="urn:microsoft.com/office/officeart/2005/8/layout/orgChart1"/>
    <dgm:cxn modelId="{1C9CE385-6587-4885-A460-1003993E2C52}" type="presParOf" srcId="{52A879EF-A1CA-4772-BE3E-E036D0F6FAA1}" destId="{3FA0C123-B943-4360-AC46-E2F569F4B51E}" srcOrd="1" destOrd="0" presId="urn:microsoft.com/office/officeart/2005/8/layout/orgChart1"/>
    <dgm:cxn modelId="{84DE5D1D-F8D3-4C8A-BAE3-6D19B439D0C4}" type="presParOf" srcId="{A98C11F1-F3BF-4454-9BA6-D223532E5462}" destId="{98B95372-6CFA-4D59-BCE2-4F5F83738E85}" srcOrd="1" destOrd="0" presId="urn:microsoft.com/office/officeart/2005/8/layout/orgChart1"/>
    <dgm:cxn modelId="{514F8E19-1332-4CEE-B5F4-53F6521471D3}" type="presParOf" srcId="{A98C11F1-F3BF-4454-9BA6-D223532E5462}" destId="{A6294F4F-FC21-4300-8A4C-44C49BA8B9C8}" srcOrd="2" destOrd="0" presId="urn:microsoft.com/office/officeart/2005/8/layout/orgChart1"/>
    <dgm:cxn modelId="{45D99166-DA42-4F12-A3CB-0129B640A720}" type="presParOf" srcId="{D65118A5-B0F3-47ED-84FE-92DB0D786220}" destId="{E109DF15-3BE8-42C9-8D8D-DB98BDD64638}" srcOrd="2" destOrd="0" presId="urn:microsoft.com/office/officeart/2005/8/layout/orgChart1"/>
    <dgm:cxn modelId="{CBD2C424-FEFB-43F7-A569-D686A894E23B}" type="presParOf" srcId="{373F4DA4-6345-4715-B6C8-3980CDD56025}" destId="{6BAB0AC7-C9CD-4472-A681-4796476F2231}" srcOrd="2" destOrd="0" presId="urn:microsoft.com/office/officeart/2005/8/layout/orgChart1"/>
    <dgm:cxn modelId="{A17E78E8-A3BB-4255-96D9-512771BECDB2}" type="presParOf" srcId="{373F4DA4-6345-4715-B6C8-3980CDD56025}" destId="{3A94BD42-0FA4-41D1-9130-1952A55B9CF2}" srcOrd="3" destOrd="0" presId="urn:microsoft.com/office/officeart/2005/8/layout/orgChart1"/>
    <dgm:cxn modelId="{8364740B-A824-42BB-B8F0-139739C80B1B}" type="presParOf" srcId="{3A94BD42-0FA4-41D1-9130-1952A55B9CF2}" destId="{936D6065-7F51-4527-A6D9-F7B4C44A88D4}" srcOrd="0" destOrd="0" presId="urn:microsoft.com/office/officeart/2005/8/layout/orgChart1"/>
    <dgm:cxn modelId="{70E1BEE4-58C7-4D75-BF52-5BF8A146B38A}" type="presParOf" srcId="{936D6065-7F51-4527-A6D9-F7B4C44A88D4}" destId="{A49264CB-E187-43D0-9F35-FB14505A4070}" srcOrd="0" destOrd="0" presId="urn:microsoft.com/office/officeart/2005/8/layout/orgChart1"/>
    <dgm:cxn modelId="{3691D000-AF7C-4B46-8C97-A331F6F23967}" type="presParOf" srcId="{936D6065-7F51-4527-A6D9-F7B4C44A88D4}" destId="{2B67E81B-6C3B-4C7A-955C-399411BB10D9}" srcOrd="1" destOrd="0" presId="urn:microsoft.com/office/officeart/2005/8/layout/orgChart1"/>
    <dgm:cxn modelId="{4F3BB787-0FB1-496B-B16F-91C465D2C9EE}" type="presParOf" srcId="{3A94BD42-0FA4-41D1-9130-1952A55B9CF2}" destId="{15999B68-E89F-4FD1-9C61-92F3090F89AD}" srcOrd="1" destOrd="0" presId="urn:microsoft.com/office/officeart/2005/8/layout/orgChart1"/>
    <dgm:cxn modelId="{6D8A39B7-99FA-4E64-8319-F9ADECF8C611}" type="presParOf" srcId="{15999B68-E89F-4FD1-9C61-92F3090F89AD}" destId="{010DD425-84BC-4B02-8A59-41F60EA23691}" srcOrd="0" destOrd="0" presId="urn:microsoft.com/office/officeart/2005/8/layout/orgChart1"/>
    <dgm:cxn modelId="{91024218-46C7-4019-AF8D-CEF7CFC554F5}" type="presParOf" srcId="{15999B68-E89F-4FD1-9C61-92F3090F89AD}" destId="{AED62AF6-CFC3-4581-AD66-2C16FE9603E2}" srcOrd="1" destOrd="0" presId="urn:microsoft.com/office/officeart/2005/8/layout/orgChart1"/>
    <dgm:cxn modelId="{B826F092-568C-47FA-8007-3FAAE38E7366}" type="presParOf" srcId="{AED62AF6-CFC3-4581-AD66-2C16FE9603E2}" destId="{E8E16673-DDD6-4AC3-A299-C956522EAC85}" srcOrd="0" destOrd="0" presId="urn:microsoft.com/office/officeart/2005/8/layout/orgChart1"/>
    <dgm:cxn modelId="{90F83B25-8356-411C-8D66-F88C86F0DDD5}" type="presParOf" srcId="{E8E16673-DDD6-4AC3-A299-C956522EAC85}" destId="{F104DF9D-BE41-413F-86C5-5825C883D633}" srcOrd="0" destOrd="0" presId="urn:microsoft.com/office/officeart/2005/8/layout/orgChart1"/>
    <dgm:cxn modelId="{DBA29AEA-B59E-428E-B7DE-B9949F076947}" type="presParOf" srcId="{E8E16673-DDD6-4AC3-A299-C956522EAC85}" destId="{C0ABAD07-68E8-433F-AA15-0B0DCC50E038}" srcOrd="1" destOrd="0" presId="urn:microsoft.com/office/officeart/2005/8/layout/orgChart1"/>
    <dgm:cxn modelId="{AA4707A0-C49F-431A-8268-EBCA83FA13BF}" type="presParOf" srcId="{AED62AF6-CFC3-4581-AD66-2C16FE9603E2}" destId="{3818A18A-FBAE-4CF3-BA5D-DAF04C111F43}" srcOrd="1" destOrd="0" presId="urn:microsoft.com/office/officeart/2005/8/layout/orgChart1"/>
    <dgm:cxn modelId="{825689E6-E150-4EF4-A12D-D8F195A79C65}" type="presParOf" srcId="{AED62AF6-CFC3-4581-AD66-2C16FE9603E2}" destId="{11D0DE58-0A1E-4B10-8ED4-7FAD352B5B4C}" srcOrd="2" destOrd="0" presId="urn:microsoft.com/office/officeart/2005/8/layout/orgChart1"/>
    <dgm:cxn modelId="{C0DC1A1B-0168-4525-A0A1-2B7803E26E33}" type="presParOf" srcId="{15999B68-E89F-4FD1-9C61-92F3090F89AD}" destId="{5812E8CB-6006-4A95-993A-5AED036BAF1C}" srcOrd="2" destOrd="0" presId="urn:microsoft.com/office/officeart/2005/8/layout/orgChart1"/>
    <dgm:cxn modelId="{D3D18CA6-34B9-433F-9166-5E8A028E59B4}" type="presParOf" srcId="{15999B68-E89F-4FD1-9C61-92F3090F89AD}" destId="{42ED9ABE-6D07-4554-9D9D-28B4F0D7E7CE}" srcOrd="3" destOrd="0" presId="urn:microsoft.com/office/officeart/2005/8/layout/orgChart1"/>
    <dgm:cxn modelId="{966B755E-9450-41A7-A428-9929141A5F1E}" type="presParOf" srcId="{42ED9ABE-6D07-4554-9D9D-28B4F0D7E7CE}" destId="{E5C7CE3D-591D-41C6-BDC4-B86E4FCDAEA7}" srcOrd="0" destOrd="0" presId="urn:microsoft.com/office/officeart/2005/8/layout/orgChart1"/>
    <dgm:cxn modelId="{2185F28E-DF68-49E9-BDC0-FB03E91EE110}" type="presParOf" srcId="{E5C7CE3D-591D-41C6-BDC4-B86E4FCDAEA7}" destId="{85806FBE-181B-4A27-86C3-EB5CD3B858D1}" srcOrd="0" destOrd="0" presId="urn:microsoft.com/office/officeart/2005/8/layout/orgChart1"/>
    <dgm:cxn modelId="{A9664AC0-0514-4F41-AE12-184ED465C76A}" type="presParOf" srcId="{E5C7CE3D-591D-41C6-BDC4-B86E4FCDAEA7}" destId="{7A2B9F78-722B-4799-BC2D-8194D165E986}" srcOrd="1" destOrd="0" presId="urn:microsoft.com/office/officeart/2005/8/layout/orgChart1"/>
    <dgm:cxn modelId="{2E9C1751-88F2-4EEC-A13B-5273E730724D}" type="presParOf" srcId="{42ED9ABE-6D07-4554-9D9D-28B4F0D7E7CE}" destId="{43D487A4-1BD9-4610-84AA-4C90931867B7}" srcOrd="1" destOrd="0" presId="urn:microsoft.com/office/officeart/2005/8/layout/orgChart1"/>
    <dgm:cxn modelId="{82D154ED-403A-4C09-A8A3-CF2719898649}" type="presParOf" srcId="{42ED9ABE-6D07-4554-9D9D-28B4F0D7E7CE}" destId="{43B49145-C96E-40A3-9735-ECC3C6F18DDD}" srcOrd="2" destOrd="0" presId="urn:microsoft.com/office/officeart/2005/8/layout/orgChart1"/>
    <dgm:cxn modelId="{93477969-A9B1-498A-B767-720CE420FE65}" type="presParOf" srcId="{3A94BD42-0FA4-41D1-9130-1952A55B9CF2}" destId="{D16228F1-6387-46C9-BE95-319F6621FE76}" srcOrd="2" destOrd="0" presId="urn:microsoft.com/office/officeart/2005/8/layout/orgChart1"/>
    <dgm:cxn modelId="{3CAFDDB6-6695-43C6-88D7-E5CCA0315FC5}" type="presParOf" srcId="{373F4DA4-6345-4715-B6C8-3980CDD56025}" destId="{693A4DED-C856-4B6F-A5D2-0B348668F684}" srcOrd="4" destOrd="0" presId="urn:microsoft.com/office/officeart/2005/8/layout/orgChart1"/>
    <dgm:cxn modelId="{0C4D8BCD-5002-41A2-892E-CC99938C56B2}" type="presParOf" srcId="{373F4DA4-6345-4715-B6C8-3980CDD56025}" destId="{FE66752C-FB9B-4E06-B1D5-BD6FB9441961}" srcOrd="5" destOrd="0" presId="urn:microsoft.com/office/officeart/2005/8/layout/orgChart1"/>
    <dgm:cxn modelId="{28D3D822-90CF-4775-9187-A5C8020BD871}" type="presParOf" srcId="{FE66752C-FB9B-4E06-B1D5-BD6FB9441961}" destId="{68511BBC-CF0A-4429-8514-4AB7AC326814}" srcOrd="0" destOrd="0" presId="urn:microsoft.com/office/officeart/2005/8/layout/orgChart1"/>
    <dgm:cxn modelId="{7F64CB5F-5DCA-4AF6-8039-5C7670968D12}" type="presParOf" srcId="{68511BBC-CF0A-4429-8514-4AB7AC326814}" destId="{CB9DB040-CD39-47AD-AA63-14D1B02A5D86}" srcOrd="0" destOrd="0" presId="urn:microsoft.com/office/officeart/2005/8/layout/orgChart1"/>
    <dgm:cxn modelId="{25723DA2-87B0-4789-BC1A-91DB41257436}" type="presParOf" srcId="{68511BBC-CF0A-4429-8514-4AB7AC326814}" destId="{28E39E3D-7AD1-4CD4-8F36-99F34C79A9C2}" srcOrd="1" destOrd="0" presId="urn:microsoft.com/office/officeart/2005/8/layout/orgChart1"/>
    <dgm:cxn modelId="{A406BF22-DF67-4703-A504-6BBFBB8F9430}" type="presParOf" srcId="{FE66752C-FB9B-4E06-B1D5-BD6FB9441961}" destId="{4BCFDA27-5177-48CC-9D91-8D4B2EDE2A92}" srcOrd="1" destOrd="0" presId="urn:microsoft.com/office/officeart/2005/8/layout/orgChart1"/>
    <dgm:cxn modelId="{271956B4-8C6B-4F8B-8D70-AEBAA58A159B}" type="presParOf" srcId="{FE66752C-FB9B-4E06-B1D5-BD6FB9441961}" destId="{A25F4DD6-6406-4FA4-B91F-E76A54460EDE}" srcOrd="2" destOrd="0" presId="urn:microsoft.com/office/officeart/2005/8/layout/orgChart1"/>
    <dgm:cxn modelId="{B6E8212E-348E-4C3D-8D4A-2E3778A80620}" type="presParOf" srcId="{373F4DA4-6345-4715-B6C8-3980CDD56025}" destId="{993A847B-5660-40DA-A4F9-903DF2930177}" srcOrd="6" destOrd="0" presId="urn:microsoft.com/office/officeart/2005/8/layout/orgChart1"/>
    <dgm:cxn modelId="{ECD10DAD-4458-413A-BFAA-E424ED381FA2}" type="presParOf" srcId="{373F4DA4-6345-4715-B6C8-3980CDD56025}" destId="{5ED7DC7B-9458-4675-9A22-7DD1A59BA64B}" srcOrd="7" destOrd="0" presId="urn:microsoft.com/office/officeart/2005/8/layout/orgChart1"/>
    <dgm:cxn modelId="{04BDB00E-DC42-431D-AA7F-3141291041D2}" type="presParOf" srcId="{5ED7DC7B-9458-4675-9A22-7DD1A59BA64B}" destId="{D71E251A-A9E4-4B3A-BC2E-DD87A2312345}" srcOrd="0" destOrd="0" presId="urn:microsoft.com/office/officeart/2005/8/layout/orgChart1"/>
    <dgm:cxn modelId="{D3001245-DB3C-42D2-B6CB-987F9A756561}" type="presParOf" srcId="{D71E251A-A9E4-4B3A-BC2E-DD87A2312345}" destId="{48C463E0-547B-488C-9C5B-FF4B17DB70E8}" srcOrd="0" destOrd="0" presId="urn:microsoft.com/office/officeart/2005/8/layout/orgChart1"/>
    <dgm:cxn modelId="{B28E43C8-7766-46B6-93B2-E75DCA1C3AA5}" type="presParOf" srcId="{D71E251A-A9E4-4B3A-BC2E-DD87A2312345}" destId="{6CF0C26A-4344-44E3-B197-AB614C400803}" srcOrd="1" destOrd="0" presId="urn:microsoft.com/office/officeart/2005/8/layout/orgChart1"/>
    <dgm:cxn modelId="{9D18D571-47FA-4E33-BC84-722C4193F69D}" type="presParOf" srcId="{5ED7DC7B-9458-4675-9A22-7DD1A59BA64B}" destId="{054AE1EF-3BB4-43B2-9993-BD00BCC58130}" srcOrd="1" destOrd="0" presId="urn:microsoft.com/office/officeart/2005/8/layout/orgChart1"/>
    <dgm:cxn modelId="{2B261CC5-7F55-4D70-8D19-A7B2F014C74F}" type="presParOf" srcId="{054AE1EF-3BB4-43B2-9993-BD00BCC58130}" destId="{996324EA-0F88-460D-88F5-4B093E16E494}" srcOrd="0" destOrd="0" presId="urn:microsoft.com/office/officeart/2005/8/layout/orgChart1"/>
    <dgm:cxn modelId="{740F9EE6-FD5B-4C7E-8BE2-AD61E5028685}" type="presParOf" srcId="{054AE1EF-3BB4-43B2-9993-BD00BCC58130}" destId="{3C060451-263B-4AD6-B894-9D734A7EBFE9}" srcOrd="1" destOrd="0" presId="urn:microsoft.com/office/officeart/2005/8/layout/orgChart1"/>
    <dgm:cxn modelId="{F85E6E9C-F212-4ADA-B564-902D59FE982F}" type="presParOf" srcId="{3C060451-263B-4AD6-B894-9D734A7EBFE9}" destId="{9B7189CF-1FB0-4C6C-B35A-24AB2D0B9A15}" srcOrd="0" destOrd="0" presId="urn:microsoft.com/office/officeart/2005/8/layout/orgChart1"/>
    <dgm:cxn modelId="{EBA5AB63-D3C4-411E-B784-F7BFD8D71C21}" type="presParOf" srcId="{9B7189CF-1FB0-4C6C-B35A-24AB2D0B9A15}" destId="{E50DFEA0-7B50-406D-84DD-3E9DC80395D4}" srcOrd="0" destOrd="0" presId="urn:microsoft.com/office/officeart/2005/8/layout/orgChart1"/>
    <dgm:cxn modelId="{54226F34-6E61-4EC0-B7E1-AC292D93BD78}" type="presParOf" srcId="{9B7189CF-1FB0-4C6C-B35A-24AB2D0B9A15}" destId="{751726B3-5F8E-4A3A-BC7B-FF3BD4670C65}" srcOrd="1" destOrd="0" presId="urn:microsoft.com/office/officeart/2005/8/layout/orgChart1"/>
    <dgm:cxn modelId="{8122D3FC-3541-4CF0-AEDF-86C03F58DB08}" type="presParOf" srcId="{3C060451-263B-4AD6-B894-9D734A7EBFE9}" destId="{B3C72EDF-9576-4F70-82F4-4AE31A2E90C7}" srcOrd="1" destOrd="0" presId="urn:microsoft.com/office/officeart/2005/8/layout/orgChart1"/>
    <dgm:cxn modelId="{422780F0-B9C6-4001-9F3C-194DF060EAF5}" type="presParOf" srcId="{3C060451-263B-4AD6-B894-9D734A7EBFE9}" destId="{4147B5B7-427C-4FE2-9729-95E6278169E5}" srcOrd="2" destOrd="0" presId="urn:microsoft.com/office/officeart/2005/8/layout/orgChart1"/>
    <dgm:cxn modelId="{DADF77BF-3C0B-4A9E-8B6D-0BA0E1243797}" type="presParOf" srcId="{5ED7DC7B-9458-4675-9A22-7DD1A59BA64B}" destId="{4DB1100D-2F60-4736-9362-BEA0AF910A01}" srcOrd="2" destOrd="0" presId="urn:microsoft.com/office/officeart/2005/8/layout/orgChart1"/>
    <dgm:cxn modelId="{42ADDF26-86B8-4E10-8036-F265E1BBA1A3}" type="presParOf" srcId="{3297CB0C-E1DB-4CF5-95C4-D8997D38F07E}" destId="{53E9F12A-9716-4F69-9785-0FC41B2A37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5B8A8-7728-4E13-B51A-9B176DB50328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B64D3-32AE-4E59-8B47-3C834395FDDF}">
      <dgm:prSet phldrT="[Text]"/>
      <dgm:spPr/>
      <dgm:t>
        <a:bodyPr/>
        <a:lstStyle/>
        <a:p>
          <a:r>
            <a:rPr lang="fi-FI" dirty="0" smtClean="0">
              <a:solidFill>
                <a:srgbClr val="0070C0"/>
              </a:solidFill>
            </a:rPr>
            <a:t>Home</a:t>
          </a:r>
          <a:endParaRPr lang="en-US" dirty="0">
            <a:solidFill>
              <a:srgbClr val="0070C0"/>
            </a:solidFill>
          </a:endParaRPr>
        </a:p>
      </dgm:t>
    </dgm:pt>
    <dgm:pt modelId="{93EAF7A9-252C-4925-953F-5A867BFF268A}" type="parTrans" cxnId="{2F97A645-EADA-47A2-87A9-C9D024A4F3BF}">
      <dgm:prSet/>
      <dgm:spPr/>
      <dgm:t>
        <a:bodyPr/>
        <a:lstStyle/>
        <a:p>
          <a:endParaRPr lang="en-US"/>
        </a:p>
      </dgm:t>
    </dgm:pt>
    <dgm:pt modelId="{EE367F75-6B97-4ADE-8848-AB4318672683}" type="sibTrans" cxnId="{2F97A645-EADA-47A2-87A9-C9D024A4F3BF}">
      <dgm:prSet/>
      <dgm:spPr/>
      <dgm:t>
        <a:bodyPr/>
        <a:lstStyle/>
        <a:p>
          <a:endParaRPr lang="en-US"/>
        </a:p>
      </dgm:t>
    </dgm:pt>
    <dgm:pt modelId="{51C6B384-15CD-4D0A-BA53-E0892E06CFB5}">
      <dgm:prSet phldrT="[Text]"/>
      <dgm:spPr/>
      <dgm:t>
        <a:bodyPr/>
        <a:lstStyle/>
        <a:p>
          <a:r>
            <a:rPr lang="fi-FI" dirty="0" smtClean="0"/>
            <a:t>My Project</a:t>
          </a:r>
          <a:endParaRPr lang="en-US" dirty="0"/>
        </a:p>
      </dgm:t>
    </dgm:pt>
    <dgm:pt modelId="{B9C45233-61F5-427B-ACC2-7965F4FA9C2D}" type="parTrans" cxnId="{9ACA7832-E765-45A7-A12F-9925E860B241}">
      <dgm:prSet/>
      <dgm:spPr/>
      <dgm:t>
        <a:bodyPr/>
        <a:lstStyle/>
        <a:p>
          <a:endParaRPr lang="en-US"/>
        </a:p>
      </dgm:t>
    </dgm:pt>
    <dgm:pt modelId="{B095ABB4-EA67-401C-8876-641583D967E1}" type="sibTrans" cxnId="{9ACA7832-E765-45A7-A12F-9925E860B241}">
      <dgm:prSet/>
      <dgm:spPr/>
      <dgm:t>
        <a:bodyPr/>
        <a:lstStyle/>
        <a:p>
          <a:endParaRPr lang="en-US"/>
        </a:p>
      </dgm:t>
    </dgm:pt>
    <dgm:pt modelId="{1D5863FB-8758-4D35-9ECF-ADF8E3D654C5}">
      <dgm:prSet phldrT="[Text]"/>
      <dgm:spPr/>
      <dgm:t>
        <a:bodyPr/>
        <a:lstStyle/>
        <a:p>
          <a:r>
            <a:rPr lang="fi-FI" dirty="0" smtClean="0"/>
            <a:t>My </a:t>
          </a:r>
          <a:r>
            <a:rPr lang="fi-FI" dirty="0" err="1" smtClean="0"/>
            <a:t>tasks</a:t>
          </a:r>
          <a:endParaRPr lang="en-US" dirty="0"/>
        </a:p>
      </dgm:t>
    </dgm:pt>
    <dgm:pt modelId="{8D2CDDA0-DD21-45D9-83D4-5D22BAFAD341}" type="parTrans" cxnId="{8A8F8E1F-FD5F-4910-8F90-B69EFCD43E04}">
      <dgm:prSet/>
      <dgm:spPr/>
      <dgm:t>
        <a:bodyPr/>
        <a:lstStyle/>
        <a:p>
          <a:endParaRPr lang="en-US"/>
        </a:p>
      </dgm:t>
    </dgm:pt>
    <dgm:pt modelId="{FBD1C8F7-ACCD-4748-B2BE-C980FEAEFA9B}" type="sibTrans" cxnId="{8A8F8E1F-FD5F-4910-8F90-B69EFCD43E04}">
      <dgm:prSet/>
      <dgm:spPr/>
      <dgm:t>
        <a:bodyPr/>
        <a:lstStyle/>
        <a:p>
          <a:endParaRPr lang="en-US"/>
        </a:p>
      </dgm:t>
    </dgm:pt>
    <dgm:pt modelId="{4C6915C5-24AE-4DF2-B99D-00CA3A99354F}">
      <dgm:prSet phldrT="[Text]"/>
      <dgm:spPr/>
      <dgm:t>
        <a:bodyPr/>
        <a:lstStyle/>
        <a:p>
          <a:r>
            <a:rPr lang="fi-FI" dirty="0" err="1" smtClean="0">
              <a:solidFill>
                <a:srgbClr val="0070C0"/>
              </a:solidFill>
            </a:rPr>
            <a:t>Projects</a:t>
          </a:r>
          <a:endParaRPr lang="en-US" dirty="0">
            <a:solidFill>
              <a:srgbClr val="0070C0"/>
            </a:solidFill>
          </a:endParaRPr>
        </a:p>
      </dgm:t>
    </dgm:pt>
    <dgm:pt modelId="{9570DA80-FE7A-4791-98CD-0454BF457895}" type="parTrans" cxnId="{AC79FD6A-1405-4F96-80CD-0AD154DADC5C}">
      <dgm:prSet/>
      <dgm:spPr/>
      <dgm:t>
        <a:bodyPr/>
        <a:lstStyle/>
        <a:p>
          <a:endParaRPr lang="en-US"/>
        </a:p>
      </dgm:t>
    </dgm:pt>
    <dgm:pt modelId="{16D6E070-E46F-496C-99D4-07119E4EF743}" type="sibTrans" cxnId="{AC79FD6A-1405-4F96-80CD-0AD154DADC5C}">
      <dgm:prSet/>
      <dgm:spPr/>
      <dgm:t>
        <a:bodyPr/>
        <a:lstStyle/>
        <a:p>
          <a:endParaRPr lang="en-US"/>
        </a:p>
      </dgm:t>
    </dgm:pt>
    <dgm:pt modelId="{B6AA4CF4-95A1-493E-A14F-97CEA9C2C136}">
      <dgm:prSet phldrT="[Text]"/>
      <dgm:spPr/>
      <dgm:t>
        <a:bodyPr/>
        <a:lstStyle/>
        <a:p>
          <a:r>
            <a:rPr lang="fi-FI" dirty="0" err="1" smtClean="0"/>
            <a:t>Lists</a:t>
          </a:r>
          <a:r>
            <a:rPr lang="fi-FI" dirty="0" smtClean="0"/>
            <a:t> of </a:t>
          </a:r>
          <a:r>
            <a:rPr lang="fi-FI" dirty="0" err="1" smtClean="0"/>
            <a:t>projects</a:t>
          </a:r>
          <a:r>
            <a:rPr lang="fi-FI" dirty="0" smtClean="0"/>
            <a:t>.</a:t>
          </a:r>
          <a:endParaRPr lang="en-US" dirty="0"/>
        </a:p>
      </dgm:t>
    </dgm:pt>
    <dgm:pt modelId="{E687C9C7-3E9B-4848-AD75-BA5A9CAFA289}" type="parTrans" cxnId="{D16F5047-A781-4E32-A2E3-D05C11EC2D2D}">
      <dgm:prSet/>
      <dgm:spPr/>
      <dgm:t>
        <a:bodyPr/>
        <a:lstStyle/>
        <a:p>
          <a:endParaRPr lang="en-US"/>
        </a:p>
      </dgm:t>
    </dgm:pt>
    <dgm:pt modelId="{48113740-E663-49A5-BBDF-88C1EA19FD5A}" type="sibTrans" cxnId="{D16F5047-A781-4E32-A2E3-D05C11EC2D2D}">
      <dgm:prSet/>
      <dgm:spPr/>
      <dgm:t>
        <a:bodyPr/>
        <a:lstStyle/>
        <a:p>
          <a:endParaRPr lang="en-US"/>
        </a:p>
      </dgm:t>
    </dgm:pt>
    <dgm:pt modelId="{F3149E6B-F7D8-4869-97B4-506A91C8B1B3}">
      <dgm:prSet phldrT="[Text]"/>
      <dgm:spPr/>
      <dgm:t>
        <a:bodyPr/>
        <a:lstStyle/>
        <a:p>
          <a:r>
            <a:rPr lang="fi-FI" dirty="0" smtClean="0"/>
            <a:t>Button of </a:t>
          </a:r>
          <a:r>
            <a:rPr lang="fi-FI" dirty="0" err="1" smtClean="0"/>
            <a:t>making</a:t>
          </a:r>
          <a:r>
            <a:rPr lang="fi-FI" dirty="0" smtClean="0"/>
            <a:t> </a:t>
          </a:r>
          <a:r>
            <a:rPr lang="fi-FI" dirty="0" err="1" smtClean="0"/>
            <a:t>new</a:t>
          </a:r>
          <a:r>
            <a:rPr lang="fi-FI" dirty="0" smtClean="0"/>
            <a:t> </a:t>
          </a:r>
          <a:r>
            <a:rPr lang="fi-FI" dirty="0" err="1" smtClean="0"/>
            <a:t>projects</a:t>
          </a:r>
          <a:r>
            <a:rPr lang="fi-FI" dirty="0" smtClean="0"/>
            <a:t>.</a:t>
          </a:r>
          <a:endParaRPr lang="en-US" dirty="0"/>
        </a:p>
      </dgm:t>
    </dgm:pt>
    <dgm:pt modelId="{69CD01AA-44B0-4C69-B2E3-99448D008785}" type="parTrans" cxnId="{A60BF7AD-B744-464F-83B1-7D08EA34299D}">
      <dgm:prSet/>
      <dgm:spPr/>
      <dgm:t>
        <a:bodyPr/>
        <a:lstStyle/>
        <a:p>
          <a:endParaRPr lang="en-US"/>
        </a:p>
      </dgm:t>
    </dgm:pt>
    <dgm:pt modelId="{3B285213-E630-4AA7-B178-50B7149127A1}" type="sibTrans" cxnId="{A60BF7AD-B744-464F-83B1-7D08EA34299D}">
      <dgm:prSet/>
      <dgm:spPr/>
      <dgm:t>
        <a:bodyPr/>
        <a:lstStyle/>
        <a:p>
          <a:endParaRPr lang="en-US"/>
        </a:p>
      </dgm:t>
    </dgm:pt>
    <dgm:pt modelId="{485DE707-2E40-4644-B275-5D1EB9E6BFBA}">
      <dgm:prSet phldrT="[Text]"/>
      <dgm:spPr/>
      <dgm:t>
        <a:bodyPr/>
        <a:lstStyle/>
        <a:p>
          <a:r>
            <a:rPr lang="fi-FI" dirty="0" err="1" smtClean="0">
              <a:solidFill>
                <a:srgbClr val="0070C0"/>
              </a:solidFill>
            </a:rPr>
            <a:t>Members</a:t>
          </a:r>
          <a:endParaRPr lang="en-US" dirty="0">
            <a:solidFill>
              <a:srgbClr val="0070C0"/>
            </a:solidFill>
          </a:endParaRPr>
        </a:p>
      </dgm:t>
    </dgm:pt>
    <dgm:pt modelId="{5C5CBB1E-65E2-4D39-9AE5-C18EB6334397}" type="parTrans" cxnId="{1FF93831-C1AA-484F-AB60-D73EA731B434}">
      <dgm:prSet/>
      <dgm:spPr/>
      <dgm:t>
        <a:bodyPr/>
        <a:lstStyle/>
        <a:p>
          <a:endParaRPr lang="en-US"/>
        </a:p>
      </dgm:t>
    </dgm:pt>
    <dgm:pt modelId="{CD3D5937-EA02-45DF-92C2-3C1CBFF21CC3}" type="sibTrans" cxnId="{1FF93831-C1AA-484F-AB60-D73EA731B434}">
      <dgm:prSet/>
      <dgm:spPr/>
      <dgm:t>
        <a:bodyPr/>
        <a:lstStyle/>
        <a:p>
          <a:endParaRPr lang="en-US"/>
        </a:p>
      </dgm:t>
    </dgm:pt>
    <dgm:pt modelId="{66C432D3-08CB-47FA-982C-31DB42EC4377}">
      <dgm:prSet phldrT="[Text]"/>
      <dgm:spPr/>
      <dgm:t>
        <a:bodyPr/>
        <a:lstStyle/>
        <a:p>
          <a:r>
            <a:rPr lang="fi-FI" dirty="0" err="1" smtClean="0">
              <a:solidFill>
                <a:srgbClr val="0070C0"/>
              </a:solidFill>
            </a:rPr>
            <a:t>Calendar</a:t>
          </a:r>
          <a:endParaRPr lang="en-US" dirty="0">
            <a:solidFill>
              <a:srgbClr val="0070C0"/>
            </a:solidFill>
          </a:endParaRPr>
        </a:p>
      </dgm:t>
    </dgm:pt>
    <dgm:pt modelId="{4D23B7D4-2376-4DCC-A68D-A86560A6F423}" type="parTrans" cxnId="{598AC0F8-E614-4978-B06C-D7367947565B}">
      <dgm:prSet/>
      <dgm:spPr/>
      <dgm:t>
        <a:bodyPr/>
        <a:lstStyle/>
        <a:p>
          <a:endParaRPr lang="en-US"/>
        </a:p>
      </dgm:t>
    </dgm:pt>
    <dgm:pt modelId="{F3332A03-484D-4798-8986-2F38492EDA66}" type="sibTrans" cxnId="{598AC0F8-E614-4978-B06C-D7367947565B}">
      <dgm:prSet/>
      <dgm:spPr/>
      <dgm:t>
        <a:bodyPr/>
        <a:lstStyle/>
        <a:p>
          <a:endParaRPr lang="en-US"/>
        </a:p>
      </dgm:t>
    </dgm:pt>
    <dgm:pt modelId="{1EEB25D3-44FA-4741-860C-F2DC88E1FD6F}">
      <dgm:prSet/>
      <dgm:spPr/>
      <dgm:t>
        <a:bodyPr/>
        <a:lstStyle/>
        <a:p>
          <a:r>
            <a:rPr lang="fi-FI" dirty="0" err="1" smtClean="0"/>
            <a:t>Notifications</a:t>
          </a:r>
          <a:endParaRPr lang="en-US" dirty="0"/>
        </a:p>
      </dgm:t>
    </dgm:pt>
    <dgm:pt modelId="{0C9FAE1F-D436-4844-BC0A-47ABAD2FBC48}" type="parTrans" cxnId="{84F9EDDC-634B-470E-A9F2-2AA811FE19C2}">
      <dgm:prSet/>
      <dgm:spPr/>
      <dgm:t>
        <a:bodyPr/>
        <a:lstStyle/>
        <a:p>
          <a:endParaRPr lang="en-US"/>
        </a:p>
      </dgm:t>
    </dgm:pt>
    <dgm:pt modelId="{46AECEB9-5511-48C8-AA21-0A9BAC8A04EB}" type="sibTrans" cxnId="{84F9EDDC-634B-470E-A9F2-2AA811FE19C2}">
      <dgm:prSet/>
      <dgm:spPr/>
      <dgm:t>
        <a:bodyPr/>
        <a:lstStyle/>
        <a:p>
          <a:endParaRPr lang="en-US"/>
        </a:p>
      </dgm:t>
    </dgm:pt>
    <dgm:pt modelId="{FD062156-EE35-4AD2-A513-AA48F72719B9}">
      <dgm:prSet/>
      <dgm:spPr/>
      <dgm:t>
        <a:bodyPr/>
        <a:lstStyle/>
        <a:p>
          <a:r>
            <a:rPr lang="fi-FI" dirty="0" err="1" smtClean="0"/>
            <a:t>List</a:t>
          </a:r>
          <a:r>
            <a:rPr lang="fi-FI" dirty="0" smtClean="0"/>
            <a:t> of online </a:t>
          </a:r>
          <a:r>
            <a:rPr lang="fi-FI" dirty="0" err="1" smtClean="0"/>
            <a:t>members</a:t>
          </a:r>
          <a:endParaRPr lang="en-US" dirty="0"/>
        </a:p>
      </dgm:t>
    </dgm:pt>
    <dgm:pt modelId="{8D04FB30-D3F3-462F-95FD-DDDC93782071}" type="parTrans" cxnId="{2C802BD9-636C-404B-947C-E143C5346834}">
      <dgm:prSet/>
      <dgm:spPr/>
      <dgm:t>
        <a:bodyPr/>
        <a:lstStyle/>
        <a:p>
          <a:endParaRPr lang="en-US"/>
        </a:p>
      </dgm:t>
    </dgm:pt>
    <dgm:pt modelId="{BB33F0CE-481A-4DCB-B889-7F418FBA0A28}" type="sibTrans" cxnId="{2C802BD9-636C-404B-947C-E143C5346834}">
      <dgm:prSet/>
      <dgm:spPr/>
      <dgm:t>
        <a:bodyPr/>
        <a:lstStyle/>
        <a:p>
          <a:endParaRPr lang="en-US"/>
        </a:p>
      </dgm:t>
    </dgm:pt>
    <dgm:pt modelId="{793A4402-0A5C-4D45-84D7-8EFD6AA23AA6}">
      <dgm:prSet/>
      <dgm:spPr/>
      <dgm:t>
        <a:bodyPr/>
        <a:lstStyle/>
        <a:p>
          <a:r>
            <a:rPr lang="fi-FI" dirty="0" err="1" smtClean="0"/>
            <a:t>Pictures</a:t>
          </a:r>
          <a:r>
            <a:rPr lang="fi-FI" dirty="0" smtClean="0"/>
            <a:t>.</a:t>
          </a:r>
          <a:endParaRPr lang="en-US" dirty="0"/>
        </a:p>
      </dgm:t>
    </dgm:pt>
    <dgm:pt modelId="{FD01ED26-38F1-4DB7-978A-65C6DF02F905}" type="parTrans" cxnId="{1BC57233-0359-4F02-8256-ACB482534661}">
      <dgm:prSet/>
      <dgm:spPr/>
      <dgm:t>
        <a:bodyPr/>
        <a:lstStyle/>
        <a:p>
          <a:endParaRPr lang="en-US"/>
        </a:p>
      </dgm:t>
    </dgm:pt>
    <dgm:pt modelId="{1BAE75A5-60EF-4ACE-8981-8A4B0E41E3BC}" type="sibTrans" cxnId="{1BC57233-0359-4F02-8256-ACB482534661}">
      <dgm:prSet/>
      <dgm:spPr/>
      <dgm:t>
        <a:bodyPr/>
        <a:lstStyle/>
        <a:p>
          <a:endParaRPr lang="en-US"/>
        </a:p>
      </dgm:t>
    </dgm:pt>
    <dgm:pt modelId="{629883B6-7E1A-4453-B17E-7DCF7D9AABDD}">
      <dgm:prSet/>
      <dgm:spPr/>
      <dgm:t>
        <a:bodyPr/>
        <a:lstStyle/>
        <a:p>
          <a:r>
            <a:rPr lang="fi-FI" dirty="0" err="1" smtClean="0"/>
            <a:t>Member</a:t>
          </a:r>
          <a:r>
            <a:rPr lang="fi-FI" dirty="0" smtClean="0"/>
            <a:t> Info</a:t>
          </a:r>
          <a:endParaRPr lang="en-US" dirty="0"/>
        </a:p>
      </dgm:t>
    </dgm:pt>
    <dgm:pt modelId="{8AB0DCA5-0ED3-4081-9998-DE8741B42EA5}" type="parTrans" cxnId="{7BE7629C-3045-4290-9097-616081EB9C29}">
      <dgm:prSet/>
      <dgm:spPr/>
      <dgm:t>
        <a:bodyPr/>
        <a:lstStyle/>
        <a:p>
          <a:endParaRPr lang="en-US"/>
        </a:p>
      </dgm:t>
    </dgm:pt>
    <dgm:pt modelId="{77B63577-024F-4BF6-8E13-8A8DD63614EF}" type="sibTrans" cxnId="{7BE7629C-3045-4290-9097-616081EB9C29}">
      <dgm:prSet/>
      <dgm:spPr/>
      <dgm:t>
        <a:bodyPr/>
        <a:lstStyle/>
        <a:p>
          <a:endParaRPr lang="en-US"/>
        </a:p>
      </dgm:t>
    </dgm:pt>
    <dgm:pt modelId="{7FD3011D-8054-4B9E-8C7A-4E693EA1414E}" type="pres">
      <dgm:prSet presAssocID="{FEC5B8A8-7728-4E13-B51A-9B176DB503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3ED7F9-C3A2-4196-89A3-0A2AB970122F}" type="pres">
      <dgm:prSet presAssocID="{8B6B64D3-32AE-4E59-8B47-3C834395FDDF}" presName="root" presStyleCnt="0"/>
      <dgm:spPr/>
    </dgm:pt>
    <dgm:pt modelId="{B7CA38A5-358A-4DCA-9CAD-27E65CB26757}" type="pres">
      <dgm:prSet presAssocID="{8B6B64D3-32AE-4E59-8B47-3C834395FDDF}" presName="rootComposite" presStyleCnt="0"/>
      <dgm:spPr/>
    </dgm:pt>
    <dgm:pt modelId="{BF41EE53-061B-481B-BAA9-DD1E9C273EA0}" type="pres">
      <dgm:prSet presAssocID="{8B6B64D3-32AE-4E59-8B47-3C834395FDDF}" presName="rootText" presStyleLbl="node1" presStyleIdx="0" presStyleCnt="4" custLinFactNeighborY="1328"/>
      <dgm:spPr/>
      <dgm:t>
        <a:bodyPr/>
        <a:lstStyle/>
        <a:p>
          <a:endParaRPr lang="en-US"/>
        </a:p>
      </dgm:t>
    </dgm:pt>
    <dgm:pt modelId="{CD8D4155-F3BD-465C-ABF5-66B8BAD6B64A}" type="pres">
      <dgm:prSet presAssocID="{8B6B64D3-32AE-4E59-8B47-3C834395FDDF}" presName="rootConnector" presStyleLbl="node1" presStyleIdx="0" presStyleCnt="4"/>
      <dgm:spPr/>
      <dgm:t>
        <a:bodyPr/>
        <a:lstStyle/>
        <a:p>
          <a:endParaRPr lang="en-US"/>
        </a:p>
      </dgm:t>
    </dgm:pt>
    <dgm:pt modelId="{39A816CF-45C1-471E-915F-6D05BB58ACB9}" type="pres">
      <dgm:prSet presAssocID="{8B6B64D3-32AE-4E59-8B47-3C834395FDDF}" presName="childShape" presStyleCnt="0"/>
      <dgm:spPr/>
    </dgm:pt>
    <dgm:pt modelId="{D32EA070-C0C9-4562-BBAC-61DFDB039E40}" type="pres">
      <dgm:prSet presAssocID="{B9C45233-61F5-427B-ACC2-7965F4FA9C2D}" presName="Name13" presStyleLbl="parChTrans1D2" presStyleIdx="0" presStyleCnt="8"/>
      <dgm:spPr/>
      <dgm:t>
        <a:bodyPr/>
        <a:lstStyle/>
        <a:p>
          <a:endParaRPr lang="en-US"/>
        </a:p>
      </dgm:t>
    </dgm:pt>
    <dgm:pt modelId="{2B5FACAC-C259-4B54-932E-07C34D34D50C}" type="pres">
      <dgm:prSet presAssocID="{51C6B384-15CD-4D0A-BA53-E0892E06CFB5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8F-D0E8-4032-BA3F-549A85E7227D}" type="pres">
      <dgm:prSet presAssocID="{8D2CDDA0-DD21-45D9-83D4-5D22BAFAD341}" presName="Name13" presStyleLbl="parChTrans1D2" presStyleIdx="1" presStyleCnt="8"/>
      <dgm:spPr/>
      <dgm:t>
        <a:bodyPr/>
        <a:lstStyle/>
        <a:p>
          <a:endParaRPr lang="en-US"/>
        </a:p>
      </dgm:t>
    </dgm:pt>
    <dgm:pt modelId="{811B6BEB-2C91-45C4-BA05-BEB357AE008E}" type="pres">
      <dgm:prSet presAssocID="{1D5863FB-8758-4D35-9ECF-ADF8E3D654C5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E9997-0E70-4A02-9B4E-84CCDC42AD80}" type="pres">
      <dgm:prSet presAssocID="{0C9FAE1F-D436-4844-BC0A-47ABAD2FBC48}" presName="Name13" presStyleLbl="parChTrans1D2" presStyleIdx="2" presStyleCnt="8"/>
      <dgm:spPr/>
      <dgm:t>
        <a:bodyPr/>
        <a:lstStyle/>
        <a:p>
          <a:endParaRPr lang="en-US"/>
        </a:p>
      </dgm:t>
    </dgm:pt>
    <dgm:pt modelId="{AD88E2C9-28B6-4731-9A7A-A5FC0A4A904E}" type="pres">
      <dgm:prSet presAssocID="{1EEB25D3-44FA-4741-860C-F2DC88E1FD6F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43CCE-7188-470D-8CB6-145E64405DFE}" type="pres">
      <dgm:prSet presAssocID="{8D04FB30-D3F3-462F-95FD-DDDC93782071}" presName="Name13" presStyleLbl="parChTrans1D2" presStyleIdx="3" presStyleCnt="8"/>
      <dgm:spPr/>
      <dgm:t>
        <a:bodyPr/>
        <a:lstStyle/>
        <a:p>
          <a:endParaRPr lang="en-US"/>
        </a:p>
      </dgm:t>
    </dgm:pt>
    <dgm:pt modelId="{3E42DF93-2A71-4BA6-97AE-920FCC5B1005}" type="pres">
      <dgm:prSet presAssocID="{FD062156-EE35-4AD2-A513-AA48F72719B9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379CB-AA8F-45E3-B809-02BC6170D4F2}" type="pres">
      <dgm:prSet presAssocID="{4C6915C5-24AE-4DF2-B99D-00CA3A99354F}" presName="root" presStyleCnt="0"/>
      <dgm:spPr/>
    </dgm:pt>
    <dgm:pt modelId="{05996B1D-3DDC-43CA-B442-D6828F65791A}" type="pres">
      <dgm:prSet presAssocID="{4C6915C5-24AE-4DF2-B99D-00CA3A99354F}" presName="rootComposite" presStyleCnt="0"/>
      <dgm:spPr/>
    </dgm:pt>
    <dgm:pt modelId="{73388E6D-AD82-420F-B025-8CDF5EFA5BED}" type="pres">
      <dgm:prSet presAssocID="{4C6915C5-24AE-4DF2-B99D-00CA3A99354F}" presName="rootText" presStyleLbl="node1" presStyleIdx="1" presStyleCnt="4"/>
      <dgm:spPr/>
      <dgm:t>
        <a:bodyPr/>
        <a:lstStyle/>
        <a:p>
          <a:endParaRPr lang="en-US"/>
        </a:p>
      </dgm:t>
    </dgm:pt>
    <dgm:pt modelId="{D3F3CF04-1A70-4037-895D-FB1283462DEB}" type="pres">
      <dgm:prSet presAssocID="{4C6915C5-24AE-4DF2-B99D-00CA3A99354F}" presName="rootConnector" presStyleLbl="node1" presStyleIdx="1" presStyleCnt="4"/>
      <dgm:spPr/>
      <dgm:t>
        <a:bodyPr/>
        <a:lstStyle/>
        <a:p>
          <a:endParaRPr lang="en-US"/>
        </a:p>
      </dgm:t>
    </dgm:pt>
    <dgm:pt modelId="{3FD97FA0-8C09-4E4A-A128-1811155B9C48}" type="pres">
      <dgm:prSet presAssocID="{4C6915C5-24AE-4DF2-B99D-00CA3A99354F}" presName="childShape" presStyleCnt="0"/>
      <dgm:spPr/>
    </dgm:pt>
    <dgm:pt modelId="{205A7BC3-559E-4098-968D-A5B221A8F3CA}" type="pres">
      <dgm:prSet presAssocID="{E687C9C7-3E9B-4848-AD75-BA5A9CAFA289}" presName="Name13" presStyleLbl="parChTrans1D2" presStyleIdx="4" presStyleCnt="8"/>
      <dgm:spPr/>
      <dgm:t>
        <a:bodyPr/>
        <a:lstStyle/>
        <a:p>
          <a:endParaRPr lang="en-US"/>
        </a:p>
      </dgm:t>
    </dgm:pt>
    <dgm:pt modelId="{70EFF7F2-A00B-4F43-B114-AD0431456B2E}" type="pres">
      <dgm:prSet presAssocID="{B6AA4CF4-95A1-493E-A14F-97CEA9C2C136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1F889-36E3-4B11-9A49-3F7B1B898C39}" type="pres">
      <dgm:prSet presAssocID="{69CD01AA-44B0-4C69-B2E3-99448D008785}" presName="Name13" presStyleLbl="parChTrans1D2" presStyleIdx="5" presStyleCnt="8"/>
      <dgm:spPr/>
      <dgm:t>
        <a:bodyPr/>
        <a:lstStyle/>
        <a:p>
          <a:endParaRPr lang="en-US"/>
        </a:p>
      </dgm:t>
    </dgm:pt>
    <dgm:pt modelId="{5C537D48-1DC7-4650-9903-1E76CB1062C4}" type="pres">
      <dgm:prSet presAssocID="{F3149E6B-F7D8-4869-97B4-506A91C8B1B3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8F235-FEA6-481D-8AEE-C69BBC278882}" type="pres">
      <dgm:prSet presAssocID="{485DE707-2E40-4644-B275-5D1EB9E6BFBA}" presName="root" presStyleCnt="0"/>
      <dgm:spPr/>
    </dgm:pt>
    <dgm:pt modelId="{150FC272-E290-42F3-B6A2-39556740117B}" type="pres">
      <dgm:prSet presAssocID="{485DE707-2E40-4644-B275-5D1EB9E6BFBA}" presName="rootComposite" presStyleCnt="0"/>
      <dgm:spPr/>
    </dgm:pt>
    <dgm:pt modelId="{E6F6407C-3041-41C9-8C77-C2FD9ADA7F6C}" type="pres">
      <dgm:prSet presAssocID="{485DE707-2E40-4644-B275-5D1EB9E6BFBA}" presName="rootText" presStyleLbl="node1" presStyleIdx="2" presStyleCnt="4" custLinFactNeighborY="1328"/>
      <dgm:spPr/>
      <dgm:t>
        <a:bodyPr/>
        <a:lstStyle/>
        <a:p>
          <a:endParaRPr lang="en-US"/>
        </a:p>
      </dgm:t>
    </dgm:pt>
    <dgm:pt modelId="{09B792E8-74BF-4230-A716-D40173A64CE3}" type="pres">
      <dgm:prSet presAssocID="{485DE707-2E40-4644-B275-5D1EB9E6BFBA}" presName="rootConnector" presStyleLbl="node1" presStyleIdx="2" presStyleCnt="4"/>
      <dgm:spPr/>
      <dgm:t>
        <a:bodyPr/>
        <a:lstStyle/>
        <a:p>
          <a:endParaRPr lang="en-US"/>
        </a:p>
      </dgm:t>
    </dgm:pt>
    <dgm:pt modelId="{C6BB28C8-4133-40C8-A033-A5AC4B907720}" type="pres">
      <dgm:prSet presAssocID="{485DE707-2E40-4644-B275-5D1EB9E6BFBA}" presName="childShape" presStyleCnt="0"/>
      <dgm:spPr/>
    </dgm:pt>
    <dgm:pt modelId="{C0698BCA-5DB7-4208-8817-321AF42A3760}" type="pres">
      <dgm:prSet presAssocID="{FD01ED26-38F1-4DB7-978A-65C6DF02F905}" presName="Name13" presStyleLbl="parChTrans1D2" presStyleIdx="6" presStyleCnt="8"/>
      <dgm:spPr/>
      <dgm:t>
        <a:bodyPr/>
        <a:lstStyle/>
        <a:p>
          <a:endParaRPr lang="en-US"/>
        </a:p>
      </dgm:t>
    </dgm:pt>
    <dgm:pt modelId="{B3355E10-3E82-4AAA-B4AB-346DFDB3A4BB}" type="pres">
      <dgm:prSet presAssocID="{793A4402-0A5C-4D45-84D7-8EFD6AA23AA6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4EAA-1190-47CD-BC45-4ACA35E46E08}" type="pres">
      <dgm:prSet presAssocID="{8AB0DCA5-0ED3-4081-9998-DE8741B42EA5}" presName="Name13" presStyleLbl="parChTrans1D2" presStyleIdx="7" presStyleCnt="8"/>
      <dgm:spPr/>
      <dgm:t>
        <a:bodyPr/>
        <a:lstStyle/>
        <a:p>
          <a:endParaRPr lang="en-US"/>
        </a:p>
      </dgm:t>
    </dgm:pt>
    <dgm:pt modelId="{87868987-2FE9-48BA-824F-CA22E1EE4F94}" type="pres">
      <dgm:prSet presAssocID="{629883B6-7E1A-4453-B17E-7DCF7D9AABDD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E8BEB-26CF-4BC5-B3FB-6F8D3624236E}" type="pres">
      <dgm:prSet presAssocID="{66C432D3-08CB-47FA-982C-31DB42EC4377}" presName="root" presStyleCnt="0"/>
      <dgm:spPr/>
    </dgm:pt>
    <dgm:pt modelId="{99CA6D99-ABBD-49D0-9110-0FCAB09B6701}" type="pres">
      <dgm:prSet presAssocID="{66C432D3-08CB-47FA-982C-31DB42EC4377}" presName="rootComposite" presStyleCnt="0"/>
      <dgm:spPr/>
    </dgm:pt>
    <dgm:pt modelId="{34A6605E-9F2A-4624-A09D-D1A2B6DB137B}" type="pres">
      <dgm:prSet presAssocID="{66C432D3-08CB-47FA-982C-31DB42EC4377}" presName="rootText" presStyleLbl="node1" presStyleIdx="3" presStyleCnt="4" custLinFactNeighborY="1328"/>
      <dgm:spPr/>
      <dgm:t>
        <a:bodyPr/>
        <a:lstStyle/>
        <a:p>
          <a:endParaRPr lang="en-US"/>
        </a:p>
      </dgm:t>
    </dgm:pt>
    <dgm:pt modelId="{A68D290C-48DC-44A5-98E3-DBBE72866735}" type="pres">
      <dgm:prSet presAssocID="{66C432D3-08CB-47FA-982C-31DB42EC4377}" presName="rootConnector" presStyleLbl="node1" presStyleIdx="3" presStyleCnt="4"/>
      <dgm:spPr/>
      <dgm:t>
        <a:bodyPr/>
        <a:lstStyle/>
        <a:p>
          <a:endParaRPr lang="en-US"/>
        </a:p>
      </dgm:t>
    </dgm:pt>
    <dgm:pt modelId="{EEDEF9C3-7614-433F-B2F7-D6FE983E09E8}" type="pres">
      <dgm:prSet presAssocID="{66C432D3-08CB-47FA-982C-31DB42EC4377}" presName="childShape" presStyleCnt="0"/>
      <dgm:spPr/>
    </dgm:pt>
  </dgm:ptLst>
  <dgm:cxnLst>
    <dgm:cxn modelId="{AE70427D-F935-4651-8DC2-AE1A79F149C3}" type="presOf" srcId="{8AB0DCA5-0ED3-4081-9998-DE8741B42EA5}" destId="{E1284EAA-1190-47CD-BC45-4ACA35E46E08}" srcOrd="0" destOrd="0" presId="urn:microsoft.com/office/officeart/2005/8/layout/hierarchy3"/>
    <dgm:cxn modelId="{1BC57233-0359-4F02-8256-ACB482534661}" srcId="{485DE707-2E40-4644-B275-5D1EB9E6BFBA}" destId="{793A4402-0A5C-4D45-84D7-8EFD6AA23AA6}" srcOrd="0" destOrd="0" parTransId="{FD01ED26-38F1-4DB7-978A-65C6DF02F905}" sibTransId="{1BAE75A5-60EF-4ACE-8981-8A4B0E41E3BC}"/>
    <dgm:cxn modelId="{9ACA7832-E765-45A7-A12F-9925E860B241}" srcId="{8B6B64D3-32AE-4E59-8B47-3C834395FDDF}" destId="{51C6B384-15CD-4D0A-BA53-E0892E06CFB5}" srcOrd="0" destOrd="0" parTransId="{B9C45233-61F5-427B-ACC2-7965F4FA9C2D}" sibTransId="{B095ABB4-EA67-401C-8876-641583D967E1}"/>
    <dgm:cxn modelId="{359193E1-CE62-41CF-910E-4CE4D228B3ED}" type="presOf" srcId="{B6AA4CF4-95A1-493E-A14F-97CEA9C2C136}" destId="{70EFF7F2-A00B-4F43-B114-AD0431456B2E}" srcOrd="0" destOrd="0" presId="urn:microsoft.com/office/officeart/2005/8/layout/hierarchy3"/>
    <dgm:cxn modelId="{A60BF7AD-B744-464F-83B1-7D08EA34299D}" srcId="{4C6915C5-24AE-4DF2-B99D-00CA3A99354F}" destId="{F3149E6B-F7D8-4869-97B4-506A91C8B1B3}" srcOrd="1" destOrd="0" parTransId="{69CD01AA-44B0-4C69-B2E3-99448D008785}" sibTransId="{3B285213-E630-4AA7-B178-50B7149127A1}"/>
    <dgm:cxn modelId="{1FF93831-C1AA-484F-AB60-D73EA731B434}" srcId="{FEC5B8A8-7728-4E13-B51A-9B176DB50328}" destId="{485DE707-2E40-4644-B275-5D1EB9E6BFBA}" srcOrd="2" destOrd="0" parTransId="{5C5CBB1E-65E2-4D39-9AE5-C18EB6334397}" sibTransId="{CD3D5937-EA02-45DF-92C2-3C1CBFF21CC3}"/>
    <dgm:cxn modelId="{2C802BD9-636C-404B-947C-E143C5346834}" srcId="{8B6B64D3-32AE-4E59-8B47-3C834395FDDF}" destId="{FD062156-EE35-4AD2-A513-AA48F72719B9}" srcOrd="3" destOrd="0" parTransId="{8D04FB30-D3F3-462F-95FD-DDDC93782071}" sibTransId="{BB33F0CE-481A-4DCB-B889-7F418FBA0A28}"/>
    <dgm:cxn modelId="{B466BB1C-C54A-45C7-875F-D949A008E323}" type="presOf" srcId="{8D04FB30-D3F3-462F-95FD-DDDC93782071}" destId="{F9A43CCE-7188-470D-8CB6-145E64405DFE}" srcOrd="0" destOrd="0" presId="urn:microsoft.com/office/officeart/2005/8/layout/hierarchy3"/>
    <dgm:cxn modelId="{8A8F8E1F-FD5F-4910-8F90-B69EFCD43E04}" srcId="{8B6B64D3-32AE-4E59-8B47-3C834395FDDF}" destId="{1D5863FB-8758-4D35-9ECF-ADF8E3D654C5}" srcOrd="1" destOrd="0" parTransId="{8D2CDDA0-DD21-45D9-83D4-5D22BAFAD341}" sibTransId="{FBD1C8F7-ACCD-4748-B2BE-C980FEAEFA9B}"/>
    <dgm:cxn modelId="{2473AF5F-FFBE-46C1-AACA-5D0192C16026}" type="presOf" srcId="{66C432D3-08CB-47FA-982C-31DB42EC4377}" destId="{34A6605E-9F2A-4624-A09D-D1A2B6DB137B}" srcOrd="0" destOrd="0" presId="urn:microsoft.com/office/officeart/2005/8/layout/hierarchy3"/>
    <dgm:cxn modelId="{EED52B08-3E13-43F8-BD31-D96D42F88D37}" type="presOf" srcId="{51C6B384-15CD-4D0A-BA53-E0892E06CFB5}" destId="{2B5FACAC-C259-4B54-932E-07C34D34D50C}" srcOrd="0" destOrd="0" presId="urn:microsoft.com/office/officeart/2005/8/layout/hierarchy3"/>
    <dgm:cxn modelId="{598AC0F8-E614-4978-B06C-D7367947565B}" srcId="{FEC5B8A8-7728-4E13-B51A-9B176DB50328}" destId="{66C432D3-08CB-47FA-982C-31DB42EC4377}" srcOrd="3" destOrd="0" parTransId="{4D23B7D4-2376-4DCC-A68D-A86560A6F423}" sibTransId="{F3332A03-484D-4798-8986-2F38492EDA66}"/>
    <dgm:cxn modelId="{D88327A6-907A-447E-A506-82C2D766EC17}" type="presOf" srcId="{B9C45233-61F5-427B-ACC2-7965F4FA9C2D}" destId="{D32EA070-C0C9-4562-BBAC-61DFDB039E40}" srcOrd="0" destOrd="0" presId="urn:microsoft.com/office/officeart/2005/8/layout/hierarchy3"/>
    <dgm:cxn modelId="{84F9EDDC-634B-470E-A9F2-2AA811FE19C2}" srcId="{8B6B64D3-32AE-4E59-8B47-3C834395FDDF}" destId="{1EEB25D3-44FA-4741-860C-F2DC88E1FD6F}" srcOrd="2" destOrd="0" parTransId="{0C9FAE1F-D436-4844-BC0A-47ABAD2FBC48}" sibTransId="{46AECEB9-5511-48C8-AA21-0A9BAC8A04EB}"/>
    <dgm:cxn modelId="{2DC329D9-2470-426D-8EBC-C02202CC8667}" type="presOf" srcId="{8B6B64D3-32AE-4E59-8B47-3C834395FDDF}" destId="{CD8D4155-F3BD-465C-ABF5-66B8BAD6B64A}" srcOrd="1" destOrd="0" presId="urn:microsoft.com/office/officeart/2005/8/layout/hierarchy3"/>
    <dgm:cxn modelId="{2159E409-ED40-4241-B937-556E51052FFC}" type="presOf" srcId="{1D5863FB-8758-4D35-9ECF-ADF8E3D654C5}" destId="{811B6BEB-2C91-45C4-BA05-BEB357AE008E}" srcOrd="0" destOrd="0" presId="urn:microsoft.com/office/officeart/2005/8/layout/hierarchy3"/>
    <dgm:cxn modelId="{776163A5-B3BC-4BDB-A475-4A270491DA24}" type="presOf" srcId="{4C6915C5-24AE-4DF2-B99D-00CA3A99354F}" destId="{73388E6D-AD82-420F-B025-8CDF5EFA5BED}" srcOrd="0" destOrd="0" presId="urn:microsoft.com/office/officeart/2005/8/layout/hierarchy3"/>
    <dgm:cxn modelId="{2DF02FCD-03E9-4647-862E-0A2921191B67}" type="presOf" srcId="{793A4402-0A5C-4D45-84D7-8EFD6AA23AA6}" destId="{B3355E10-3E82-4AAA-B4AB-346DFDB3A4BB}" srcOrd="0" destOrd="0" presId="urn:microsoft.com/office/officeart/2005/8/layout/hierarchy3"/>
    <dgm:cxn modelId="{2F97A645-EADA-47A2-87A9-C9D024A4F3BF}" srcId="{FEC5B8A8-7728-4E13-B51A-9B176DB50328}" destId="{8B6B64D3-32AE-4E59-8B47-3C834395FDDF}" srcOrd="0" destOrd="0" parTransId="{93EAF7A9-252C-4925-953F-5A867BFF268A}" sibTransId="{EE367F75-6B97-4ADE-8848-AB4318672683}"/>
    <dgm:cxn modelId="{390AA09E-422B-4D1C-BA33-6D40B97F90F5}" type="presOf" srcId="{0C9FAE1F-D436-4844-BC0A-47ABAD2FBC48}" destId="{571E9997-0E70-4A02-9B4E-84CCDC42AD80}" srcOrd="0" destOrd="0" presId="urn:microsoft.com/office/officeart/2005/8/layout/hierarchy3"/>
    <dgm:cxn modelId="{A0BFAAF4-2D6F-4922-90DE-769C80A61157}" type="presOf" srcId="{FD01ED26-38F1-4DB7-978A-65C6DF02F905}" destId="{C0698BCA-5DB7-4208-8817-321AF42A3760}" srcOrd="0" destOrd="0" presId="urn:microsoft.com/office/officeart/2005/8/layout/hierarchy3"/>
    <dgm:cxn modelId="{92DA369E-BB45-44F3-8741-89F5421A15D9}" type="presOf" srcId="{4C6915C5-24AE-4DF2-B99D-00CA3A99354F}" destId="{D3F3CF04-1A70-4037-895D-FB1283462DEB}" srcOrd="1" destOrd="0" presId="urn:microsoft.com/office/officeart/2005/8/layout/hierarchy3"/>
    <dgm:cxn modelId="{7A8892DF-EFEB-4984-9130-AC127B36C5E4}" type="presOf" srcId="{485DE707-2E40-4644-B275-5D1EB9E6BFBA}" destId="{E6F6407C-3041-41C9-8C77-C2FD9ADA7F6C}" srcOrd="0" destOrd="0" presId="urn:microsoft.com/office/officeart/2005/8/layout/hierarchy3"/>
    <dgm:cxn modelId="{5A7991D2-D7EF-4937-8831-D076BE91620E}" type="presOf" srcId="{1EEB25D3-44FA-4741-860C-F2DC88E1FD6F}" destId="{AD88E2C9-28B6-4731-9A7A-A5FC0A4A904E}" srcOrd="0" destOrd="0" presId="urn:microsoft.com/office/officeart/2005/8/layout/hierarchy3"/>
    <dgm:cxn modelId="{7BE7629C-3045-4290-9097-616081EB9C29}" srcId="{485DE707-2E40-4644-B275-5D1EB9E6BFBA}" destId="{629883B6-7E1A-4453-B17E-7DCF7D9AABDD}" srcOrd="1" destOrd="0" parTransId="{8AB0DCA5-0ED3-4081-9998-DE8741B42EA5}" sibTransId="{77B63577-024F-4BF6-8E13-8A8DD63614EF}"/>
    <dgm:cxn modelId="{B406D79E-583C-438C-B1F8-48751721733C}" type="presOf" srcId="{E687C9C7-3E9B-4848-AD75-BA5A9CAFA289}" destId="{205A7BC3-559E-4098-968D-A5B221A8F3CA}" srcOrd="0" destOrd="0" presId="urn:microsoft.com/office/officeart/2005/8/layout/hierarchy3"/>
    <dgm:cxn modelId="{529F8116-D233-4434-9466-76ED8D23EB6D}" type="presOf" srcId="{69CD01AA-44B0-4C69-B2E3-99448D008785}" destId="{E0E1F889-36E3-4B11-9A49-3F7B1B898C39}" srcOrd="0" destOrd="0" presId="urn:microsoft.com/office/officeart/2005/8/layout/hierarchy3"/>
    <dgm:cxn modelId="{AC79FD6A-1405-4F96-80CD-0AD154DADC5C}" srcId="{FEC5B8A8-7728-4E13-B51A-9B176DB50328}" destId="{4C6915C5-24AE-4DF2-B99D-00CA3A99354F}" srcOrd="1" destOrd="0" parTransId="{9570DA80-FE7A-4791-98CD-0454BF457895}" sibTransId="{16D6E070-E46F-496C-99D4-07119E4EF743}"/>
    <dgm:cxn modelId="{394294EF-15B6-461A-8C05-F1F1743BB208}" type="presOf" srcId="{66C432D3-08CB-47FA-982C-31DB42EC4377}" destId="{A68D290C-48DC-44A5-98E3-DBBE72866735}" srcOrd="1" destOrd="0" presId="urn:microsoft.com/office/officeart/2005/8/layout/hierarchy3"/>
    <dgm:cxn modelId="{52E9DDE8-3D9A-48F6-9675-F636E79CD5B9}" type="presOf" srcId="{485DE707-2E40-4644-B275-5D1EB9E6BFBA}" destId="{09B792E8-74BF-4230-A716-D40173A64CE3}" srcOrd="1" destOrd="0" presId="urn:microsoft.com/office/officeart/2005/8/layout/hierarchy3"/>
    <dgm:cxn modelId="{D9A8D9C4-1790-4DF1-9E29-964FB0122E57}" type="presOf" srcId="{FD062156-EE35-4AD2-A513-AA48F72719B9}" destId="{3E42DF93-2A71-4BA6-97AE-920FCC5B1005}" srcOrd="0" destOrd="0" presId="urn:microsoft.com/office/officeart/2005/8/layout/hierarchy3"/>
    <dgm:cxn modelId="{FE0012FF-57C6-49C3-9B77-E3E0D5A5BB6A}" type="presOf" srcId="{FEC5B8A8-7728-4E13-B51A-9B176DB50328}" destId="{7FD3011D-8054-4B9E-8C7A-4E693EA1414E}" srcOrd="0" destOrd="0" presId="urn:microsoft.com/office/officeart/2005/8/layout/hierarchy3"/>
    <dgm:cxn modelId="{BB60FB59-C4CF-4D25-A2F4-F30FD3873FE6}" type="presOf" srcId="{8B6B64D3-32AE-4E59-8B47-3C834395FDDF}" destId="{BF41EE53-061B-481B-BAA9-DD1E9C273EA0}" srcOrd="0" destOrd="0" presId="urn:microsoft.com/office/officeart/2005/8/layout/hierarchy3"/>
    <dgm:cxn modelId="{EA34DFCB-784F-419E-BFE7-E4B2E5B6EFC3}" type="presOf" srcId="{8D2CDDA0-DD21-45D9-83D4-5D22BAFAD341}" destId="{1A89088F-D0E8-4032-BA3F-549A85E7227D}" srcOrd="0" destOrd="0" presId="urn:microsoft.com/office/officeart/2005/8/layout/hierarchy3"/>
    <dgm:cxn modelId="{FB752378-5455-4E12-B445-A84B9B490524}" type="presOf" srcId="{F3149E6B-F7D8-4869-97B4-506A91C8B1B3}" destId="{5C537D48-1DC7-4650-9903-1E76CB1062C4}" srcOrd="0" destOrd="0" presId="urn:microsoft.com/office/officeart/2005/8/layout/hierarchy3"/>
    <dgm:cxn modelId="{D16F5047-A781-4E32-A2E3-D05C11EC2D2D}" srcId="{4C6915C5-24AE-4DF2-B99D-00CA3A99354F}" destId="{B6AA4CF4-95A1-493E-A14F-97CEA9C2C136}" srcOrd="0" destOrd="0" parTransId="{E687C9C7-3E9B-4848-AD75-BA5A9CAFA289}" sibTransId="{48113740-E663-49A5-BBDF-88C1EA19FD5A}"/>
    <dgm:cxn modelId="{DE962F25-A481-4E04-B7C4-353F12C05519}" type="presOf" srcId="{629883B6-7E1A-4453-B17E-7DCF7D9AABDD}" destId="{87868987-2FE9-48BA-824F-CA22E1EE4F94}" srcOrd="0" destOrd="0" presId="urn:microsoft.com/office/officeart/2005/8/layout/hierarchy3"/>
    <dgm:cxn modelId="{F6851F37-AB31-43CC-8347-2993C305D8DA}" type="presParOf" srcId="{7FD3011D-8054-4B9E-8C7A-4E693EA1414E}" destId="{983ED7F9-C3A2-4196-89A3-0A2AB970122F}" srcOrd="0" destOrd="0" presId="urn:microsoft.com/office/officeart/2005/8/layout/hierarchy3"/>
    <dgm:cxn modelId="{DBD81784-0CB4-47B6-872A-0F59A7D9B61E}" type="presParOf" srcId="{983ED7F9-C3A2-4196-89A3-0A2AB970122F}" destId="{B7CA38A5-358A-4DCA-9CAD-27E65CB26757}" srcOrd="0" destOrd="0" presId="urn:microsoft.com/office/officeart/2005/8/layout/hierarchy3"/>
    <dgm:cxn modelId="{56A43868-FB97-4F39-B188-B9699FA09743}" type="presParOf" srcId="{B7CA38A5-358A-4DCA-9CAD-27E65CB26757}" destId="{BF41EE53-061B-481B-BAA9-DD1E9C273EA0}" srcOrd="0" destOrd="0" presId="urn:microsoft.com/office/officeart/2005/8/layout/hierarchy3"/>
    <dgm:cxn modelId="{87708F9F-8443-4535-850E-F7BFABC81749}" type="presParOf" srcId="{B7CA38A5-358A-4DCA-9CAD-27E65CB26757}" destId="{CD8D4155-F3BD-465C-ABF5-66B8BAD6B64A}" srcOrd="1" destOrd="0" presId="urn:microsoft.com/office/officeart/2005/8/layout/hierarchy3"/>
    <dgm:cxn modelId="{49E35ABA-4785-4E95-98EB-07D6D6BFE57B}" type="presParOf" srcId="{983ED7F9-C3A2-4196-89A3-0A2AB970122F}" destId="{39A816CF-45C1-471E-915F-6D05BB58ACB9}" srcOrd="1" destOrd="0" presId="urn:microsoft.com/office/officeart/2005/8/layout/hierarchy3"/>
    <dgm:cxn modelId="{4E97C3ED-F6F3-48F1-BB23-1EA9D6928400}" type="presParOf" srcId="{39A816CF-45C1-471E-915F-6D05BB58ACB9}" destId="{D32EA070-C0C9-4562-BBAC-61DFDB039E40}" srcOrd="0" destOrd="0" presId="urn:microsoft.com/office/officeart/2005/8/layout/hierarchy3"/>
    <dgm:cxn modelId="{11B310D3-A9D0-4237-8AF9-E3F5F29F5173}" type="presParOf" srcId="{39A816CF-45C1-471E-915F-6D05BB58ACB9}" destId="{2B5FACAC-C259-4B54-932E-07C34D34D50C}" srcOrd="1" destOrd="0" presId="urn:microsoft.com/office/officeart/2005/8/layout/hierarchy3"/>
    <dgm:cxn modelId="{5F313F7E-26B5-49B9-BAAA-B881B1BD6BD1}" type="presParOf" srcId="{39A816CF-45C1-471E-915F-6D05BB58ACB9}" destId="{1A89088F-D0E8-4032-BA3F-549A85E7227D}" srcOrd="2" destOrd="0" presId="urn:microsoft.com/office/officeart/2005/8/layout/hierarchy3"/>
    <dgm:cxn modelId="{9D3902E6-5C8C-4271-B300-5476C0F2B6CF}" type="presParOf" srcId="{39A816CF-45C1-471E-915F-6D05BB58ACB9}" destId="{811B6BEB-2C91-45C4-BA05-BEB357AE008E}" srcOrd="3" destOrd="0" presId="urn:microsoft.com/office/officeart/2005/8/layout/hierarchy3"/>
    <dgm:cxn modelId="{35B12A27-F72F-46E4-9CD5-E4EAC85664DD}" type="presParOf" srcId="{39A816CF-45C1-471E-915F-6D05BB58ACB9}" destId="{571E9997-0E70-4A02-9B4E-84CCDC42AD80}" srcOrd="4" destOrd="0" presId="urn:microsoft.com/office/officeart/2005/8/layout/hierarchy3"/>
    <dgm:cxn modelId="{45002324-3AC1-4160-851F-4A2ED9F71F7A}" type="presParOf" srcId="{39A816CF-45C1-471E-915F-6D05BB58ACB9}" destId="{AD88E2C9-28B6-4731-9A7A-A5FC0A4A904E}" srcOrd="5" destOrd="0" presId="urn:microsoft.com/office/officeart/2005/8/layout/hierarchy3"/>
    <dgm:cxn modelId="{BAE71940-C3B9-4AA5-87CE-613A48E90BB7}" type="presParOf" srcId="{39A816CF-45C1-471E-915F-6D05BB58ACB9}" destId="{F9A43CCE-7188-470D-8CB6-145E64405DFE}" srcOrd="6" destOrd="0" presId="urn:microsoft.com/office/officeart/2005/8/layout/hierarchy3"/>
    <dgm:cxn modelId="{FBFC108A-D07B-4B71-9CE7-96C0631DC227}" type="presParOf" srcId="{39A816CF-45C1-471E-915F-6D05BB58ACB9}" destId="{3E42DF93-2A71-4BA6-97AE-920FCC5B1005}" srcOrd="7" destOrd="0" presId="urn:microsoft.com/office/officeart/2005/8/layout/hierarchy3"/>
    <dgm:cxn modelId="{FF1A24DA-6E8A-4C87-A28A-74EF4B0A9D15}" type="presParOf" srcId="{7FD3011D-8054-4B9E-8C7A-4E693EA1414E}" destId="{C0A379CB-AA8F-45E3-B809-02BC6170D4F2}" srcOrd="1" destOrd="0" presId="urn:microsoft.com/office/officeart/2005/8/layout/hierarchy3"/>
    <dgm:cxn modelId="{1F2F1D20-2159-4052-B944-E6A8A8CF0783}" type="presParOf" srcId="{C0A379CB-AA8F-45E3-B809-02BC6170D4F2}" destId="{05996B1D-3DDC-43CA-B442-D6828F65791A}" srcOrd="0" destOrd="0" presId="urn:microsoft.com/office/officeart/2005/8/layout/hierarchy3"/>
    <dgm:cxn modelId="{054C5E38-5C8B-4EAF-8E34-396597D1D0CD}" type="presParOf" srcId="{05996B1D-3DDC-43CA-B442-D6828F65791A}" destId="{73388E6D-AD82-420F-B025-8CDF5EFA5BED}" srcOrd="0" destOrd="0" presId="urn:microsoft.com/office/officeart/2005/8/layout/hierarchy3"/>
    <dgm:cxn modelId="{6EDFCDC3-D392-4E7B-AF28-69B5E9DA7DB9}" type="presParOf" srcId="{05996B1D-3DDC-43CA-B442-D6828F65791A}" destId="{D3F3CF04-1A70-4037-895D-FB1283462DEB}" srcOrd="1" destOrd="0" presId="urn:microsoft.com/office/officeart/2005/8/layout/hierarchy3"/>
    <dgm:cxn modelId="{CF67EEE4-2317-4D52-8006-A6C79845A992}" type="presParOf" srcId="{C0A379CB-AA8F-45E3-B809-02BC6170D4F2}" destId="{3FD97FA0-8C09-4E4A-A128-1811155B9C48}" srcOrd="1" destOrd="0" presId="urn:microsoft.com/office/officeart/2005/8/layout/hierarchy3"/>
    <dgm:cxn modelId="{50D0B262-3AD5-4848-B117-13EDF413302E}" type="presParOf" srcId="{3FD97FA0-8C09-4E4A-A128-1811155B9C48}" destId="{205A7BC3-559E-4098-968D-A5B221A8F3CA}" srcOrd="0" destOrd="0" presId="urn:microsoft.com/office/officeart/2005/8/layout/hierarchy3"/>
    <dgm:cxn modelId="{8F1320ED-D5C0-4FE5-8CF0-529F5E09F6AA}" type="presParOf" srcId="{3FD97FA0-8C09-4E4A-A128-1811155B9C48}" destId="{70EFF7F2-A00B-4F43-B114-AD0431456B2E}" srcOrd="1" destOrd="0" presId="urn:microsoft.com/office/officeart/2005/8/layout/hierarchy3"/>
    <dgm:cxn modelId="{8C4FD6E0-6D6D-48AD-8E4B-09635A7E7996}" type="presParOf" srcId="{3FD97FA0-8C09-4E4A-A128-1811155B9C48}" destId="{E0E1F889-36E3-4B11-9A49-3F7B1B898C39}" srcOrd="2" destOrd="0" presId="urn:microsoft.com/office/officeart/2005/8/layout/hierarchy3"/>
    <dgm:cxn modelId="{81BA5882-D8B1-4532-8301-84AD3033FEA4}" type="presParOf" srcId="{3FD97FA0-8C09-4E4A-A128-1811155B9C48}" destId="{5C537D48-1DC7-4650-9903-1E76CB1062C4}" srcOrd="3" destOrd="0" presId="urn:microsoft.com/office/officeart/2005/8/layout/hierarchy3"/>
    <dgm:cxn modelId="{EC304E43-6545-4EB2-A5F3-B38CC520C279}" type="presParOf" srcId="{7FD3011D-8054-4B9E-8C7A-4E693EA1414E}" destId="{6E38F235-FEA6-481D-8AEE-C69BBC278882}" srcOrd="2" destOrd="0" presId="urn:microsoft.com/office/officeart/2005/8/layout/hierarchy3"/>
    <dgm:cxn modelId="{6F3658E5-4ACB-45FE-9663-E8B8B8A2D4ED}" type="presParOf" srcId="{6E38F235-FEA6-481D-8AEE-C69BBC278882}" destId="{150FC272-E290-42F3-B6A2-39556740117B}" srcOrd="0" destOrd="0" presId="urn:microsoft.com/office/officeart/2005/8/layout/hierarchy3"/>
    <dgm:cxn modelId="{9A8E89A0-3AC3-4F07-98D9-AD4F55F15DB9}" type="presParOf" srcId="{150FC272-E290-42F3-B6A2-39556740117B}" destId="{E6F6407C-3041-41C9-8C77-C2FD9ADA7F6C}" srcOrd="0" destOrd="0" presId="urn:microsoft.com/office/officeart/2005/8/layout/hierarchy3"/>
    <dgm:cxn modelId="{2C98BD52-07E9-49BF-B112-CE863DF50D7B}" type="presParOf" srcId="{150FC272-E290-42F3-B6A2-39556740117B}" destId="{09B792E8-74BF-4230-A716-D40173A64CE3}" srcOrd="1" destOrd="0" presId="urn:microsoft.com/office/officeart/2005/8/layout/hierarchy3"/>
    <dgm:cxn modelId="{9F0694DD-D4E7-48A4-ADF5-4AB32867B4CA}" type="presParOf" srcId="{6E38F235-FEA6-481D-8AEE-C69BBC278882}" destId="{C6BB28C8-4133-40C8-A033-A5AC4B907720}" srcOrd="1" destOrd="0" presId="urn:microsoft.com/office/officeart/2005/8/layout/hierarchy3"/>
    <dgm:cxn modelId="{29663476-6807-4963-95F6-65DB51F87C6D}" type="presParOf" srcId="{C6BB28C8-4133-40C8-A033-A5AC4B907720}" destId="{C0698BCA-5DB7-4208-8817-321AF42A3760}" srcOrd="0" destOrd="0" presId="urn:microsoft.com/office/officeart/2005/8/layout/hierarchy3"/>
    <dgm:cxn modelId="{58F5CDBB-DBDA-4EDF-82D6-C6E3CAA2D1F5}" type="presParOf" srcId="{C6BB28C8-4133-40C8-A033-A5AC4B907720}" destId="{B3355E10-3E82-4AAA-B4AB-346DFDB3A4BB}" srcOrd="1" destOrd="0" presId="urn:microsoft.com/office/officeart/2005/8/layout/hierarchy3"/>
    <dgm:cxn modelId="{FBFA0A81-9D89-4B9A-87EE-C6A45D165B79}" type="presParOf" srcId="{C6BB28C8-4133-40C8-A033-A5AC4B907720}" destId="{E1284EAA-1190-47CD-BC45-4ACA35E46E08}" srcOrd="2" destOrd="0" presId="urn:microsoft.com/office/officeart/2005/8/layout/hierarchy3"/>
    <dgm:cxn modelId="{A2DE5951-E43E-4A7D-967F-8DA25985DEB6}" type="presParOf" srcId="{C6BB28C8-4133-40C8-A033-A5AC4B907720}" destId="{87868987-2FE9-48BA-824F-CA22E1EE4F94}" srcOrd="3" destOrd="0" presId="urn:microsoft.com/office/officeart/2005/8/layout/hierarchy3"/>
    <dgm:cxn modelId="{5E7A6BC0-4C34-4DEB-9F26-9E7E1E948D4A}" type="presParOf" srcId="{7FD3011D-8054-4B9E-8C7A-4E693EA1414E}" destId="{7F5E8BEB-26CF-4BC5-B3FB-6F8D3624236E}" srcOrd="3" destOrd="0" presId="urn:microsoft.com/office/officeart/2005/8/layout/hierarchy3"/>
    <dgm:cxn modelId="{30F2AB88-7DA8-4413-972E-DDCE6E7F9EF7}" type="presParOf" srcId="{7F5E8BEB-26CF-4BC5-B3FB-6F8D3624236E}" destId="{99CA6D99-ABBD-49D0-9110-0FCAB09B6701}" srcOrd="0" destOrd="0" presId="urn:microsoft.com/office/officeart/2005/8/layout/hierarchy3"/>
    <dgm:cxn modelId="{EC0256F4-137A-4DDD-97AA-E4C3D19F2C10}" type="presParOf" srcId="{99CA6D99-ABBD-49D0-9110-0FCAB09B6701}" destId="{34A6605E-9F2A-4624-A09D-D1A2B6DB137B}" srcOrd="0" destOrd="0" presId="urn:microsoft.com/office/officeart/2005/8/layout/hierarchy3"/>
    <dgm:cxn modelId="{791AB8BC-B07B-49AA-A75E-66BE6193B73E}" type="presParOf" srcId="{99CA6D99-ABBD-49D0-9110-0FCAB09B6701}" destId="{A68D290C-48DC-44A5-98E3-DBBE72866735}" srcOrd="1" destOrd="0" presId="urn:microsoft.com/office/officeart/2005/8/layout/hierarchy3"/>
    <dgm:cxn modelId="{7DDB7EF7-8595-416A-98B4-3DD4BE3D6116}" type="presParOf" srcId="{7F5E8BEB-26CF-4BC5-B3FB-6F8D3624236E}" destId="{EEDEF9C3-7614-433F-B2F7-D6FE983E09E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324EA-0F88-460D-88F5-4B093E16E494}">
      <dsp:nvSpPr>
        <dsp:cNvPr id="0" name=""/>
        <dsp:cNvSpPr/>
      </dsp:nvSpPr>
      <dsp:spPr>
        <a:xfrm>
          <a:off x="6570652" y="1655874"/>
          <a:ext cx="205081" cy="628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917"/>
              </a:lnTo>
              <a:lnTo>
                <a:pt x="205081" y="6289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A847B-5660-40DA-A4F9-903DF2930177}">
      <dsp:nvSpPr>
        <dsp:cNvPr id="0" name=""/>
        <dsp:cNvSpPr/>
      </dsp:nvSpPr>
      <dsp:spPr>
        <a:xfrm>
          <a:off x="4636048" y="685154"/>
          <a:ext cx="2481488" cy="28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57"/>
              </a:lnTo>
              <a:lnTo>
                <a:pt x="2481488" y="143557"/>
              </a:lnTo>
              <a:lnTo>
                <a:pt x="2481488" y="28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A4DED-C856-4B6F-A5D2-0B348668F684}">
      <dsp:nvSpPr>
        <dsp:cNvPr id="0" name=""/>
        <dsp:cNvSpPr/>
      </dsp:nvSpPr>
      <dsp:spPr>
        <a:xfrm>
          <a:off x="4636048" y="685154"/>
          <a:ext cx="827162" cy="28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557"/>
              </a:lnTo>
              <a:lnTo>
                <a:pt x="827162" y="143557"/>
              </a:lnTo>
              <a:lnTo>
                <a:pt x="827162" y="28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2E8CB-6006-4A95-993A-5AED036BAF1C}">
      <dsp:nvSpPr>
        <dsp:cNvPr id="0" name=""/>
        <dsp:cNvSpPr/>
      </dsp:nvSpPr>
      <dsp:spPr>
        <a:xfrm>
          <a:off x="3262001" y="1655874"/>
          <a:ext cx="205081" cy="159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637"/>
              </a:lnTo>
              <a:lnTo>
                <a:pt x="205081" y="15996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DD425-84BC-4B02-8A59-41F60EA23691}">
      <dsp:nvSpPr>
        <dsp:cNvPr id="0" name=""/>
        <dsp:cNvSpPr/>
      </dsp:nvSpPr>
      <dsp:spPr>
        <a:xfrm>
          <a:off x="3262001" y="1655874"/>
          <a:ext cx="205081" cy="628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917"/>
              </a:lnTo>
              <a:lnTo>
                <a:pt x="205081" y="6289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0AC7-C9CD-4472-A681-4796476F2231}">
      <dsp:nvSpPr>
        <dsp:cNvPr id="0" name=""/>
        <dsp:cNvSpPr/>
      </dsp:nvSpPr>
      <dsp:spPr>
        <a:xfrm>
          <a:off x="3808885" y="685154"/>
          <a:ext cx="827162" cy="287114"/>
        </a:xfrm>
        <a:custGeom>
          <a:avLst/>
          <a:gdLst/>
          <a:ahLst/>
          <a:cxnLst/>
          <a:rect l="0" t="0" r="0" b="0"/>
          <a:pathLst>
            <a:path>
              <a:moveTo>
                <a:pt x="827162" y="0"/>
              </a:moveTo>
              <a:lnTo>
                <a:pt x="827162" y="143557"/>
              </a:lnTo>
              <a:lnTo>
                <a:pt x="0" y="143557"/>
              </a:lnTo>
              <a:lnTo>
                <a:pt x="0" y="28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FC11D-F50E-4D9A-9607-AD1F790D109B}">
      <dsp:nvSpPr>
        <dsp:cNvPr id="0" name=""/>
        <dsp:cNvSpPr/>
      </dsp:nvSpPr>
      <dsp:spPr>
        <a:xfrm>
          <a:off x="1607675" y="1655874"/>
          <a:ext cx="205081" cy="628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917"/>
              </a:lnTo>
              <a:lnTo>
                <a:pt x="205081" y="6289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B2A04-0E44-4404-808F-00DB48412927}">
      <dsp:nvSpPr>
        <dsp:cNvPr id="0" name=""/>
        <dsp:cNvSpPr/>
      </dsp:nvSpPr>
      <dsp:spPr>
        <a:xfrm>
          <a:off x="2154560" y="685154"/>
          <a:ext cx="2481488" cy="287114"/>
        </a:xfrm>
        <a:custGeom>
          <a:avLst/>
          <a:gdLst/>
          <a:ahLst/>
          <a:cxnLst/>
          <a:rect l="0" t="0" r="0" b="0"/>
          <a:pathLst>
            <a:path>
              <a:moveTo>
                <a:pt x="2481488" y="0"/>
              </a:moveTo>
              <a:lnTo>
                <a:pt x="2481488" y="143557"/>
              </a:lnTo>
              <a:lnTo>
                <a:pt x="0" y="143557"/>
              </a:lnTo>
              <a:lnTo>
                <a:pt x="0" y="28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70127-334D-4DDB-A8E1-2D9AD7848199}">
      <dsp:nvSpPr>
        <dsp:cNvPr id="0" name=""/>
        <dsp:cNvSpPr/>
      </dsp:nvSpPr>
      <dsp:spPr>
        <a:xfrm>
          <a:off x="3952443" y="1548"/>
          <a:ext cx="1367211" cy="683605"/>
        </a:xfrm>
        <a:prstGeom prst="rect">
          <a:avLst/>
        </a:prstGeom>
        <a:solidFill>
          <a:schemeClr val="tx1"/>
        </a:solidFill>
        <a:ln w="127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400" kern="1200" dirty="0" smtClean="0">
              <a:solidFill>
                <a:srgbClr val="00B050"/>
              </a:solidFill>
            </a:rPr>
            <a:t>Home</a:t>
          </a:r>
          <a:endParaRPr lang="en-US" sz="2400" kern="1200" dirty="0">
            <a:solidFill>
              <a:srgbClr val="00B050"/>
            </a:solidFill>
          </a:endParaRPr>
        </a:p>
      </dsp:txBody>
      <dsp:txXfrm>
        <a:off x="3952443" y="1548"/>
        <a:ext cx="1367211" cy="683605"/>
      </dsp:txXfrm>
    </dsp:sp>
    <dsp:sp modelId="{11972963-6994-42A2-A52B-875A68A7B75E}">
      <dsp:nvSpPr>
        <dsp:cNvPr id="0" name=""/>
        <dsp:cNvSpPr/>
      </dsp:nvSpPr>
      <dsp:spPr>
        <a:xfrm>
          <a:off x="1470954" y="972268"/>
          <a:ext cx="1367211" cy="683605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400" kern="1200" dirty="0" err="1" smtClean="0">
              <a:solidFill>
                <a:srgbClr val="0070C0"/>
              </a:solidFill>
            </a:rPr>
            <a:t>Features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1504325" y="1005639"/>
        <a:ext cx="1300469" cy="616863"/>
      </dsp:txXfrm>
    </dsp:sp>
    <dsp:sp modelId="{3C29FA7C-9943-458B-AD1F-2EB496C4452F}">
      <dsp:nvSpPr>
        <dsp:cNvPr id="0" name=""/>
        <dsp:cNvSpPr/>
      </dsp:nvSpPr>
      <dsp:spPr>
        <a:xfrm>
          <a:off x="1812757" y="1942988"/>
          <a:ext cx="1367211" cy="683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300" kern="1200" dirty="0" err="1" smtClean="0"/>
            <a:t>Introduction</a:t>
          </a:r>
          <a:endParaRPr lang="en-US" sz="1300" kern="1200" dirty="0"/>
        </a:p>
      </dsp:txBody>
      <dsp:txXfrm>
        <a:off x="2012980" y="2043100"/>
        <a:ext cx="966765" cy="483381"/>
      </dsp:txXfrm>
    </dsp:sp>
    <dsp:sp modelId="{A49264CB-E187-43D0-9F35-FB14505A4070}">
      <dsp:nvSpPr>
        <dsp:cNvPr id="0" name=""/>
        <dsp:cNvSpPr/>
      </dsp:nvSpPr>
      <dsp:spPr>
        <a:xfrm>
          <a:off x="3125280" y="972268"/>
          <a:ext cx="1367211" cy="683605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400" kern="1200" dirty="0" err="1" smtClean="0">
              <a:solidFill>
                <a:srgbClr val="0070C0"/>
              </a:solidFill>
            </a:rPr>
            <a:t>Pricing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3158651" y="1005639"/>
        <a:ext cx="1300469" cy="616863"/>
      </dsp:txXfrm>
    </dsp:sp>
    <dsp:sp modelId="{F104DF9D-BE41-413F-86C5-5825C883D633}">
      <dsp:nvSpPr>
        <dsp:cNvPr id="0" name=""/>
        <dsp:cNvSpPr/>
      </dsp:nvSpPr>
      <dsp:spPr>
        <a:xfrm>
          <a:off x="3467083" y="1942988"/>
          <a:ext cx="1367211" cy="683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300" kern="1200" dirty="0" err="1" smtClean="0"/>
            <a:t>Cost</a:t>
          </a:r>
          <a:endParaRPr lang="en-US" sz="1300" kern="1200" dirty="0"/>
        </a:p>
      </dsp:txBody>
      <dsp:txXfrm>
        <a:off x="3667306" y="2043100"/>
        <a:ext cx="966765" cy="483381"/>
      </dsp:txXfrm>
    </dsp:sp>
    <dsp:sp modelId="{85806FBE-181B-4A27-86C3-EB5CD3B858D1}">
      <dsp:nvSpPr>
        <dsp:cNvPr id="0" name=""/>
        <dsp:cNvSpPr/>
      </dsp:nvSpPr>
      <dsp:spPr>
        <a:xfrm>
          <a:off x="3467083" y="2913708"/>
          <a:ext cx="1367211" cy="683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300" kern="1200" dirty="0" err="1" smtClean="0"/>
            <a:t>Offers</a:t>
          </a:r>
          <a:endParaRPr lang="en-US" sz="1300" kern="1200" dirty="0"/>
        </a:p>
      </dsp:txBody>
      <dsp:txXfrm>
        <a:off x="3667306" y="3013820"/>
        <a:ext cx="966765" cy="483381"/>
      </dsp:txXfrm>
    </dsp:sp>
    <dsp:sp modelId="{CB9DB040-CD39-47AD-AA63-14D1B02A5D86}">
      <dsp:nvSpPr>
        <dsp:cNvPr id="0" name=""/>
        <dsp:cNvSpPr/>
      </dsp:nvSpPr>
      <dsp:spPr>
        <a:xfrm>
          <a:off x="4779605" y="972268"/>
          <a:ext cx="1367211" cy="683605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400" kern="1200" dirty="0" err="1" smtClean="0">
              <a:solidFill>
                <a:srgbClr val="0070C0"/>
              </a:solidFill>
            </a:rPr>
            <a:t>Login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4812976" y="1005639"/>
        <a:ext cx="1300469" cy="616863"/>
      </dsp:txXfrm>
    </dsp:sp>
    <dsp:sp modelId="{48C463E0-547B-488C-9C5B-FF4B17DB70E8}">
      <dsp:nvSpPr>
        <dsp:cNvPr id="0" name=""/>
        <dsp:cNvSpPr/>
      </dsp:nvSpPr>
      <dsp:spPr>
        <a:xfrm>
          <a:off x="6433931" y="972268"/>
          <a:ext cx="1367211" cy="683605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400" kern="1200" dirty="0" err="1" smtClean="0">
              <a:solidFill>
                <a:srgbClr val="0070C0"/>
              </a:solidFill>
            </a:rPr>
            <a:t>Sign</a:t>
          </a:r>
          <a:r>
            <a:rPr lang="fi-FI" sz="2400" kern="1200" dirty="0" smtClean="0">
              <a:solidFill>
                <a:srgbClr val="0070C0"/>
              </a:solidFill>
            </a:rPr>
            <a:t> </a:t>
          </a:r>
          <a:r>
            <a:rPr lang="fi-FI" sz="2400" kern="1200" dirty="0" err="1" smtClean="0">
              <a:solidFill>
                <a:srgbClr val="0070C0"/>
              </a:solidFill>
            </a:rPr>
            <a:t>up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6467302" y="1005639"/>
        <a:ext cx="1300469" cy="616863"/>
      </dsp:txXfrm>
    </dsp:sp>
    <dsp:sp modelId="{E50DFEA0-7B50-406D-84DD-3E9DC80395D4}">
      <dsp:nvSpPr>
        <dsp:cNvPr id="0" name=""/>
        <dsp:cNvSpPr/>
      </dsp:nvSpPr>
      <dsp:spPr>
        <a:xfrm>
          <a:off x="6775734" y="1942988"/>
          <a:ext cx="1367211" cy="683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300" kern="1200" dirty="0" err="1" smtClean="0"/>
            <a:t>Form</a:t>
          </a:r>
          <a:endParaRPr lang="en-US" sz="1300" kern="1200" dirty="0"/>
        </a:p>
      </dsp:txBody>
      <dsp:txXfrm>
        <a:off x="6975957" y="2043100"/>
        <a:ext cx="966765" cy="483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1EE53-061B-481B-BAA9-DD1E9C273EA0}">
      <dsp:nvSpPr>
        <dsp:cNvPr id="0" name=""/>
        <dsp:cNvSpPr/>
      </dsp:nvSpPr>
      <dsp:spPr>
        <a:xfrm>
          <a:off x="1958397" y="8309"/>
          <a:ext cx="1199390" cy="59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100" kern="1200" dirty="0" smtClean="0">
              <a:solidFill>
                <a:srgbClr val="0070C0"/>
              </a:solidFill>
            </a:rPr>
            <a:t>Home</a:t>
          </a:r>
          <a:endParaRPr lang="en-US" sz="2100" kern="1200" dirty="0">
            <a:solidFill>
              <a:srgbClr val="0070C0"/>
            </a:solidFill>
          </a:endParaRPr>
        </a:p>
      </dsp:txBody>
      <dsp:txXfrm>
        <a:off x="1975961" y="25873"/>
        <a:ext cx="1164262" cy="564567"/>
      </dsp:txXfrm>
    </dsp:sp>
    <dsp:sp modelId="{D32EA070-C0C9-4562-BBAC-61DFDB039E40}">
      <dsp:nvSpPr>
        <dsp:cNvPr id="0" name=""/>
        <dsp:cNvSpPr/>
      </dsp:nvSpPr>
      <dsp:spPr>
        <a:xfrm>
          <a:off x="2078336" y="608005"/>
          <a:ext cx="119939" cy="44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807"/>
              </a:lnTo>
              <a:lnTo>
                <a:pt x="119939" y="441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FACAC-C259-4B54-932E-07C34D34D50C}">
      <dsp:nvSpPr>
        <dsp:cNvPr id="0" name=""/>
        <dsp:cNvSpPr/>
      </dsp:nvSpPr>
      <dsp:spPr>
        <a:xfrm>
          <a:off x="2198275" y="749964"/>
          <a:ext cx="959512" cy="59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/>
            <a:t>My Project</a:t>
          </a:r>
          <a:endParaRPr lang="en-US" sz="1200" kern="1200" dirty="0"/>
        </a:p>
      </dsp:txBody>
      <dsp:txXfrm>
        <a:off x="2215839" y="767528"/>
        <a:ext cx="924384" cy="564567"/>
      </dsp:txXfrm>
    </dsp:sp>
    <dsp:sp modelId="{1A89088F-D0E8-4032-BA3F-549A85E7227D}">
      <dsp:nvSpPr>
        <dsp:cNvPr id="0" name=""/>
        <dsp:cNvSpPr/>
      </dsp:nvSpPr>
      <dsp:spPr>
        <a:xfrm>
          <a:off x="2078336" y="608005"/>
          <a:ext cx="119939" cy="119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426"/>
              </a:lnTo>
              <a:lnTo>
                <a:pt x="119939" y="11914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B6BEB-2C91-45C4-BA05-BEB357AE008E}">
      <dsp:nvSpPr>
        <dsp:cNvPr id="0" name=""/>
        <dsp:cNvSpPr/>
      </dsp:nvSpPr>
      <dsp:spPr>
        <a:xfrm>
          <a:off x="2198275" y="1499583"/>
          <a:ext cx="959512" cy="59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/>
            <a:t>My </a:t>
          </a:r>
          <a:r>
            <a:rPr lang="fi-FI" sz="1200" kern="1200" dirty="0" err="1" smtClean="0"/>
            <a:t>tasks</a:t>
          </a:r>
          <a:endParaRPr lang="en-US" sz="1200" kern="1200" dirty="0"/>
        </a:p>
      </dsp:txBody>
      <dsp:txXfrm>
        <a:off x="2215839" y="1517147"/>
        <a:ext cx="924384" cy="564567"/>
      </dsp:txXfrm>
    </dsp:sp>
    <dsp:sp modelId="{571E9997-0E70-4A02-9B4E-84CCDC42AD80}">
      <dsp:nvSpPr>
        <dsp:cNvPr id="0" name=""/>
        <dsp:cNvSpPr/>
      </dsp:nvSpPr>
      <dsp:spPr>
        <a:xfrm>
          <a:off x="2078336" y="608005"/>
          <a:ext cx="119939" cy="1941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045"/>
              </a:lnTo>
              <a:lnTo>
                <a:pt x="119939" y="19410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8E2C9-28B6-4731-9A7A-A5FC0A4A904E}">
      <dsp:nvSpPr>
        <dsp:cNvPr id="0" name=""/>
        <dsp:cNvSpPr/>
      </dsp:nvSpPr>
      <dsp:spPr>
        <a:xfrm>
          <a:off x="2198275" y="2249202"/>
          <a:ext cx="959512" cy="59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err="1" smtClean="0"/>
            <a:t>Notifications</a:t>
          </a:r>
          <a:endParaRPr lang="en-US" sz="1200" kern="1200" dirty="0"/>
        </a:p>
      </dsp:txBody>
      <dsp:txXfrm>
        <a:off x="2215839" y="2266766"/>
        <a:ext cx="924384" cy="564567"/>
      </dsp:txXfrm>
    </dsp:sp>
    <dsp:sp modelId="{F9A43CCE-7188-470D-8CB6-145E64405DFE}">
      <dsp:nvSpPr>
        <dsp:cNvPr id="0" name=""/>
        <dsp:cNvSpPr/>
      </dsp:nvSpPr>
      <dsp:spPr>
        <a:xfrm>
          <a:off x="2078336" y="608005"/>
          <a:ext cx="119939" cy="2690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664"/>
              </a:lnTo>
              <a:lnTo>
                <a:pt x="119939" y="2690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2DF93-2A71-4BA6-97AE-920FCC5B1005}">
      <dsp:nvSpPr>
        <dsp:cNvPr id="0" name=""/>
        <dsp:cNvSpPr/>
      </dsp:nvSpPr>
      <dsp:spPr>
        <a:xfrm>
          <a:off x="2198275" y="2998821"/>
          <a:ext cx="959512" cy="59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err="1" smtClean="0"/>
            <a:t>List</a:t>
          </a:r>
          <a:r>
            <a:rPr lang="fi-FI" sz="1200" kern="1200" dirty="0" smtClean="0"/>
            <a:t> of online </a:t>
          </a:r>
          <a:r>
            <a:rPr lang="fi-FI" sz="1200" kern="1200" dirty="0" err="1" smtClean="0"/>
            <a:t>members</a:t>
          </a:r>
          <a:endParaRPr lang="en-US" sz="1200" kern="1200" dirty="0"/>
        </a:p>
      </dsp:txBody>
      <dsp:txXfrm>
        <a:off x="2215839" y="3016385"/>
        <a:ext cx="924384" cy="564567"/>
      </dsp:txXfrm>
    </dsp:sp>
    <dsp:sp modelId="{73388E6D-AD82-420F-B025-8CDF5EFA5BED}">
      <dsp:nvSpPr>
        <dsp:cNvPr id="0" name=""/>
        <dsp:cNvSpPr/>
      </dsp:nvSpPr>
      <dsp:spPr>
        <a:xfrm>
          <a:off x="3457635" y="345"/>
          <a:ext cx="1199390" cy="59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100" kern="1200" dirty="0" err="1" smtClean="0">
              <a:solidFill>
                <a:srgbClr val="0070C0"/>
              </a:solidFill>
            </a:rPr>
            <a:t>Projects</a:t>
          </a:r>
          <a:endParaRPr lang="en-US" sz="2100" kern="1200" dirty="0">
            <a:solidFill>
              <a:srgbClr val="0070C0"/>
            </a:solidFill>
          </a:endParaRPr>
        </a:p>
      </dsp:txBody>
      <dsp:txXfrm>
        <a:off x="3475199" y="17909"/>
        <a:ext cx="1164262" cy="564567"/>
      </dsp:txXfrm>
    </dsp:sp>
    <dsp:sp modelId="{205A7BC3-559E-4098-968D-A5B221A8F3CA}">
      <dsp:nvSpPr>
        <dsp:cNvPr id="0" name=""/>
        <dsp:cNvSpPr/>
      </dsp:nvSpPr>
      <dsp:spPr>
        <a:xfrm>
          <a:off x="3577574" y="600041"/>
          <a:ext cx="119939" cy="449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771"/>
              </a:lnTo>
              <a:lnTo>
                <a:pt x="119939" y="4497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FF7F2-A00B-4F43-B114-AD0431456B2E}">
      <dsp:nvSpPr>
        <dsp:cNvPr id="0" name=""/>
        <dsp:cNvSpPr/>
      </dsp:nvSpPr>
      <dsp:spPr>
        <a:xfrm>
          <a:off x="3697513" y="749964"/>
          <a:ext cx="959512" cy="59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err="1" smtClean="0"/>
            <a:t>Lists</a:t>
          </a:r>
          <a:r>
            <a:rPr lang="fi-FI" sz="1200" kern="1200" dirty="0" smtClean="0"/>
            <a:t> of </a:t>
          </a:r>
          <a:r>
            <a:rPr lang="fi-FI" sz="1200" kern="1200" dirty="0" err="1" smtClean="0"/>
            <a:t>projects</a:t>
          </a:r>
          <a:r>
            <a:rPr lang="fi-FI" sz="1200" kern="1200" dirty="0" smtClean="0"/>
            <a:t>.</a:t>
          </a:r>
          <a:endParaRPr lang="en-US" sz="1200" kern="1200" dirty="0"/>
        </a:p>
      </dsp:txBody>
      <dsp:txXfrm>
        <a:off x="3715077" y="767528"/>
        <a:ext cx="924384" cy="564567"/>
      </dsp:txXfrm>
    </dsp:sp>
    <dsp:sp modelId="{E0E1F889-36E3-4B11-9A49-3F7B1B898C39}">
      <dsp:nvSpPr>
        <dsp:cNvPr id="0" name=""/>
        <dsp:cNvSpPr/>
      </dsp:nvSpPr>
      <dsp:spPr>
        <a:xfrm>
          <a:off x="3577574" y="600041"/>
          <a:ext cx="119939" cy="1199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390"/>
              </a:lnTo>
              <a:lnTo>
                <a:pt x="119939" y="1199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37D48-1DC7-4650-9903-1E76CB1062C4}">
      <dsp:nvSpPr>
        <dsp:cNvPr id="0" name=""/>
        <dsp:cNvSpPr/>
      </dsp:nvSpPr>
      <dsp:spPr>
        <a:xfrm>
          <a:off x="3697513" y="1499583"/>
          <a:ext cx="959512" cy="59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smtClean="0"/>
            <a:t>Button of </a:t>
          </a:r>
          <a:r>
            <a:rPr lang="fi-FI" sz="1200" kern="1200" dirty="0" err="1" smtClean="0"/>
            <a:t>making</a:t>
          </a:r>
          <a:r>
            <a:rPr lang="fi-FI" sz="1200" kern="1200" dirty="0" smtClean="0"/>
            <a:t> </a:t>
          </a:r>
          <a:r>
            <a:rPr lang="fi-FI" sz="1200" kern="1200" dirty="0" err="1" smtClean="0"/>
            <a:t>new</a:t>
          </a:r>
          <a:r>
            <a:rPr lang="fi-FI" sz="1200" kern="1200" dirty="0" smtClean="0"/>
            <a:t> </a:t>
          </a:r>
          <a:r>
            <a:rPr lang="fi-FI" sz="1200" kern="1200" dirty="0" err="1" smtClean="0"/>
            <a:t>projects</a:t>
          </a:r>
          <a:r>
            <a:rPr lang="fi-FI" sz="1200" kern="1200" dirty="0" smtClean="0"/>
            <a:t>.</a:t>
          </a:r>
          <a:endParaRPr lang="en-US" sz="1200" kern="1200" dirty="0"/>
        </a:p>
      </dsp:txBody>
      <dsp:txXfrm>
        <a:off x="3715077" y="1517147"/>
        <a:ext cx="924384" cy="564567"/>
      </dsp:txXfrm>
    </dsp:sp>
    <dsp:sp modelId="{E6F6407C-3041-41C9-8C77-C2FD9ADA7F6C}">
      <dsp:nvSpPr>
        <dsp:cNvPr id="0" name=""/>
        <dsp:cNvSpPr/>
      </dsp:nvSpPr>
      <dsp:spPr>
        <a:xfrm>
          <a:off x="4956873" y="8309"/>
          <a:ext cx="1199390" cy="59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100" kern="1200" dirty="0" err="1" smtClean="0">
              <a:solidFill>
                <a:srgbClr val="0070C0"/>
              </a:solidFill>
            </a:rPr>
            <a:t>Members</a:t>
          </a:r>
          <a:endParaRPr lang="en-US" sz="2100" kern="1200" dirty="0">
            <a:solidFill>
              <a:srgbClr val="0070C0"/>
            </a:solidFill>
          </a:endParaRPr>
        </a:p>
      </dsp:txBody>
      <dsp:txXfrm>
        <a:off x="4974437" y="25873"/>
        <a:ext cx="1164262" cy="564567"/>
      </dsp:txXfrm>
    </dsp:sp>
    <dsp:sp modelId="{C0698BCA-5DB7-4208-8817-321AF42A3760}">
      <dsp:nvSpPr>
        <dsp:cNvPr id="0" name=""/>
        <dsp:cNvSpPr/>
      </dsp:nvSpPr>
      <dsp:spPr>
        <a:xfrm>
          <a:off x="5076812" y="608005"/>
          <a:ext cx="119939" cy="44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807"/>
              </a:lnTo>
              <a:lnTo>
                <a:pt x="119939" y="441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55E10-3E82-4AAA-B4AB-346DFDB3A4BB}">
      <dsp:nvSpPr>
        <dsp:cNvPr id="0" name=""/>
        <dsp:cNvSpPr/>
      </dsp:nvSpPr>
      <dsp:spPr>
        <a:xfrm>
          <a:off x="5196751" y="749964"/>
          <a:ext cx="959512" cy="59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err="1" smtClean="0"/>
            <a:t>Pictures</a:t>
          </a:r>
          <a:r>
            <a:rPr lang="fi-FI" sz="1200" kern="1200" dirty="0" smtClean="0"/>
            <a:t>.</a:t>
          </a:r>
          <a:endParaRPr lang="en-US" sz="1200" kern="1200" dirty="0"/>
        </a:p>
      </dsp:txBody>
      <dsp:txXfrm>
        <a:off x="5214315" y="767528"/>
        <a:ext cx="924384" cy="564567"/>
      </dsp:txXfrm>
    </dsp:sp>
    <dsp:sp modelId="{E1284EAA-1190-47CD-BC45-4ACA35E46E08}">
      <dsp:nvSpPr>
        <dsp:cNvPr id="0" name=""/>
        <dsp:cNvSpPr/>
      </dsp:nvSpPr>
      <dsp:spPr>
        <a:xfrm>
          <a:off x="5076812" y="608005"/>
          <a:ext cx="119939" cy="119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426"/>
              </a:lnTo>
              <a:lnTo>
                <a:pt x="119939" y="11914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68987-2FE9-48BA-824F-CA22E1EE4F94}">
      <dsp:nvSpPr>
        <dsp:cNvPr id="0" name=""/>
        <dsp:cNvSpPr/>
      </dsp:nvSpPr>
      <dsp:spPr>
        <a:xfrm>
          <a:off x="5196751" y="1499583"/>
          <a:ext cx="959512" cy="59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200" kern="1200" dirty="0" err="1" smtClean="0"/>
            <a:t>Member</a:t>
          </a:r>
          <a:r>
            <a:rPr lang="fi-FI" sz="1200" kern="1200" dirty="0" smtClean="0"/>
            <a:t> Info</a:t>
          </a:r>
          <a:endParaRPr lang="en-US" sz="1200" kern="1200" dirty="0"/>
        </a:p>
      </dsp:txBody>
      <dsp:txXfrm>
        <a:off x="5214315" y="1517147"/>
        <a:ext cx="924384" cy="564567"/>
      </dsp:txXfrm>
    </dsp:sp>
    <dsp:sp modelId="{34A6605E-9F2A-4624-A09D-D1A2B6DB137B}">
      <dsp:nvSpPr>
        <dsp:cNvPr id="0" name=""/>
        <dsp:cNvSpPr/>
      </dsp:nvSpPr>
      <dsp:spPr>
        <a:xfrm>
          <a:off x="6456111" y="8309"/>
          <a:ext cx="1199390" cy="59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100" kern="1200" dirty="0" err="1" smtClean="0">
              <a:solidFill>
                <a:srgbClr val="0070C0"/>
              </a:solidFill>
            </a:rPr>
            <a:t>Calendar</a:t>
          </a:r>
          <a:endParaRPr lang="en-US" sz="2100" kern="1200" dirty="0">
            <a:solidFill>
              <a:srgbClr val="0070C0"/>
            </a:solidFill>
          </a:endParaRPr>
        </a:p>
      </dsp:txBody>
      <dsp:txXfrm>
        <a:off x="6473675" y="25873"/>
        <a:ext cx="1164262" cy="564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4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87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9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2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6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49CD-BAA5-4E0E-AD9A-677027F7711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ED5C-62A2-40CE-86BA-CA3F0467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81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43593" y="2733708"/>
            <a:ext cx="8452513" cy="1373070"/>
          </a:xfrm>
        </p:spPr>
        <p:txBody>
          <a:bodyPr/>
          <a:lstStyle/>
          <a:p>
            <a:pPr algn="ctr"/>
            <a:r>
              <a:rPr lang="fi-FI" sz="4000" b="1" dirty="0" smtClean="0"/>
              <a:t>WEB BASED TEAM COLLABORATION AND PROJECT MANAGEMENT</a:t>
            </a:r>
            <a:endParaRPr lang="en-US" sz="40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132835" y="3065401"/>
            <a:ext cx="3059165" cy="709684"/>
          </a:xfrm>
        </p:spPr>
        <p:txBody>
          <a:bodyPr>
            <a:noAutofit/>
          </a:bodyPr>
          <a:lstStyle/>
          <a:p>
            <a:pPr algn="ctr"/>
            <a:r>
              <a:rPr lang="fi-FI" sz="2400" dirty="0" smtClean="0"/>
              <a:t>User </a:t>
            </a:r>
            <a:r>
              <a:rPr lang="fi-FI" sz="2400" dirty="0" err="1" smtClean="0"/>
              <a:t>Interface</a:t>
            </a:r>
            <a:r>
              <a:rPr lang="fi-FI" sz="2400" dirty="0" smtClean="0"/>
              <a:t>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9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PRODUCT FORM AND INPUT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Environment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for : Web </a:t>
            </a:r>
            <a:r>
              <a:rPr lang="fi-FI" dirty="0" err="1" smtClean="0"/>
              <a:t>application</a:t>
            </a:r>
            <a:r>
              <a:rPr lang="fi-FI" dirty="0" smtClean="0"/>
              <a:t> for </a:t>
            </a:r>
            <a:r>
              <a:rPr lang="fi-FI" dirty="0" err="1" smtClean="0"/>
              <a:t>normal</a:t>
            </a:r>
            <a:r>
              <a:rPr lang="fi-FI" dirty="0" smtClean="0"/>
              <a:t> PC </a:t>
            </a:r>
            <a:r>
              <a:rPr lang="fi-FI" dirty="0" err="1" smtClean="0"/>
              <a:t>screen</a:t>
            </a:r>
            <a:r>
              <a:rPr lang="fi-FI" dirty="0" smtClean="0"/>
              <a:t>.</a:t>
            </a:r>
          </a:p>
          <a:p>
            <a:r>
              <a:rPr lang="fi-FI" dirty="0" smtClean="0"/>
              <a:t>Input </a:t>
            </a:r>
            <a:r>
              <a:rPr lang="fi-FI" dirty="0" err="1" smtClean="0"/>
              <a:t>methods</a:t>
            </a:r>
            <a:r>
              <a:rPr lang="fi-FI" dirty="0" smtClean="0"/>
              <a:t> : </a:t>
            </a:r>
            <a:r>
              <a:rPr lang="fi-FI" dirty="0" err="1" smtClean="0"/>
              <a:t>Keyboard</a:t>
            </a:r>
            <a:r>
              <a:rPr lang="fi-FI" dirty="0" smtClean="0"/>
              <a:t>, </a:t>
            </a:r>
            <a:r>
              <a:rPr lang="fi-FI" dirty="0" err="1" smtClean="0"/>
              <a:t>mouse</a:t>
            </a:r>
            <a:r>
              <a:rPr lang="fi-FI" dirty="0" smtClean="0"/>
              <a:t>, </a:t>
            </a:r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screen</a:t>
            </a:r>
            <a:r>
              <a:rPr lang="fi-FI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SITE MAP (BEFORE LOG IN)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57775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5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SITE MAP </a:t>
            </a:r>
            <a:r>
              <a:rPr lang="fi-FI" dirty="0" smtClean="0"/>
              <a:t>(AFTER LOG </a:t>
            </a:r>
            <a:r>
              <a:rPr lang="fi-FI" dirty="0"/>
              <a:t>IN)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57844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05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(INDEX)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88" y="2009254"/>
            <a:ext cx="5005726" cy="4739564"/>
          </a:xfrm>
        </p:spPr>
      </p:pic>
    </p:spTree>
    <p:extLst>
      <p:ext uri="{BB962C8B-B14F-4D97-AF65-F5344CB8AC3E}">
        <p14:creationId xmlns:p14="http://schemas.microsoft.com/office/powerpoint/2010/main" val="181272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(FEATURES)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72" y="2077492"/>
            <a:ext cx="7051557" cy="4644029"/>
          </a:xfrm>
        </p:spPr>
      </p:pic>
    </p:spTree>
    <p:extLst>
      <p:ext uri="{BB962C8B-B14F-4D97-AF65-F5344CB8AC3E}">
        <p14:creationId xmlns:p14="http://schemas.microsoft.com/office/powerpoint/2010/main" val="14104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(PRICING)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19" y="2063845"/>
            <a:ext cx="7128063" cy="4794155"/>
          </a:xfrm>
        </p:spPr>
      </p:pic>
    </p:spTree>
    <p:extLst>
      <p:ext uri="{BB962C8B-B14F-4D97-AF65-F5344CB8AC3E}">
        <p14:creationId xmlns:p14="http://schemas.microsoft.com/office/powerpoint/2010/main" val="179641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(LOG 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4" y="2514221"/>
            <a:ext cx="4836001" cy="31172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01" y="2514221"/>
            <a:ext cx="4899819" cy="31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3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(SIGN UP)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12" y="2048177"/>
            <a:ext cx="7223277" cy="4703217"/>
          </a:xfrm>
        </p:spPr>
      </p:pic>
    </p:spTree>
    <p:extLst>
      <p:ext uri="{BB962C8B-B14F-4D97-AF65-F5344CB8AC3E}">
        <p14:creationId xmlns:p14="http://schemas.microsoft.com/office/powerpoint/2010/main" val="341280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(MAIN PAGE)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09" y="2053317"/>
            <a:ext cx="6698083" cy="4804683"/>
          </a:xfrm>
        </p:spPr>
      </p:pic>
    </p:spTree>
    <p:extLst>
      <p:ext uri="{BB962C8B-B14F-4D97-AF65-F5344CB8AC3E}">
        <p14:creationId xmlns:p14="http://schemas.microsoft.com/office/powerpoint/2010/main" val="29766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(MY ACCOUNT)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08" y="2036549"/>
            <a:ext cx="8124286" cy="4689899"/>
          </a:xfrm>
        </p:spPr>
      </p:pic>
    </p:spTree>
    <p:extLst>
      <p:ext uri="{BB962C8B-B14F-4D97-AF65-F5344CB8AC3E}">
        <p14:creationId xmlns:p14="http://schemas.microsoft.com/office/powerpoint/2010/main" val="41972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9600" b="1" dirty="0" smtClean="0">
                <a:latin typeface="Georgia" panose="02040502050405020303" pitchFamily="18" charset="0"/>
              </a:rPr>
              <a:t>STAGE 1</a:t>
            </a:r>
            <a:endParaRPr lang="en-US" sz="9600" b="1" dirty="0">
              <a:latin typeface="Georgia" panose="020405020504050203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5400" b="1" dirty="0" smtClean="0">
                <a:solidFill>
                  <a:srgbClr val="0070C0"/>
                </a:solidFill>
              </a:rPr>
              <a:t>SYSTEM REQUIREMENT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74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(PROJECTS)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8" y="2486926"/>
            <a:ext cx="5394028" cy="34225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83" y="2486926"/>
            <a:ext cx="3892607" cy="34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6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(PROJECTS)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02" y="2009254"/>
            <a:ext cx="7500297" cy="4848746"/>
          </a:xfrm>
        </p:spPr>
      </p:pic>
    </p:spTree>
    <p:extLst>
      <p:ext uri="{BB962C8B-B14F-4D97-AF65-F5344CB8AC3E}">
        <p14:creationId xmlns:p14="http://schemas.microsoft.com/office/powerpoint/2010/main" val="103452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(MEMBERS)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36800"/>
            <a:ext cx="5325871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19" y="2336800"/>
            <a:ext cx="4531057" cy="36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6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INTERFACE (CALENDAR)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00" y="2087939"/>
            <a:ext cx="6995702" cy="4770061"/>
          </a:xfrm>
        </p:spPr>
      </p:pic>
    </p:spTree>
    <p:extLst>
      <p:ext uri="{BB962C8B-B14F-4D97-AF65-F5344CB8AC3E}">
        <p14:creationId xmlns:p14="http://schemas.microsoft.com/office/powerpoint/2010/main" val="341604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9600" b="1" dirty="0" smtClean="0"/>
              <a:t>THE END</a:t>
            </a:r>
            <a:endParaRPr lang="en-US" sz="96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4800" b="1" dirty="0" smtClean="0">
                <a:solidFill>
                  <a:srgbClr val="00B0F0"/>
                </a:solidFill>
                <a:latin typeface="Georgia" panose="02040502050405020303" pitchFamily="18" charset="0"/>
              </a:rPr>
              <a:t>THANK YOU !!!</a:t>
            </a:r>
            <a:endParaRPr lang="en-US" sz="4800" b="1" dirty="0">
              <a:solidFill>
                <a:srgbClr val="00B0F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2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PROBLEM AND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Effective</a:t>
            </a:r>
            <a:r>
              <a:rPr lang="fi-FI" dirty="0" smtClean="0"/>
              <a:t> management </a:t>
            </a:r>
            <a:r>
              <a:rPr lang="fi-FI" dirty="0" err="1" smtClean="0"/>
              <a:t>keeps</a:t>
            </a:r>
            <a:r>
              <a:rPr lang="fi-FI" dirty="0" smtClean="0"/>
              <a:t> an </a:t>
            </a:r>
            <a:r>
              <a:rPr lang="fi-FI" dirty="0" err="1" smtClean="0"/>
              <a:t>important</a:t>
            </a:r>
            <a:r>
              <a:rPr lang="fi-FI" dirty="0" smtClean="0"/>
              <a:t> </a:t>
            </a:r>
            <a:r>
              <a:rPr lang="fi-FI" dirty="0" err="1" smtClean="0"/>
              <a:t>role</a:t>
            </a:r>
            <a:r>
              <a:rPr lang="fi-FI" dirty="0" smtClean="0"/>
              <a:t> in </a:t>
            </a:r>
            <a:r>
              <a:rPr lang="fi-FI" dirty="0" err="1" smtClean="0"/>
              <a:t>raising</a:t>
            </a:r>
            <a:r>
              <a:rPr lang="fi-FI" dirty="0" smtClean="0"/>
              <a:t> </a:t>
            </a:r>
            <a:r>
              <a:rPr lang="fi-FI" dirty="0" err="1" smtClean="0"/>
              <a:t>productivity</a:t>
            </a:r>
            <a:r>
              <a:rPr lang="fi-FI" dirty="0" smtClean="0"/>
              <a:t> of </a:t>
            </a:r>
            <a:r>
              <a:rPr lang="fi-FI" dirty="0" err="1" smtClean="0"/>
              <a:t>companies</a:t>
            </a:r>
            <a:r>
              <a:rPr lang="fi-FI" dirty="0" smtClean="0"/>
              <a:t> </a:t>
            </a:r>
            <a:r>
              <a:rPr lang="fi-FI" dirty="0" err="1" smtClean="0"/>
              <a:t>especially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technology</a:t>
            </a:r>
            <a:r>
              <a:rPr lang="fi-FI" dirty="0" smtClean="0"/>
              <a:t> </a:t>
            </a:r>
            <a:r>
              <a:rPr lang="fi-FI" dirty="0" err="1" smtClean="0"/>
              <a:t>companys</a:t>
            </a:r>
            <a:r>
              <a:rPr lang="fi-FI" dirty="0" smtClean="0"/>
              <a:t>. </a:t>
            </a:r>
            <a:r>
              <a:rPr lang="fi-FI" dirty="0" err="1" smtClean="0"/>
              <a:t>Notice</a:t>
            </a:r>
            <a:r>
              <a:rPr lang="fi-FI" dirty="0" smtClean="0"/>
              <a:t> </a:t>
            </a:r>
            <a:r>
              <a:rPr lang="fi-FI" dirty="0" err="1" smtClean="0"/>
              <a:t>board</a:t>
            </a:r>
            <a:r>
              <a:rPr lang="fi-FI" dirty="0" smtClean="0"/>
              <a:t>, radio </a:t>
            </a:r>
            <a:r>
              <a:rPr lang="fi-FI" dirty="0" err="1" smtClean="0"/>
              <a:t>channels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emails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traditional</a:t>
            </a:r>
            <a:r>
              <a:rPr lang="fi-FI" dirty="0" smtClean="0"/>
              <a:t> </a:t>
            </a:r>
            <a:r>
              <a:rPr lang="fi-FI" dirty="0" err="1" smtClean="0"/>
              <a:t>communicated</a:t>
            </a:r>
            <a:r>
              <a:rPr lang="fi-FI" dirty="0" smtClean="0"/>
              <a:t> </a:t>
            </a:r>
            <a:r>
              <a:rPr lang="fi-FI" dirty="0" err="1" smtClean="0"/>
              <a:t>means</a:t>
            </a:r>
            <a:r>
              <a:rPr lang="fi-FI" dirty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employees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to </a:t>
            </a:r>
            <a:r>
              <a:rPr lang="fi-FI" dirty="0" err="1" smtClean="0"/>
              <a:t>work</a:t>
            </a:r>
            <a:r>
              <a:rPr lang="fi-FI" dirty="0" smtClean="0"/>
              <a:t> out of </a:t>
            </a:r>
            <a:r>
              <a:rPr lang="fi-FI" dirty="0" err="1" smtClean="0"/>
              <a:t>offices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a general and </a:t>
            </a:r>
            <a:r>
              <a:rPr lang="fi-FI" dirty="0" err="1" smtClean="0"/>
              <a:t>simple</a:t>
            </a:r>
            <a:r>
              <a:rPr lang="fi-FI" dirty="0" smtClean="0"/>
              <a:t> vision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r>
              <a:rPr lang="fi-FI" dirty="0" smtClean="0"/>
              <a:t> </a:t>
            </a:r>
            <a:r>
              <a:rPr lang="fi-FI" dirty="0" err="1" smtClean="0"/>
              <a:t>without</a:t>
            </a:r>
            <a:r>
              <a:rPr lang="fi-FI" dirty="0" smtClean="0"/>
              <a:t> a </a:t>
            </a:r>
            <a:r>
              <a:rPr lang="fi-FI" dirty="0" err="1" smtClean="0"/>
              <a:t>lot</a:t>
            </a:r>
            <a:r>
              <a:rPr lang="fi-FI" dirty="0" smtClean="0"/>
              <a:t> of </a:t>
            </a:r>
            <a:r>
              <a:rPr lang="fi-FI" dirty="0" err="1" smtClean="0"/>
              <a:t>papers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emails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Managers</a:t>
            </a:r>
            <a:r>
              <a:rPr lang="fi-FI" dirty="0" smtClean="0"/>
              <a:t> </a:t>
            </a:r>
            <a:r>
              <a:rPr lang="fi-FI" dirty="0" err="1" smtClean="0"/>
              <a:t>actually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an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employees</a:t>
            </a:r>
            <a:r>
              <a:rPr lang="fi-FI" dirty="0" smtClean="0"/>
              <a:t> and </a:t>
            </a:r>
            <a:r>
              <a:rPr lang="fi-FI" dirty="0" err="1" smtClean="0"/>
              <a:t>leaders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interact</a:t>
            </a:r>
            <a:r>
              <a:rPr lang="fi-FI" dirty="0" smtClean="0"/>
              <a:t> </a:t>
            </a:r>
            <a:r>
              <a:rPr lang="fi-FI" dirty="0" err="1" smtClean="0"/>
              <a:t>easily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manage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r>
              <a:rPr lang="fi-FI" dirty="0" smtClean="0"/>
              <a:t> </a:t>
            </a:r>
            <a:r>
              <a:rPr lang="fi-FI" dirty="0" err="1" smtClean="0"/>
              <a:t>logically</a:t>
            </a:r>
            <a:r>
              <a:rPr lang="fi-FI" dirty="0" smtClean="0"/>
              <a:t>.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well</a:t>
            </a:r>
            <a:r>
              <a:rPr lang="fi-FI" dirty="0" smtClean="0"/>
              <a:t> </a:t>
            </a:r>
            <a:r>
              <a:rPr lang="fi-FI" dirty="0" err="1" smtClean="0"/>
              <a:t>despite</a:t>
            </a:r>
            <a:r>
              <a:rPr lang="fi-FI" dirty="0" smtClean="0"/>
              <a:t> of at home </a:t>
            </a:r>
            <a:r>
              <a:rPr lang="fi-FI" dirty="0" err="1" smtClean="0"/>
              <a:t>or</a:t>
            </a:r>
            <a:r>
              <a:rPr lang="fi-FI" dirty="0" smtClean="0"/>
              <a:t> in </a:t>
            </a:r>
            <a:r>
              <a:rPr lang="fi-FI" dirty="0" err="1" smtClean="0"/>
              <a:t>forein</a:t>
            </a:r>
            <a:r>
              <a:rPr lang="fi-FI" dirty="0" smtClean="0"/>
              <a:t> </a:t>
            </a:r>
            <a:r>
              <a:rPr lang="fi-FI" dirty="0" err="1" smtClean="0"/>
              <a:t>countries</a:t>
            </a:r>
            <a:r>
              <a:rPr lang="fi-FI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BRAIN 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homepage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Information</a:t>
            </a:r>
            <a:r>
              <a:rPr lang="fi-FI" dirty="0" smtClean="0"/>
              <a:t> of </a:t>
            </a:r>
            <a:r>
              <a:rPr lang="fi-FI" dirty="0" err="1" smtClean="0"/>
              <a:t>members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Description</a:t>
            </a:r>
            <a:r>
              <a:rPr lang="fi-FI" dirty="0" smtClean="0"/>
              <a:t> of </a:t>
            </a:r>
            <a:r>
              <a:rPr lang="fi-FI" dirty="0" err="1" smtClean="0"/>
              <a:t>projects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List</a:t>
            </a:r>
            <a:r>
              <a:rPr lang="fi-FI" dirty="0" smtClean="0"/>
              <a:t> of </a:t>
            </a:r>
            <a:r>
              <a:rPr lang="fi-FI" dirty="0" err="1" smtClean="0"/>
              <a:t>projects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Calendar</a:t>
            </a:r>
            <a:r>
              <a:rPr lang="fi-FI" dirty="0" smtClean="0"/>
              <a:t> of deadline.</a:t>
            </a:r>
          </a:p>
          <a:p>
            <a:r>
              <a:rPr lang="fi-FI" dirty="0" err="1" smtClean="0"/>
              <a:t>Communication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members</a:t>
            </a:r>
            <a:r>
              <a:rPr lang="fi-FI" dirty="0" smtClean="0"/>
              <a:t>.</a:t>
            </a:r>
          </a:p>
          <a:p>
            <a:r>
              <a:rPr lang="fi-FI" dirty="0" smtClean="0"/>
              <a:t>Company info.</a:t>
            </a:r>
          </a:p>
          <a:p>
            <a:r>
              <a:rPr lang="fi-FI" dirty="0" err="1" smtClean="0"/>
              <a:t>Contact</a:t>
            </a:r>
            <a:r>
              <a:rPr lang="fi-FI" dirty="0" smtClean="0"/>
              <a:t> info.</a:t>
            </a:r>
          </a:p>
          <a:p>
            <a:r>
              <a:rPr lang="fi-FI" dirty="0" smtClean="0"/>
              <a:t>Processing </a:t>
            </a:r>
            <a:r>
              <a:rPr lang="fi-FI" dirty="0" err="1" smtClean="0"/>
              <a:t>bar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remove</a:t>
            </a:r>
            <a:r>
              <a:rPr lang="fi-FI" dirty="0" smtClean="0"/>
              <a:t> </a:t>
            </a:r>
            <a:r>
              <a:rPr lang="fi-FI" dirty="0" err="1" smtClean="0"/>
              <a:t>projects</a:t>
            </a:r>
            <a:r>
              <a:rPr lang="fi-FI" dirty="0" smtClean="0"/>
              <a:t>.</a:t>
            </a:r>
            <a:endParaRPr lang="en-US" dirty="0"/>
          </a:p>
        </p:txBody>
      </p:sp>
      <p:pic>
        <p:nvPicPr>
          <p:cNvPr id="4" name="Picture 2" descr="http://axelmeierhoefer.files.wordpress.com/2011/06/brainstorming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555" y="2826639"/>
            <a:ext cx="2553627" cy="2619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94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As a team </a:t>
            </a:r>
            <a:r>
              <a:rPr lang="fi-FI" dirty="0" err="1" smtClean="0"/>
              <a:t>leader</a:t>
            </a:r>
            <a:r>
              <a:rPr lang="fi-FI" dirty="0" smtClean="0"/>
              <a:t>, I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manage</a:t>
            </a:r>
            <a:r>
              <a:rPr lang="fi-FI" dirty="0" smtClean="0"/>
              <a:t> </a:t>
            </a:r>
            <a:r>
              <a:rPr lang="fi-FI" dirty="0" err="1" smtClean="0"/>
              <a:t>members</a:t>
            </a:r>
            <a:r>
              <a:rPr lang="fi-FI" dirty="0" smtClean="0"/>
              <a:t> in </a:t>
            </a:r>
            <a:r>
              <a:rPr lang="fi-FI" dirty="0" err="1" smtClean="0"/>
              <a:t>group</a:t>
            </a:r>
            <a:r>
              <a:rPr lang="fi-FI" dirty="0" smtClean="0"/>
              <a:t>,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projects</a:t>
            </a:r>
            <a:r>
              <a:rPr lang="fi-FI" dirty="0" smtClean="0"/>
              <a:t>, </a:t>
            </a:r>
            <a:r>
              <a:rPr lang="fi-FI" dirty="0" err="1" smtClean="0"/>
              <a:t>explane</a:t>
            </a:r>
            <a:r>
              <a:rPr lang="fi-FI" dirty="0" smtClean="0"/>
              <a:t> to </a:t>
            </a:r>
            <a:r>
              <a:rPr lang="fi-FI" dirty="0" err="1" smtClean="0"/>
              <a:t>projects</a:t>
            </a:r>
            <a:r>
              <a:rPr lang="fi-FI" dirty="0" smtClean="0"/>
              <a:t>, </a:t>
            </a:r>
            <a:r>
              <a:rPr lang="fi-FI" dirty="0" err="1" smtClean="0"/>
              <a:t>assign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r>
              <a:rPr lang="fi-FI" dirty="0" smtClean="0"/>
              <a:t> to </a:t>
            </a:r>
            <a:r>
              <a:rPr lang="fi-FI" dirty="0" err="1" smtClean="0"/>
              <a:t>members</a:t>
            </a:r>
            <a:r>
              <a:rPr lang="fi-FI" dirty="0" smtClean="0"/>
              <a:t> in team.</a:t>
            </a:r>
          </a:p>
          <a:p>
            <a:r>
              <a:rPr lang="fi-FI" dirty="0" smtClean="0"/>
              <a:t>As a </a:t>
            </a:r>
            <a:r>
              <a:rPr lang="fi-FI" dirty="0" err="1" smtClean="0"/>
              <a:t>user</a:t>
            </a:r>
            <a:r>
              <a:rPr lang="fi-FI" dirty="0" smtClean="0"/>
              <a:t>, I </a:t>
            </a:r>
            <a:r>
              <a:rPr lang="fi-FI" dirty="0" err="1" smtClean="0"/>
              <a:t>want</a:t>
            </a:r>
            <a:r>
              <a:rPr lang="fi-FI" dirty="0" smtClean="0"/>
              <a:t> a general and </a:t>
            </a:r>
            <a:r>
              <a:rPr lang="fi-FI" dirty="0" err="1" smtClean="0"/>
              <a:t>detail</a:t>
            </a:r>
            <a:r>
              <a:rPr lang="fi-FI" dirty="0" smtClean="0"/>
              <a:t> vision </a:t>
            </a:r>
            <a:r>
              <a:rPr lang="fi-FI" dirty="0" err="1" smtClean="0"/>
              <a:t>about</a:t>
            </a:r>
            <a:r>
              <a:rPr lang="fi-FI" dirty="0" smtClean="0"/>
              <a:t> my </a:t>
            </a:r>
            <a:r>
              <a:rPr lang="fi-FI" dirty="0" err="1" smtClean="0"/>
              <a:t>task</a:t>
            </a:r>
            <a:r>
              <a:rPr lang="fi-FI" dirty="0" smtClean="0"/>
              <a:t> and my </a:t>
            </a:r>
            <a:r>
              <a:rPr lang="fi-FI" dirty="0" err="1" smtClean="0"/>
              <a:t>project</a:t>
            </a:r>
            <a:r>
              <a:rPr lang="fi-FI" dirty="0" smtClean="0"/>
              <a:t>. In </a:t>
            </a:r>
            <a:r>
              <a:rPr lang="fi-FI" dirty="0" err="1" smtClean="0"/>
              <a:t>additon</a:t>
            </a:r>
            <a:r>
              <a:rPr lang="fi-FI" dirty="0" smtClean="0"/>
              <a:t>, I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communicate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teammates</a:t>
            </a:r>
            <a:r>
              <a:rPr lang="fi-FI" dirty="0" smtClean="0"/>
              <a:t>.</a:t>
            </a:r>
          </a:p>
          <a:p>
            <a:r>
              <a:rPr lang="fi-FI" dirty="0" smtClean="0"/>
              <a:t>As a </a:t>
            </a:r>
            <a:r>
              <a:rPr lang="fi-FI" dirty="0" err="1" smtClean="0"/>
              <a:t>user</a:t>
            </a:r>
            <a:r>
              <a:rPr lang="fi-FI" dirty="0" smtClean="0"/>
              <a:t>, I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observe</a:t>
            </a:r>
            <a:r>
              <a:rPr lang="fi-FI" dirty="0" smtClean="0"/>
              <a:t> my </a:t>
            </a:r>
            <a:r>
              <a:rPr lang="fi-FI" dirty="0" err="1" smtClean="0"/>
              <a:t>processing</a:t>
            </a:r>
            <a:r>
              <a:rPr lang="fi-FI" dirty="0" smtClean="0"/>
              <a:t> in </a:t>
            </a:r>
            <a:r>
              <a:rPr lang="fi-FI" dirty="0" err="1" smtClean="0"/>
              <a:t>task</a:t>
            </a:r>
            <a:r>
              <a:rPr lang="fi-FI" dirty="0" smtClean="0"/>
              <a:t> and </a:t>
            </a:r>
            <a:r>
              <a:rPr lang="fi-FI" dirty="0" err="1" smtClean="0"/>
              <a:t>project</a:t>
            </a:r>
            <a:r>
              <a:rPr lang="fi-FI" dirty="0" smtClean="0"/>
              <a:t>. I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warned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deadline.</a:t>
            </a:r>
          </a:p>
          <a:p>
            <a:r>
              <a:rPr lang="fi-FI" dirty="0" smtClean="0"/>
              <a:t>As a </a:t>
            </a:r>
            <a:r>
              <a:rPr lang="fi-FI" dirty="0" err="1" smtClean="0"/>
              <a:t>customer</a:t>
            </a:r>
            <a:r>
              <a:rPr lang="fi-FI" dirty="0" smtClean="0"/>
              <a:t>, I </a:t>
            </a:r>
            <a:r>
              <a:rPr lang="fi-FI" dirty="0" err="1" smtClean="0"/>
              <a:t>want</a:t>
            </a:r>
            <a:r>
              <a:rPr lang="fi-FI" dirty="0" smtClean="0"/>
              <a:t> </a:t>
            </a:r>
            <a:r>
              <a:rPr lang="fi-FI" dirty="0" err="1" smtClean="0"/>
              <a:t>simply</a:t>
            </a:r>
            <a:r>
              <a:rPr lang="fi-FI" dirty="0" smtClean="0"/>
              <a:t> in </a:t>
            </a:r>
            <a:r>
              <a:rPr lang="fi-FI" dirty="0" err="1" smtClean="0"/>
              <a:t>registration</a:t>
            </a:r>
            <a:r>
              <a:rPr lang="fi-FI" dirty="0" smtClean="0"/>
              <a:t> and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offers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on my </a:t>
            </a:r>
            <a:r>
              <a:rPr lang="fi-FI" dirty="0" err="1" smtClean="0"/>
              <a:t>demand</a:t>
            </a:r>
            <a:r>
              <a:rPr lang="fi-FI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smtClean="0"/>
              <a:t>Matt </a:t>
            </a:r>
            <a:r>
              <a:rPr lang="fi-FI" dirty="0" err="1" smtClean="0"/>
              <a:t>Keener</a:t>
            </a:r>
            <a:r>
              <a:rPr lang="fi-FI" dirty="0" smtClean="0"/>
              <a:t> is a </a:t>
            </a:r>
            <a:r>
              <a:rPr lang="fi-FI" dirty="0" err="1" smtClean="0"/>
              <a:t>Chief</a:t>
            </a:r>
            <a:r>
              <a:rPr lang="fi-FI" dirty="0" smtClean="0"/>
              <a:t> </a:t>
            </a:r>
            <a:r>
              <a:rPr lang="fi-FI" dirty="0" err="1" smtClean="0"/>
              <a:t>Story</a:t>
            </a:r>
            <a:r>
              <a:rPr lang="fi-FI" dirty="0" smtClean="0"/>
              <a:t> </a:t>
            </a:r>
            <a:r>
              <a:rPr lang="fi-FI" dirty="0" err="1" smtClean="0"/>
              <a:t>Officer</a:t>
            </a:r>
            <a:r>
              <a:rPr lang="fi-FI" dirty="0" smtClean="0"/>
              <a:t>. </a:t>
            </a:r>
            <a:r>
              <a:rPr lang="fi-FI" dirty="0" err="1" smtClean="0"/>
              <a:t>His</a:t>
            </a:r>
            <a:r>
              <a:rPr lang="fi-FI" dirty="0" smtClean="0"/>
              <a:t> </a:t>
            </a:r>
            <a:r>
              <a:rPr lang="fi-FI" dirty="0" err="1" smtClean="0"/>
              <a:t>broad</a:t>
            </a:r>
            <a:r>
              <a:rPr lang="fi-FI" dirty="0" smtClean="0"/>
              <a:t> </a:t>
            </a:r>
            <a:r>
              <a:rPr lang="fi-FI" dirty="0" err="1" smtClean="0"/>
              <a:t>career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given</a:t>
            </a:r>
            <a:r>
              <a:rPr lang="fi-FI" dirty="0" smtClean="0"/>
              <a:t> </a:t>
            </a:r>
            <a:r>
              <a:rPr lang="fi-FI" dirty="0" err="1" smtClean="0"/>
              <a:t>him</a:t>
            </a:r>
            <a:r>
              <a:rPr lang="fi-FI" dirty="0" smtClean="0"/>
              <a:t> a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perspective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entertainment</a:t>
            </a:r>
            <a:r>
              <a:rPr lang="fi-FI" dirty="0" smtClean="0"/>
              <a:t> </a:t>
            </a:r>
            <a:r>
              <a:rPr lang="fi-FI" dirty="0" err="1" smtClean="0"/>
              <a:t>industry</a:t>
            </a:r>
            <a:r>
              <a:rPr lang="fi-FI" dirty="0" smtClean="0"/>
              <a:t>. He </a:t>
            </a:r>
            <a:r>
              <a:rPr lang="fi-FI" dirty="0" err="1" smtClean="0"/>
              <a:t>said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key</a:t>
            </a:r>
            <a:r>
              <a:rPr lang="fi-FI" dirty="0" smtClean="0"/>
              <a:t> </a:t>
            </a:r>
            <a:r>
              <a:rPr lang="fi-FI" dirty="0" err="1" smtClean="0"/>
              <a:t>success</a:t>
            </a:r>
            <a:r>
              <a:rPr lang="fi-FI" dirty="0" smtClean="0"/>
              <a:t> </a:t>
            </a:r>
            <a:r>
              <a:rPr lang="fi-FI" dirty="0" err="1" smtClean="0"/>
              <a:t>factors</a:t>
            </a:r>
            <a:r>
              <a:rPr lang="fi-FI" dirty="0" smtClean="0"/>
              <a:t> for a </a:t>
            </a:r>
            <a:r>
              <a:rPr lang="fi-FI" dirty="0" err="1" smtClean="0"/>
              <a:t>project</a:t>
            </a:r>
            <a:r>
              <a:rPr lang="fi-FI" dirty="0" smtClean="0"/>
              <a:t> is </a:t>
            </a:r>
            <a:r>
              <a:rPr lang="fi-FI" b="1" u="sng" dirty="0" smtClean="0"/>
              <a:t>an </a:t>
            </a:r>
            <a:r>
              <a:rPr lang="fi-FI" b="1" u="sng" dirty="0" err="1" smtClean="0"/>
              <a:t>experienced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project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manager</a:t>
            </a:r>
            <a:r>
              <a:rPr lang="fi-FI" dirty="0" smtClean="0"/>
              <a:t>.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goals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team </a:t>
            </a:r>
            <a:r>
              <a:rPr lang="fi-FI" dirty="0" err="1" smtClean="0"/>
              <a:t>collaboration</a:t>
            </a:r>
            <a:r>
              <a:rPr lang="fi-FI" dirty="0" smtClean="0"/>
              <a:t> and </a:t>
            </a:r>
            <a:r>
              <a:rPr lang="fi-FI" dirty="0" err="1" smtClean="0"/>
              <a:t>project</a:t>
            </a:r>
            <a:r>
              <a:rPr lang="fi-FI" dirty="0" smtClean="0"/>
              <a:t> management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helping</a:t>
            </a:r>
            <a:r>
              <a:rPr lang="fi-FI" dirty="0" smtClean="0"/>
              <a:t> </a:t>
            </a:r>
            <a:r>
              <a:rPr lang="fi-FI" dirty="0" err="1" smtClean="0"/>
              <a:t>his</a:t>
            </a:r>
            <a:r>
              <a:rPr lang="fi-FI" dirty="0" smtClean="0"/>
              <a:t> </a:t>
            </a:r>
            <a:r>
              <a:rPr lang="fi-FI" dirty="0" err="1" smtClean="0"/>
              <a:t>colleagues</a:t>
            </a:r>
            <a:r>
              <a:rPr lang="fi-FI" dirty="0" smtClean="0"/>
              <a:t> </a:t>
            </a:r>
            <a:r>
              <a:rPr lang="fi-FI" b="1" u="sng" dirty="0" err="1" smtClean="0"/>
              <a:t>solve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key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roles</a:t>
            </a:r>
            <a:r>
              <a:rPr lang="fi-FI" b="1" u="sng" dirty="0" smtClean="0"/>
              <a:t> of </a:t>
            </a:r>
            <a:r>
              <a:rPr lang="fi-FI" b="1" u="sng" dirty="0" err="1" smtClean="0"/>
              <a:t>communication</a:t>
            </a:r>
            <a:r>
              <a:rPr lang="fi-FI" b="1" u="sng" dirty="0" smtClean="0"/>
              <a:t> and </a:t>
            </a:r>
            <a:r>
              <a:rPr lang="fi-FI" b="1" u="sng" dirty="0" err="1" smtClean="0"/>
              <a:t>collaboration</a:t>
            </a:r>
            <a:r>
              <a:rPr lang="fi-FI" dirty="0" smtClean="0"/>
              <a:t> in </a:t>
            </a:r>
            <a:r>
              <a:rPr lang="fi-FI" dirty="0" err="1" smtClean="0"/>
              <a:t>making</a:t>
            </a:r>
            <a:r>
              <a:rPr lang="fi-FI" dirty="0" smtClean="0"/>
              <a:t> </a:t>
            </a:r>
            <a:r>
              <a:rPr lang="fi-FI" dirty="0" err="1" smtClean="0"/>
              <a:t>successful</a:t>
            </a:r>
            <a:r>
              <a:rPr lang="fi-FI" dirty="0" smtClean="0"/>
              <a:t> </a:t>
            </a:r>
            <a:r>
              <a:rPr lang="fi-FI" dirty="0" err="1" smtClean="0"/>
              <a:t>stories</a:t>
            </a:r>
            <a:r>
              <a:rPr lang="fi-FI" dirty="0" smtClean="0"/>
              <a:t>.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team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roles</a:t>
            </a:r>
            <a:r>
              <a:rPr lang="fi-FI" dirty="0" smtClean="0"/>
              <a:t> – Project </a:t>
            </a:r>
            <a:r>
              <a:rPr lang="fi-FI" dirty="0" err="1" smtClean="0"/>
              <a:t>manager</a:t>
            </a:r>
            <a:r>
              <a:rPr lang="fi-FI" dirty="0" smtClean="0"/>
              <a:t>, Project </a:t>
            </a:r>
            <a:r>
              <a:rPr lang="fi-FI" dirty="0" err="1" smtClean="0"/>
              <a:t>Manager</a:t>
            </a:r>
            <a:r>
              <a:rPr lang="fi-FI" dirty="0" smtClean="0"/>
              <a:t> Assistant, </a:t>
            </a:r>
            <a:r>
              <a:rPr lang="fi-FI" dirty="0" err="1" smtClean="0"/>
              <a:t>Analyst</a:t>
            </a:r>
            <a:r>
              <a:rPr lang="fi-FI" dirty="0" smtClean="0"/>
              <a:t>, Designer, Builder, </a:t>
            </a:r>
            <a:r>
              <a:rPr lang="fi-FI" dirty="0" err="1" smtClean="0"/>
              <a:t>Composer</a:t>
            </a:r>
            <a:r>
              <a:rPr lang="fi-FI" dirty="0" smtClean="0"/>
              <a:t>, Writer –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requiring</a:t>
            </a:r>
            <a:r>
              <a:rPr lang="fi-FI" dirty="0" smtClean="0"/>
              <a:t> a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skill</a:t>
            </a:r>
            <a:r>
              <a:rPr lang="fi-FI" dirty="0" smtClean="0"/>
              <a:t> set.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leader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a </a:t>
            </a:r>
            <a:r>
              <a:rPr lang="fi-FI" dirty="0" err="1" smtClean="0"/>
              <a:t>guy</a:t>
            </a:r>
            <a:r>
              <a:rPr lang="fi-FI" dirty="0" smtClean="0"/>
              <a:t> </a:t>
            </a:r>
            <a:r>
              <a:rPr lang="fi-FI" b="1" u="sng" dirty="0" err="1" smtClean="0"/>
              <a:t>who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waves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vaguely</a:t>
            </a:r>
            <a:r>
              <a:rPr lang="fi-FI" b="1" u="sng" dirty="0" smtClean="0"/>
              <a:t> in </a:t>
            </a:r>
            <a:r>
              <a:rPr lang="fi-FI" b="1" u="sng" dirty="0" err="1" smtClean="0"/>
              <a:t>the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right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direction</a:t>
            </a:r>
            <a:r>
              <a:rPr lang="fi-FI" b="1" u="sng" dirty="0" smtClean="0"/>
              <a:t> and </a:t>
            </a:r>
            <a:r>
              <a:rPr lang="fi-FI" b="1" u="sng" dirty="0" err="1" smtClean="0"/>
              <a:t>gives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detailed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instructions</a:t>
            </a:r>
            <a:r>
              <a:rPr lang="fi-FI" b="1" u="sng" dirty="0" smtClean="0"/>
              <a:t> and </a:t>
            </a:r>
            <a:r>
              <a:rPr lang="fi-FI" b="1" u="sng" dirty="0" err="1" smtClean="0"/>
              <a:t>tasks</a:t>
            </a:r>
            <a:r>
              <a:rPr lang="fi-FI" b="1" u="sng" dirty="0" smtClean="0"/>
              <a:t> to </a:t>
            </a:r>
            <a:r>
              <a:rPr lang="fi-FI" b="1" u="sng" dirty="0" err="1" smtClean="0"/>
              <a:t>members</a:t>
            </a:r>
            <a:r>
              <a:rPr lang="fi-FI" b="1" u="sng" dirty="0" smtClean="0"/>
              <a:t> in team</a:t>
            </a:r>
            <a:r>
              <a:rPr lang="fi-FI" dirty="0" smtClean="0"/>
              <a:t>.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end</a:t>
            </a:r>
            <a:r>
              <a:rPr lang="fi-FI" dirty="0" smtClean="0"/>
              <a:t>, </a:t>
            </a:r>
            <a:r>
              <a:rPr lang="fi-FI" dirty="0" err="1" smtClean="0"/>
              <a:t>leader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collect</a:t>
            </a:r>
            <a:r>
              <a:rPr lang="fi-FI" dirty="0" smtClean="0"/>
              <a:t> </a:t>
            </a:r>
            <a:r>
              <a:rPr lang="fi-FI" dirty="0" err="1" smtClean="0"/>
              <a:t>seperate</a:t>
            </a:r>
            <a:r>
              <a:rPr lang="fi-FI" dirty="0" smtClean="0"/>
              <a:t> </a:t>
            </a:r>
            <a:r>
              <a:rPr lang="fi-FI" dirty="0" err="1" smtClean="0"/>
              <a:t>parts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of </a:t>
            </a:r>
            <a:r>
              <a:rPr lang="fi-FI" dirty="0" err="1" smtClean="0"/>
              <a:t>members</a:t>
            </a:r>
            <a:r>
              <a:rPr lang="fi-FI" dirty="0" smtClean="0"/>
              <a:t> and </a:t>
            </a:r>
            <a:r>
              <a:rPr lang="fi-FI" b="1" u="sng" dirty="0" err="1" smtClean="0"/>
              <a:t>form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the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fully</a:t>
            </a:r>
            <a:r>
              <a:rPr lang="fi-FI" b="1" u="sng" dirty="0" smtClean="0"/>
              <a:t> </a:t>
            </a:r>
            <a:r>
              <a:rPr lang="fi-FI" b="1" u="sng" dirty="0" err="1" smtClean="0"/>
              <a:t>story</a:t>
            </a:r>
            <a:r>
              <a:rPr lang="fi-F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NEEDS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 err="1" smtClean="0"/>
              <a:t>Admin</a:t>
            </a:r>
            <a:r>
              <a:rPr lang="fi-FI" dirty="0" smtClean="0"/>
              <a:t> </a:t>
            </a:r>
            <a:r>
              <a:rPr lang="fi-FI" dirty="0" err="1" smtClean="0"/>
              <a:t>needs</a:t>
            </a:r>
            <a:r>
              <a:rPr lang="fi-FI" dirty="0" smtClean="0"/>
              <a:t>: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List</a:t>
            </a:r>
            <a:r>
              <a:rPr lang="fi-FI" dirty="0" smtClean="0"/>
              <a:t> of </a:t>
            </a:r>
            <a:r>
              <a:rPr lang="fi-FI" dirty="0" err="1" smtClean="0"/>
              <a:t>members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Personal data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members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of </a:t>
            </a:r>
            <a:r>
              <a:rPr lang="fi-FI" dirty="0" err="1" smtClean="0"/>
              <a:t>members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 err="1" smtClean="0"/>
              <a:t>Member</a:t>
            </a:r>
            <a:r>
              <a:rPr lang="fi-FI" dirty="0" smtClean="0"/>
              <a:t> </a:t>
            </a:r>
            <a:r>
              <a:rPr lang="fi-FI" dirty="0" err="1" smtClean="0"/>
              <a:t>needs</a:t>
            </a:r>
            <a:r>
              <a:rPr lang="fi-FI" dirty="0" smtClean="0"/>
              <a:t>: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Description</a:t>
            </a:r>
            <a:r>
              <a:rPr lang="fi-FI" dirty="0" smtClean="0"/>
              <a:t> of </a:t>
            </a:r>
            <a:r>
              <a:rPr lang="fi-FI" dirty="0" err="1" smtClean="0"/>
              <a:t>project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Descrition</a:t>
            </a:r>
            <a:r>
              <a:rPr lang="fi-FI" dirty="0" smtClean="0"/>
              <a:t> of </a:t>
            </a:r>
            <a:r>
              <a:rPr lang="fi-FI" dirty="0" err="1" smtClean="0"/>
              <a:t>tasks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processing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List</a:t>
            </a:r>
            <a:r>
              <a:rPr lang="fi-FI" dirty="0" smtClean="0"/>
              <a:t> of </a:t>
            </a:r>
            <a:r>
              <a:rPr lang="fi-FI" dirty="0" err="1" smtClean="0"/>
              <a:t>members</a:t>
            </a:r>
            <a:r>
              <a:rPr lang="fi-FI" dirty="0" smtClean="0"/>
              <a:t> in </a:t>
            </a:r>
            <a:r>
              <a:rPr lang="fi-FI" dirty="0" err="1" smtClean="0"/>
              <a:t>project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Calendar</a:t>
            </a:r>
            <a:r>
              <a:rPr lang="fi-FI" dirty="0" smtClean="0"/>
              <a:t> of deadline.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USER NEEDS (FUNCTIONAL)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err="1" smtClean="0"/>
              <a:t>Admin</a:t>
            </a:r>
            <a:r>
              <a:rPr lang="fi-FI" dirty="0" smtClean="0"/>
              <a:t> </a:t>
            </a:r>
            <a:r>
              <a:rPr lang="fi-FI" dirty="0" err="1" smtClean="0"/>
              <a:t>needs</a:t>
            </a:r>
            <a:r>
              <a:rPr lang="fi-FI" dirty="0" smtClean="0"/>
              <a:t>: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Add</a:t>
            </a:r>
            <a:r>
              <a:rPr lang="fi-FI" dirty="0" smtClean="0"/>
              <a:t> and </a:t>
            </a:r>
            <a:r>
              <a:rPr lang="fi-FI" dirty="0" err="1" smtClean="0"/>
              <a:t>remove</a:t>
            </a:r>
            <a:r>
              <a:rPr lang="fi-FI" dirty="0" smtClean="0"/>
              <a:t> </a:t>
            </a:r>
            <a:r>
              <a:rPr lang="fi-FI" dirty="0" err="1" smtClean="0"/>
              <a:t>projects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Add</a:t>
            </a:r>
            <a:r>
              <a:rPr lang="fi-FI" dirty="0" smtClean="0"/>
              <a:t> and </a:t>
            </a:r>
            <a:r>
              <a:rPr lang="fi-FI" dirty="0" err="1" smtClean="0"/>
              <a:t>remove</a:t>
            </a:r>
            <a:r>
              <a:rPr lang="fi-FI" dirty="0" smtClean="0"/>
              <a:t> </a:t>
            </a:r>
            <a:r>
              <a:rPr lang="fi-FI" dirty="0" err="1" smtClean="0"/>
              <a:t>members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Composing</a:t>
            </a:r>
            <a:r>
              <a:rPr lang="fi-FI" dirty="0" smtClean="0"/>
              <a:t> </a:t>
            </a:r>
            <a:r>
              <a:rPr lang="fi-FI" dirty="0" err="1" smtClean="0"/>
              <a:t>description</a:t>
            </a:r>
            <a:r>
              <a:rPr lang="fi-FI" dirty="0" smtClean="0"/>
              <a:t> of </a:t>
            </a:r>
            <a:r>
              <a:rPr lang="fi-FI" dirty="0" err="1" smtClean="0"/>
              <a:t>projects</a:t>
            </a:r>
            <a:r>
              <a:rPr lang="fi-FI" dirty="0" smtClean="0"/>
              <a:t> and </a:t>
            </a:r>
            <a:r>
              <a:rPr lang="fi-FI" dirty="0" err="1" smtClean="0"/>
              <a:t>tasks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Add</a:t>
            </a:r>
            <a:r>
              <a:rPr lang="fi-FI" dirty="0" smtClean="0"/>
              <a:t> deadline for </a:t>
            </a:r>
            <a:r>
              <a:rPr lang="fi-FI" dirty="0" err="1" smtClean="0"/>
              <a:t>tasks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projects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 smtClean="0"/>
              <a:t>User </a:t>
            </a:r>
            <a:r>
              <a:rPr lang="fi-FI" dirty="0" err="1" smtClean="0"/>
              <a:t>needs</a:t>
            </a:r>
            <a:r>
              <a:rPr lang="fi-FI" dirty="0" smtClean="0"/>
              <a:t>: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Registrate</a:t>
            </a:r>
            <a:r>
              <a:rPr lang="fi-FI" dirty="0" smtClean="0"/>
              <a:t> to </a:t>
            </a:r>
            <a:r>
              <a:rPr lang="fi-FI" dirty="0" err="1" smtClean="0"/>
              <a:t>projects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+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personal</a:t>
            </a:r>
            <a:r>
              <a:rPr lang="fi-FI" dirty="0" smtClean="0"/>
              <a:t> info.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9600" b="1" dirty="0" smtClean="0">
                <a:latin typeface="Georgia" panose="02040502050405020303" pitchFamily="18" charset="0"/>
              </a:rPr>
              <a:t>STAGE 2</a:t>
            </a:r>
            <a:endParaRPr lang="en-US" sz="9600" b="1" dirty="0">
              <a:latin typeface="Georgia" panose="020405020504050203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5400" b="1" dirty="0" smtClean="0">
                <a:solidFill>
                  <a:srgbClr val="0070C0"/>
                </a:solidFill>
              </a:rPr>
              <a:t>INTERRACTION FRAMEWORK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974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204</TotalTime>
  <Words>561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Georgia</vt:lpstr>
      <vt:lpstr>Trebuchet MS</vt:lpstr>
      <vt:lpstr>Berlin</vt:lpstr>
      <vt:lpstr>WEB BASED TEAM COLLABORATION AND PROJECT MANAGEMENT</vt:lpstr>
      <vt:lpstr>STAGE 1</vt:lpstr>
      <vt:lpstr>PROBLEM AND VISION</vt:lpstr>
      <vt:lpstr>BRAIN STORMING</vt:lpstr>
      <vt:lpstr>USER STORIES</vt:lpstr>
      <vt:lpstr>SCENARIOS</vt:lpstr>
      <vt:lpstr>USER NEEDS (DATA)</vt:lpstr>
      <vt:lpstr>USER NEEDS (FUNCTIONAL)</vt:lpstr>
      <vt:lpstr>STAGE 2</vt:lpstr>
      <vt:lpstr>PRODUCT FORM AND INPUT METHODS</vt:lpstr>
      <vt:lpstr>SITE MAP (BEFORE LOG IN)</vt:lpstr>
      <vt:lpstr>SITE MAP (AFTER LOG IN)</vt:lpstr>
      <vt:lpstr>USER INTERFACE (INDEX)</vt:lpstr>
      <vt:lpstr>USER INTERFACE (FEATURES)</vt:lpstr>
      <vt:lpstr>USER INTERFACE (PRICING)</vt:lpstr>
      <vt:lpstr>USER INTERFACE (LOG IN)</vt:lpstr>
      <vt:lpstr>USER INTERFACE (SIGN UP)</vt:lpstr>
      <vt:lpstr>USER INTERFACE (MAIN PAGE)</vt:lpstr>
      <vt:lpstr>USER INTERFACE (MY ACCOUNT)</vt:lpstr>
      <vt:lpstr>USER INTERFACE (PROJECTS)</vt:lpstr>
      <vt:lpstr>USER INTERFACE (PROJECTS)</vt:lpstr>
      <vt:lpstr>USER INTERFACE (MEMBERS)</vt:lpstr>
      <vt:lpstr>USER INTERFACE (CALENDAR)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lee</dc:creator>
  <cp:lastModifiedBy>tony lee</cp:lastModifiedBy>
  <cp:revision>25</cp:revision>
  <dcterms:created xsi:type="dcterms:W3CDTF">2013-10-09T20:08:36Z</dcterms:created>
  <dcterms:modified xsi:type="dcterms:W3CDTF">2013-10-10T20:57:08Z</dcterms:modified>
</cp:coreProperties>
</file>