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66" r:id="rId9"/>
    <p:sldId id="276" r:id="rId10"/>
    <p:sldId id="267" r:id="rId11"/>
    <p:sldId id="263" r:id="rId12"/>
    <p:sldId id="265" r:id="rId13"/>
    <p:sldId id="264" r:id="rId14"/>
    <p:sldId id="268" r:id="rId15"/>
    <p:sldId id="271" r:id="rId16"/>
    <p:sldId id="269" r:id="rId17"/>
    <p:sldId id="27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9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606153-5451-441B-AF48-335B8249FECF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5E08BD-597F-43BB-8A66-C970679FB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test.me/#d=iPhone_5_portrait&amp;u=http://82.128.185.14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Oulu bakery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Members:</a:t>
            </a:r>
          </a:p>
          <a:p>
            <a:r>
              <a:rPr lang="en-US" dirty="0" smtClean="0"/>
              <a:t>Nguyen Dang </a:t>
            </a:r>
            <a:r>
              <a:rPr lang="en-US" dirty="0" err="1" smtClean="0"/>
              <a:t>Chau</a:t>
            </a:r>
            <a:endParaRPr lang="en-US" dirty="0" smtClean="0"/>
          </a:p>
          <a:p>
            <a:r>
              <a:rPr lang="en-US" dirty="0" smtClean="0"/>
              <a:t>Nguyen Van Cuong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5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40845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56" y="2093976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25068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41600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25038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264081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307741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217061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http://mobiletest.me/#d=iPhone_5_portrait&amp;u=http://82.128.185.146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THANK YOU!</a:t>
            </a:r>
            <a:endParaRPr lang="en-US" sz="4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78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vision</a:t>
            </a:r>
          </a:p>
          <a:p>
            <a:r>
              <a:rPr lang="en-US" dirty="0" smtClean="0"/>
              <a:t>User stories</a:t>
            </a:r>
          </a:p>
          <a:p>
            <a:r>
              <a:rPr lang="en-US" dirty="0" smtClean="0"/>
              <a:t>User needs</a:t>
            </a:r>
          </a:p>
          <a:p>
            <a:r>
              <a:rPr lang="en-US" dirty="0" smtClean="0"/>
              <a:t>Sitemap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Oulu Bakery </a:t>
            </a:r>
            <a:r>
              <a:rPr lang="en-US" dirty="0" smtClean="0"/>
              <a:t>needs a new application</a:t>
            </a:r>
          </a:p>
          <a:p>
            <a:endParaRPr lang="en-US" dirty="0" smtClean="0"/>
          </a:p>
          <a:p>
            <a:r>
              <a:rPr lang="en-US" dirty="0" smtClean="0"/>
              <a:t>It is for </a:t>
            </a:r>
            <a:r>
              <a:rPr lang="en-US" dirty="0" smtClean="0"/>
              <a:t>customers to see the cakes and order them.</a:t>
            </a:r>
          </a:p>
          <a:p>
            <a:endParaRPr lang="en-US" dirty="0"/>
          </a:p>
          <a:p>
            <a:r>
              <a:rPr lang="en-US" dirty="0" smtClean="0"/>
              <a:t>That application can run on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0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information </a:t>
            </a:r>
            <a:r>
              <a:rPr lang="en-US" dirty="0"/>
              <a:t>of the shop (reviews, reputation, etc.)</a:t>
            </a:r>
          </a:p>
          <a:p>
            <a:endParaRPr lang="en-US" dirty="0"/>
          </a:p>
          <a:p>
            <a:r>
              <a:rPr lang="en-US" dirty="0"/>
              <a:t>See the </a:t>
            </a:r>
            <a:r>
              <a:rPr lang="en-US" dirty="0" smtClean="0"/>
              <a:t>catalogue</a:t>
            </a:r>
          </a:p>
          <a:p>
            <a:endParaRPr lang="en-US" dirty="0" smtClean="0"/>
          </a:p>
          <a:p>
            <a:r>
              <a:rPr lang="en-US" dirty="0"/>
              <a:t>See location and opening hours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Add/Remove items</a:t>
            </a:r>
          </a:p>
          <a:p>
            <a:endParaRPr lang="en-US" dirty="0"/>
          </a:p>
          <a:p>
            <a:r>
              <a:rPr lang="en-US" dirty="0"/>
              <a:t>Pay for the selected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9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of the shop (reviews, reputation, etc.)</a:t>
            </a:r>
          </a:p>
          <a:p>
            <a:endParaRPr lang="en-US" dirty="0"/>
          </a:p>
          <a:p>
            <a:r>
              <a:rPr lang="en-US" dirty="0" smtClean="0"/>
              <a:t>List of cake (description, price, etc.)</a:t>
            </a:r>
          </a:p>
          <a:p>
            <a:endParaRPr lang="en-US" dirty="0" smtClean="0"/>
          </a:p>
          <a:p>
            <a:r>
              <a:rPr lang="en-US" dirty="0" smtClean="0"/>
              <a:t>List of shop’s location and opening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5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 (FUNCTIONAL)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US" dirty="0"/>
              <a:t>See information of the shop (reviews, reputation, etc.)</a:t>
            </a:r>
          </a:p>
          <a:p>
            <a:r>
              <a:rPr lang="en-US" dirty="0"/>
              <a:t>See all kinds of cake in the shop</a:t>
            </a:r>
          </a:p>
          <a:p>
            <a:r>
              <a:rPr lang="en-US" dirty="0"/>
              <a:t>Choose cake to buy</a:t>
            </a:r>
          </a:p>
          <a:p>
            <a:r>
              <a:rPr lang="en-US" dirty="0"/>
              <a:t>Add cake to shopping cart</a:t>
            </a:r>
          </a:p>
          <a:p>
            <a:r>
              <a:rPr lang="en-US" dirty="0"/>
              <a:t>Remove cake from cart</a:t>
            </a:r>
          </a:p>
          <a:p>
            <a:r>
              <a:rPr lang="en-US" dirty="0"/>
              <a:t>Pay </a:t>
            </a:r>
            <a:r>
              <a:rPr lang="en-US" dirty="0" smtClean="0"/>
              <a:t>with </a:t>
            </a:r>
            <a:r>
              <a:rPr lang="en-US" dirty="0"/>
              <a:t>credit card or PayPal</a:t>
            </a:r>
          </a:p>
          <a:p>
            <a:r>
              <a:rPr lang="en-US" dirty="0"/>
              <a:t>Select time and type of delivery</a:t>
            </a:r>
          </a:p>
          <a:p>
            <a:r>
              <a:rPr lang="en-US" dirty="0"/>
              <a:t>Find location and opening hours</a:t>
            </a:r>
          </a:p>
          <a:p>
            <a:r>
              <a:rPr lang="en-US" dirty="0"/>
              <a:t>Follow the shop on Facebook, Twitter, Google Plus,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 (contextual)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Computer and internet</a:t>
            </a:r>
          </a:p>
          <a:p>
            <a:endParaRPr lang="en-US" dirty="0"/>
          </a:p>
          <a:p>
            <a:r>
              <a:rPr lang="en-US" dirty="0" smtClean="0"/>
              <a:t>Summary of purchases</a:t>
            </a:r>
          </a:p>
          <a:p>
            <a:endParaRPr lang="en-US" dirty="0"/>
          </a:p>
          <a:p>
            <a:r>
              <a:rPr lang="en-US" dirty="0" smtClean="0"/>
              <a:t>Payment method (credit card, PayPal,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0823" y="2331456"/>
            <a:ext cx="1197101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2553" y="3823844"/>
            <a:ext cx="1205721" cy="705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About us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48924" y="2980680"/>
            <a:ext cx="2828925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206815" y="3808711"/>
            <a:ext cx="1217223" cy="6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4860" y="3833293"/>
            <a:ext cx="1266286" cy="71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Catalogue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77898" y="3819205"/>
            <a:ext cx="1157288" cy="69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5088003" y="3023668"/>
            <a:ext cx="984276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77849" y="3023668"/>
            <a:ext cx="105727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77849" y="2995100"/>
            <a:ext cx="2819400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75217" y="5077155"/>
            <a:ext cx="1385339" cy="80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Shopping cart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75529" y="5084665"/>
            <a:ext cx="1318856" cy="796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5670" y="4513491"/>
            <a:ext cx="524508" cy="54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6769721" y="5482777"/>
            <a:ext cx="905808" cy="2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58" y="2120900"/>
            <a:ext cx="1993833" cy="4051300"/>
          </a:xfrm>
        </p:spPr>
      </p:pic>
    </p:spTree>
    <p:extLst>
      <p:ext uri="{BB962C8B-B14F-4D97-AF65-F5344CB8AC3E}">
        <p14:creationId xmlns:p14="http://schemas.microsoft.com/office/powerpoint/2010/main" val="2399192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170</TotalTime>
  <Words>237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Hebrew</vt:lpstr>
      <vt:lpstr>Calibri</vt:lpstr>
      <vt:lpstr>Rockwell</vt:lpstr>
      <vt:lpstr>Rockwell Condensed</vt:lpstr>
      <vt:lpstr>Times New Roman</vt:lpstr>
      <vt:lpstr>Wingdings</vt:lpstr>
      <vt:lpstr>Wood Type</vt:lpstr>
      <vt:lpstr>Oulu bakery</vt:lpstr>
      <vt:lpstr>Outline</vt:lpstr>
      <vt:lpstr>PROBLEM and vision</vt:lpstr>
      <vt:lpstr>User Stories </vt:lpstr>
      <vt:lpstr>User needs (DATA)</vt:lpstr>
      <vt:lpstr>User needs (FUNCTIONAL)</vt:lpstr>
      <vt:lpstr>User needs (contextual)</vt:lpstr>
      <vt:lpstr>SITEMAP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User Interface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Oulu bakery</dc:title>
  <dc:creator>Van Cuong Nguyen</dc:creator>
  <cp:lastModifiedBy>Van Cuong Nguyen</cp:lastModifiedBy>
  <cp:revision>19</cp:revision>
  <dcterms:created xsi:type="dcterms:W3CDTF">2013-12-09T17:24:19Z</dcterms:created>
  <dcterms:modified xsi:type="dcterms:W3CDTF">2013-12-09T20:55:38Z</dcterms:modified>
</cp:coreProperties>
</file>