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3"/>
  </p:notesMasterIdLst>
  <p:handoutMasterIdLst>
    <p:handoutMasterId r:id="rId24"/>
  </p:handoutMasterIdLst>
  <p:sldIdLst>
    <p:sldId id="301" r:id="rId2"/>
    <p:sldId id="258" r:id="rId3"/>
    <p:sldId id="260" r:id="rId4"/>
    <p:sldId id="308" r:id="rId5"/>
    <p:sldId id="306" r:id="rId6"/>
    <p:sldId id="328" r:id="rId7"/>
    <p:sldId id="319" r:id="rId8"/>
    <p:sldId id="340" r:id="rId9"/>
    <p:sldId id="338" r:id="rId10"/>
    <p:sldId id="339" r:id="rId11"/>
    <p:sldId id="336" r:id="rId12"/>
    <p:sldId id="329" r:id="rId13"/>
    <p:sldId id="332" r:id="rId14"/>
    <p:sldId id="333" r:id="rId15"/>
    <p:sldId id="323" r:id="rId16"/>
    <p:sldId id="330" r:id="rId17"/>
    <p:sldId id="317" r:id="rId18"/>
    <p:sldId id="334" r:id="rId19"/>
    <p:sldId id="310" r:id="rId20"/>
    <p:sldId id="303" r:id="rId21"/>
    <p:sldId id="335" r:id="rId22"/>
  </p:sldIdLst>
  <p:sldSz cx="6858000" cy="5143500"/>
  <p:notesSz cx="6858000" cy="9144000"/>
  <p:embeddedFontLst>
    <p:embeddedFont>
      <p:font typeface="Tahoma" panose="020B0604030504040204" pitchFamily="34" charset="0"/>
      <p:regular r:id="rId25"/>
      <p:bold r:id="rId26"/>
    </p:embeddedFont>
    <p:embeddedFont>
      <p:font typeface="Josefin Sans" panose="020B0604020202020204" charset="0"/>
      <p:regular r:id="rId27"/>
      <p:bold r:id="rId28"/>
      <p:italic r:id="rId29"/>
      <p:boldItalic r:id="rId30"/>
    </p:embeddedFont>
    <p:embeddedFont>
      <p:font typeface="Lilita One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238"/>
    <a:srgbClr val="045A68"/>
    <a:srgbClr val="6D757A"/>
    <a:srgbClr val="333E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2626B7-9C0A-4C72-982F-DEF0798D0509}">
  <a:tblStyle styleId="{432626B7-9C0A-4C72-982F-DEF0798D05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23" autoAdjust="0"/>
  </p:normalViewPr>
  <p:slideViewPr>
    <p:cSldViewPr snapToGrid="0">
      <p:cViewPr varScale="1">
        <p:scale>
          <a:sx n="139" d="100"/>
          <a:sy n="139" d="100"/>
        </p:scale>
        <p:origin x="18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E1951-353D-4220-A236-C09F0DF457AB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093AE72-1992-46BD-8094-79B5E2F06532}">
      <dgm:prSet phldrT="[Text]" custT="1"/>
      <dgm:spPr/>
      <dgm:t>
        <a:bodyPr/>
        <a:lstStyle/>
        <a:p>
          <a:r>
            <a:rPr lang="en-US" sz="2000" dirty="0" err="1" smtClean="0"/>
            <a:t>Đặt</a:t>
          </a:r>
          <a:r>
            <a:rPr lang="en-US" sz="2000" dirty="0" smtClean="0"/>
            <a:t> </a:t>
          </a:r>
          <a:r>
            <a:rPr lang="en-US" sz="2000" dirty="0" err="1" smtClean="0"/>
            <a:t>vấn</a:t>
          </a:r>
          <a:r>
            <a:rPr lang="en-US" sz="2000" dirty="0" smtClean="0"/>
            <a:t> </a:t>
          </a:r>
          <a:r>
            <a:rPr lang="en-US" sz="2000" dirty="0" err="1" smtClean="0"/>
            <a:t>đề</a:t>
          </a:r>
          <a:endParaRPr lang="en-US" sz="2000" dirty="0"/>
        </a:p>
      </dgm:t>
    </dgm:pt>
    <dgm:pt modelId="{8E187C23-1F63-4C03-A954-3E4C6E813478}" type="parTrans" cxnId="{E473D809-5668-4354-91EC-044C7B477C5E}">
      <dgm:prSet/>
      <dgm:spPr/>
      <dgm:t>
        <a:bodyPr/>
        <a:lstStyle/>
        <a:p>
          <a:endParaRPr lang="en-US"/>
        </a:p>
      </dgm:t>
    </dgm:pt>
    <dgm:pt modelId="{FEBDF298-8248-4BCB-8B87-4117087B0F6B}" type="sibTrans" cxnId="{E473D809-5668-4354-91EC-044C7B477C5E}">
      <dgm:prSet/>
      <dgm:spPr/>
      <dgm:t>
        <a:bodyPr/>
        <a:lstStyle/>
        <a:p>
          <a:endParaRPr lang="en-US"/>
        </a:p>
      </dgm:t>
    </dgm:pt>
    <dgm:pt modelId="{6577124C-7FFB-4E9C-9A23-805CC5A0194A}">
      <dgm:prSet phldrT="[Text]" custT="1"/>
      <dgm:spPr/>
      <dgm:t>
        <a:bodyPr/>
        <a:lstStyle/>
        <a:p>
          <a:r>
            <a:rPr lang="en-US" sz="2000" smtClean="0"/>
            <a:t>Công nghệ sử dụng</a:t>
          </a:r>
          <a:endParaRPr lang="en-US" sz="2000" dirty="0"/>
        </a:p>
      </dgm:t>
    </dgm:pt>
    <dgm:pt modelId="{256826CD-59F7-4BA7-8A25-1CDEED0F6B89}" type="parTrans" cxnId="{6269E891-E5C6-40E2-8504-458B533676EC}">
      <dgm:prSet/>
      <dgm:spPr/>
      <dgm:t>
        <a:bodyPr/>
        <a:lstStyle/>
        <a:p>
          <a:endParaRPr lang="en-US"/>
        </a:p>
      </dgm:t>
    </dgm:pt>
    <dgm:pt modelId="{D63FEC06-0FE6-449E-835A-EB42C223F7D2}" type="sibTrans" cxnId="{6269E891-E5C6-40E2-8504-458B533676EC}">
      <dgm:prSet/>
      <dgm:spPr/>
      <dgm:t>
        <a:bodyPr/>
        <a:lstStyle/>
        <a:p>
          <a:endParaRPr lang="en-US"/>
        </a:p>
      </dgm:t>
    </dgm:pt>
    <dgm:pt modelId="{ED2082C3-57A0-4E40-8F70-8BA8C0F1E77D}">
      <dgm:prSet phldrT="[Text]" custT="1"/>
      <dgm:spPr/>
      <dgm:t>
        <a:bodyPr/>
        <a:lstStyle/>
        <a:p>
          <a:r>
            <a:rPr lang="en-US" sz="2000" smtClean="0"/>
            <a:t>Phân tích, thiết kế hệ thống</a:t>
          </a:r>
          <a:endParaRPr lang="en-US" sz="2000" dirty="0"/>
        </a:p>
      </dgm:t>
    </dgm:pt>
    <dgm:pt modelId="{57D83AA8-2102-4B59-BA2E-0ED979CDF0CB}" type="parTrans" cxnId="{F072C3A3-E5E7-4858-8A9D-A10772FAAA59}">
      <dgm:prSet/>
      <dgm:spPr/>
      <dgm:t>
        <a:bodyPr/>
        <a:lstStyle/>
        <a:p>
          <a:endParaRPr lang="en-US"/>
        </a:p>
      </dgm:t>
    </dgm:pt>
    <dgm:pt modelId="{9BC60B05-66DE-4E99-89A2-885B4AD3E322}" type="sibTrans" cxnId="{F072C3A3-E5E7-4858-8A9D-A10772FAAA59}">
      <dgm:prSet/>
      <dgm:spPr/>
      <dgm:t>
        <a:bodyPr/>
        <a:lstStyle/>
        <a:p>
          <a:endParaRPr lang="en-US"/>
        </a:p>
      </dgm:t>
    </dgm:pt>
    <dgm:pt modelId="{D19687CE-916F-4CBA-93EA-4974808711BE}">
      <dgm:prSet phldrT="[Text]" custT="1"/>
      <dgm:spPr/>
      <dgm:t>
        <a:bodyPr/>
        <a:lstStyle/>
        <a:p>
          <a:r>
            <a:rPr lang="en-US" sz="2000" dirty="0" err="1" smtClean="0"/>
            <a:t>Kết</a:t>
          </a:r>
          <a:r>
            <a:rPr lang="en-US" sz="2000" dirty="0" smtClean="0"/>
            <a:t> </a:t>
          </a:r>
          <a:r>
            <a:rPr lang="en-US" sz="2000" dirty="0" err="1" smtClean="0"/>
            <a:t>luận</a:t>
          </a:r>
          <a:endParaRPr lang="en-US" sz="2000" dirty="0"/>
        </a:p>
      </dgm:t>
    </dgm:pt>
    <dgm:pt modelId="{FF68353D-1D0F-4FC2-BDBF-08C87B5641F4}" type="parTrans" cxnId="{2E572629-F876-4A9E-87BF-4BF3EE880538}">
      <dgm:prSet/>
      <dgm:spPr/>
      <dgm:t>
        <a:bodyPr/>
        <a:lstStyle/>
        <a:p>
          <a:endParaRPr lang="en-US"/>
        </a:p>
      </dgm:t>
    </dgm:pt>
    <dgm:pt modelId="{C084B819-A9CD-4F87-854B-84C37BECB4FC}" type="sibTrans" cxnId="{2E572629-F876-4A9E-87BF-4BF3EE880538}">
      <dgm:prSet/>
      <dgm:spPr/>
      <dgm:t>
        <a:bodyPr/>
        <a:lstStyle/>
        <a:p>
          <a:endParaRPr lang="en-US"/>
        </a:p>
      </dgm:t>
    </dgm:pt>
    <dgm:pt modelId="{2F7BB7A3-A747-48B7-9E44-A8B706A09838}" type="pres">
      <dgm:prSet presAssocID="{01BE1951-353D-4220-A236-C09F0DF457A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4149E8E-5883-4E1D-9CE3-BE7F0C4A6485}" type="pres">
      <dgm:prSet presAssocID="{01BE1951-353D-4220-A236-C09F0DF457AB}" presName="Name1" presStyleCnt="0"/>
      <dgm:spPr/>
    </dgm:pt>
    <dgm:pt modelId="{35002952-91FF-4F2F-850D-C398829D25CF}" type="pres">
      <dgm:prSet presAssocID="{01BE1951-353D-4220-A236-C09F0DF457AB}" presName="cycle" presStyleCnt="0"/>
      <dgm:spPr/>
    </dgm:pt>
    <dgm:pt modelId="{62E06EC5-9F94-4096-A2F2-C4F871948C41}" type="pres">
      <dgm:prSet presAssocID="{01BE1951-353D-4220-A236-C09F0DF457AB}" presName="srcNode" presStyleLbl="node1" presStyleIdx="0" presStyleCnt="4"/>
      <dgm:spPr/>
    </dgm:pt>
    <dgm:pt modelId="{97DED00F-76EA-4D7F-BC44-DC7D523A31D7}" type="pres">
      <dgm:prSet presAssocID="{01BE1951-353D-4220-A236-C09F0DF457AB}" presName="conn" presStyleLbl="parChTrans1D2" presStyleIdx="0" presStyleCnt="1"/>
      <dgm:spPr/>
      <dgm:t>
        <a:bodyPr/>
        <a:lstStyle/>
        <a:p>
          <a:endParaRPr lang="en-US"/>
        </a:p>
      </dgm:t>
    </dgm:pt>
    <dgm:pt modelId="{7F9C5E65-DB13-4361-B62E-E22E375FAE66}" type="pres">
      <dgm:prSet presAssocID="{01BE1951-353D-4220-A236-C09F0DF457AB}" presName="extraNode" presStyleLbl="node1" presStyleIdx="0" presStyleCnt="4"/>
      <dgm:spPr/>
    </dgm:pt>
    <dgm:pt modelId="{564938C5-9665-4373-AA95-3D208BCE5E77}" type="pres">
      <dgm:prSet presAssocID="{01BE1951-353D-4220-A236-C09F0DF457AB}" presName="dstNode" presStyleLbl="node1" presStyleIdx="0" presStyleCnt="4"/>
      <dgm:spPr/>
    </dgm:pt>
    <dgm:pt modelId="{5BF3188F-B657-4010-9819-C555A9EA2D87}" type="pres">
      <dgm:prSet presAssocID="{D093AE72-1992-46BD-8094-79B5E2F06532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8D626B-DAB6-4BEA-97DD-C9180F6758C1}" type="pres">
      <dgm:prSet presAssocID="{D093AE72-1992-46BD-8094-79B5E2F06532}" presName="accent_1" presStyleCnt="0"/>
      <dgm:spPr/>
    </dgm:pt>
    <dgm:pt modelId="{FB78BD33-3A4B-43B6-BF85-482E58657175}" type="pres">
      <dgm:prSet presAssocID="{D093AE72-1992-46BD-8094-79B5E2F06532}" presName="accentRepeatNode" presStyleLbl="solidFgAcc1" presStyleIdx="0" presStyleCnt="4"/>
      <dgm:spPr/>
    </dgm:pt>
    <dgm:pt modelId="{DD52A409-40B0-446F-AABE-2FD860126154}" type="pres">
      <dgm:prSet presAssocID="{6577124C-7FFB-4E9C-9A23-805CC5A0194A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F98460-323C-4ADB-8DDE-0BD0A8864E60}" type="pres">
      <dgm:prSet presAssocID="{6577124C-7FFB-4E9C-9A23-805CC5A0194A}" presName="accent_2" presStyleCnt="0"/>
      <dgm:spPr/>
    </dgm:pt>
    <dgm:pt modelId="{E9F4295C-18C6-4764-9401-6843F83330B8}" type="pres">
      <dgm:prSet presAssocID="{6577124C-7FFB-4E9C-9A23-805CC5A0194A}" presName="accentRepeatNode" presStyleLbl="solidFgAcc1" presStyleIdx="1" presStyleCnt="4"/>
      <dgm:spPr/>
    </dgm:pt>
    <dgm:pt modelId="{E7B47A72-C257-4EF0-A15E-F85993BB8D10}" type="pres">
      <dgm:prSet presAssocID="{ED2082C3-57A0-4E40-8F70-8BA8C0F1E77D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F9637-A4C0-4E78-A950-B5C5CAE7B2EC}" type="pres">
      <dgm:prSet presAssocID="{ED2082C3-57A0-4E40-8F70-8BA8C0F1E77D}" presName="accent_3" presStyleCnt="0"/>
      <dgm:spPr/>
    </dgm:pt>
    <dgm:pt modelId="{5E4B4279-D70A-43FE-9A81-CF64A303141D}" type="pres">
      <dgm:prSet presAssocID="{ED2082C3-57A0-4E40-8F70-8BA8C0F1E77D}" presName="accentRepeatNode" presStyleLbl="solidFgAcc1" presStyleIdx="2" presStyleCnt="4"/>
      <dgm:spPr/>
    </dgm:pt>
    <dgm:pt modelId="{ED6FF10D-4253-4440-92FC-BC97F77B0211}" type="pres">
      <dgm:prSet presAssocID="{D19687CE-916F-4CBA-93EA-4974808711BE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26B044-5CEB-4EC0-BBA5-05AD801039BB}" type="pres">
      <dgm:prSet presAssocID="{D19687CE-916F-4CBA-93EA-4974808711BE}" presName="accent_4" presStyleCnt="0"/>
      <dgm:spPr/>
    </dgm:pt>
    <dgm:pt modelId="{FF8C9039-6BE9-45FC-A68E-4B90D4709A1F}" type="pres">
      <dgm:prSet presAssocID="{D19687CE-916F-4CBA-93EA-4974808711BE}" presName="accentRepeatNode" presStyleLbl="solidFgAcc1" presStyleIdx="3" presStyleCnt="4"/>
      <dgm:spPr/>
    </dgm:pt>
  </dgm:ptLst>
  <dgm:cxnLst>
    <dgm:cxn modelId="{F072C3A3-E5E7-4858-8A9D-A10772FAAA59}" srcId="{01BE1951-353D-4220-A236-C09F0DF457AB}" destId="{ED2082C3-57A0-4E40-8F70-8BA8C0F1E77D}" srcOrd="2" destOrd="0" parTransId="{57D83AA8-2102-4B59-BA2E-0ED979CDF0CB}" sibTransId="{9BC60B05-66DE-4E99-89A2-885B4AD3E322}"/>
    <dgm:cxn modelId="{E473D809-5668-4354-91EC-044C7B477C5E}" srcId="{01BE1951-353D-4220-A236-C09F0DF457AB}" destId="{D093AE72-1992-46BD-8094-79B5E2F06532}" srcOrd="0" destOrd="0" parTransId="{8E187C23-1F63-4C03-A954-3E4C6E813478}" sibTransId="{FEBDF298-8248-4BCB-8B87-4117087B0F6B}"/>
    <dgm:cxn modelId="{539723D9-5069-4006-8C56-4FCD07B82A5C}" type="presOf" srcId="{01BE1951-353D-4220-A236-C09F0DF457AB}" destId="{2F7BB7A3-A747-48B7-9E44-A8B706A09838}" srcOrd="0" destOrd="0" presId="urn:microsoft.com/office/officeart/2008/layout/VerticalCurvedList"/>
    <dgm:cxn modelId="{192607EA-C5C5-4210-84C3-2684A1D0EC5F}" type="presOf" srcId="{ED2082C3-57A0-4E40-8F70-8BA8C0F1E77D}" destId="{E7B47A72-C257-4EF0-A15E-F85993BB8D10}" srcOrd="0" destOrd="0" presId="urn:microsoft.com/office/officeart/2008/layout/VerticalCurvedList"/>
    <dgm:cxn modelId="{171E2D8E-B5AB-4AFF-9C50-2E2BB6510D7C}" type="presOf" srcId="{6577124C-7FFB-4E9C-9A23-805CC5A0194A}" destId="{DD52A409-40B0-446F-AABE-2FD860126154}" srcOrd="0" destOrd="0" presId="urn:microsoft.com/office/officeart/2008/layout/VerticalCurvedList"/>
    <dgm:cxn modelId="{2E572629-F876-4A9E-87BF-4BF3EE880538}" srcId="{01BE1951-353D-4220-A236-C09F0DF457AB}" destId="{D19687CE-916F-4CBA-93EA-4974808711BE}" srcOrd="3" destOrd="0" parTransId="{FF68353D-1D0F-4FC2-BDBF-08C87B5641F4}" sibTransId="{C084B819-A9CD-4F87-854B-84C37BECB4FC}"/>
    <dgm:cxn modelId="{2EDCBEB5-83FF-4A69-9F9B-D2ED18BD3E7C}" type="presOf" srcId="{FEBDF298-8248-4BCB-8B87-4117087B0F6B}" destId="{97DED00F-76EA-4D7F-BC44-DC7D523A31D7}" srcOrd="0" destOrd="0" presId="urn:microsoft.com/office/officeart/2008/layout/VerticalCurvedList"/>
    <dgm:cxn modelId="{10C2F8B7-6ABF-4C5E-8B81-77EFF4939920}" type="presOf" srcId="{D093AE72-1992-46BD-8094-79B5E2F06532}" destId="{5BF3188F-B657-4010-9819-C555A9EA2D87}" srcOrd="0" destOrd="0" presId="urn:microsoft.com/office/officeart/2008/layout/VerticalCurvedList"/>
    <dgm:cxn modelId="{6269E891-E5C6-40E2-8504-458B533676EC}" srcId="{01BE1951-353D-4220-A236-C09F0DF457AB}" destId="{6577124C-7FFB-4E9C-9A23-805CC5A0194A}" srcOrd="1" destOrd="0" parTransId="{256826CD-59F7-4BA7-8A25-1CDEED0F6B89}" sibTransId="{D63FEC06-0FE6-449E-835A-EB42C223F7D2}"/>
    <dgm:cxn modelId="{91996B92-3E09-449F-842E-A9B2CB1420F6}" type="presOf" srcId="{D19687CE-916F-4CBA-93EA-4974808711BE}" destId="{ED6FF10D-4253-4440-92FC-BC97F77B0211}" srcOrd="0" destOrd="0" presId="urn:microsoft.com/office/officeart/2008/layout/VerticalCurvedList"/>
    <dgm:cxn modelId="{E9834D09-46A6-4B31-B76E-FEB2D4EFEDF7}" type="presParOf" srcId="{2F7BB7A3-A747-48B7-9E44-A8B706A09838}" destId="{F4149E8E-5883-4E1D-9CE3-BE7F0C4A6485}" srcOrd="0" destOrd="0" presId="urn:microsoft.com/office/officeart/2008/layout/VerticalCurvedList"/>
    <dgm:cxn modelId="{E2D22256-AD4C-4942-A139-C4A93D76E907}" type="presParOf" srcId="{F4149E8E-5883-4E1D-9CE3-BE7F0C4A6485}" destId="{35002952-91FF-4F2F-850D-C398829D25CF}" srcOrd="0" destOrd="0" presId="urn:microsoft.com/office/officeart/2008/layout/VerticalCurvedList"/>
    <dgm:cxn modelId="{E32861A5-0A07-4E6E-9846-787A96600D65}" type="presParOf" srcId="{35002952-91FF-4F2F-850D-C398829D25CF}" destId="{62E06EC5-9F94-4096-A2F2-C4F871948C41}" srcOrd="0" destOrd="0" presId="urn:microsoft.com/office/officeart/2008/layout/VerticalCurvedList"/>
    <dgm:cxn modelId="{D2F7B011-D41E-4B77-987E-62337AEFF11A}" type="presParOf" srcId="{35002952-91FF-4F2F-850D-C398829D25CF}" destId="{97DED00F-76EA-4D7F-BC44-DC7D523A31D7}" srcOrd="1" destOrd="0" presId="urn:microsoft.com/office/officeart/2008/layout/VerticalCurvedList"/>
    <dgm:cxn modelId="{7563B509-597A-4DBC-81BA-2833CB7FC70B}" type="presParOf" srcId="{35002952-91FF-4F2F-850D-C398829D25CF}" destId="{7F9C5E65-DB13-4361-B62E-E22E375FAE66}" srcOrd="2" destOrd="0" presId="urn:microsoft.com/office/officeart/2008/layout/VerticalCurvedList"/>
    <dgm:cxn modelId="{7D861899-5BF6-4E27-8939-F62D738259CB}" type="presParOf" srcId="{35002952-91FF-4F2F-850D-C398829D25CF}" destId="{564938C5-9665-4373-AA95-3D208BCE5E77}" srcOrd="3" destOrd="0" presId="urn:microsoft.com/office/officeart/2008/layout/VerticalCurvedList"/>
    <dgm:cxn modelId="{879A21F1-7E35-4911-B7DA-D2BEC29FF8B2}" type="presParOf" srcId="{F4149E8E-5883-4E1D-9CE3-BE7F0C4A6485}" destId="{5BF3188F-B657-4010-9819-C555A9EA2D87}" srcOrd="1" destOrd="0" presId="urn:microsoft.com/office/officeart/2008/layout/VerticalCurvedList"/>
    <dgm:cxn modelId="{876C80AA-E571-4859-A735-624CA4E36003}" type="presParOf" srcId="{F4149E8E-5883-4E1D-9CE3-BE7F0C4A6485}" destId="{1D8D626B-DAB6-4BEA-97DD-C9180F6758C1}" srcOrd="2" destOrd="0" presId="urn:microsoft.com/office/officeart/2008/layout/VerticalCurvedList"/>
    <dgm:cxn modelId="{835396F0-64F9-40CA-93C8-124EAAC4AE7C}" type="presParOf" srcId="{1D8D626B-DAB6-4BEA-97DD-C9180F6758C1}" destId="{FB78BD33-3A4B-43B6-BF85-482E58657175}" srcOrd="0" destOrd="0" presId="urn:microsoft.com/office/officeart/2008/layout/VerticalCurvedList"/>
    <dgm:cxn modelId="{A8B7FF8D-D1DD-4A9B-944A-D3152746F40D}" type="presParOf" srcId="{F4149E8E-5883-4E1D-9CE3-BE7F0C4A6485}" destId="{DD52A409-40B0-446F-AABE-2FD860126154}" srcOrd="3" destOrd="0" presId="urn:microsoft.com/office/officeart/2008/layout/VerticalCurvedList"/>
    <dgm:cxn modelId="{102E77EC-37E2-4508-8E20-EE1051CCF53D}" type="presParOf" srcId="{F4149E8E-5883-4E1D-9CE3-BE7F0C4A6485}" destId="{4EF98460-323C-4ADB-8DDE-0BD0A8864E60}" srcOrd="4" destOrd="0" presId="urn:microsoft.com/office/officeart/2008/layout/VerticalCurvedList"/>
    <dgm:cxn modelId="{44A0411C-D206-49E0-BDF5-2831CEB4C273}" type="presParOf" srcId="{4EF98460-323C-4ADB-8DDE-0BD0A8864E60}" destId="{E9F4295C-18C6-4764-9401-6843F83330B8}" srcOrd="0" destOrd="0" presId="urn:microsoft.com/office/officeart/2008/layout/VerticalCurvedList"/>
    <dgm:cxn modelId="{776BB240-A898-4850-8965-9BF1C03091F8}" type="presParOf" srcId="{F4149E8E-5883-4E1D-9CE3-BE7F0C4A6485}" destId="{E7B47A72-C257-4EF0-A15E-F85993BB8D10}" srcOrd="5" destOrd="0" presId="urn:microsoft.com/office/officeart/2008/layout/VerticalCurvedList"/>
    <dgm:cxn modelId="{F260EE59-FEE6-48D3-92F0-74ECFCF128AC}" type="presParOf" srcId="{F4149E8E-5883-4E1D-9CE3-BE7F0C4A6485}" destId="{356F9637-A4C0-4E78-A950-B5C5CAE7B2EC}" srcOrd="6" destOrd="0" presId="urn:microsoft.com/office/officeart/2008/layout/VerticalCurvedList"/>
    <dgm:cxn modelId="{C766082E-174F-4AE6-8BFB-75DCF9116840}" type="presParOf" srcId="{356F9637-A4C0-4E78-A950-B5C5CAE7B2EC}" destId="{5E4B4279-D70A-43FE-9A81-CF64A303141D}" srcOrd="0" destOrd="0" presId="urn:microsoft.com/office/officeart/2008/layout/VerticalCurvedList"/>
    <dgm:cxn modelId="{69028477-9717-455F-8C7C-108ED1DFC76D}" type="presParOf" srcId="{F4149E8E-5883-4E1D-9CE3-BE7F0C4A6485}" destId="{ED6FF10D-4253-4440-92FC-BC97F77B0211}" srcOrd="7" destOrd="0" presId="urn:microsoft.com/office/officeart/2008/layout/VerticalCurvedList"/>
    <dgm:cxn modelId="{5609CC22-FBCA-40EB-A5BC-37EBF8218A56}" type="presParOf" srcId="{F4149E8E-5883-4E1D-9CE3-BE7F0C4A6485}" destId="{BB26B044-5CEB-4EC0-BBA5-05AD801039BB}" srcOrd="8" destOrd="0" presId="urn:microsoft.com/office/officeart/2008/layout/VerticalCurvedList"/>
    <dgm:cxn modelId="{13E9FC2F-52C6-48D1-A61D-995876D3156A}" type="presParOf" srcId="{BB26B044-5CEB-4EC0-BBA5-05AD801039BB}" destId="{FF8C9039-6BE9-45FC-A68E-4B90D4709A1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ED00F-76EA-4D7F-BC44-DC7D523A31D7}">
      <dsp:nvSpPr>
        <dsp:cNvPr id="0" name=""/>
        <dsp:cNvSpPr/>
      </dsp:nvSpPr>
      <dsp:spPr>
        <a:xfrm>
          <a:off x="-3630855" y="-557933"/>
          <a:ext cx="4328270" cy="4328270"/>
        </a:xfrm>
        <a:prstGeom prst="blockArc">
          <a:avLst>
            <a:gd name="adj1" fmla="val 18900000"/>
            <a:gd name="adj2" fmla="val 2700000"/>
            <a:gd name="adj3" fmla="val 499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3188F-B657-4010-9819-C555A9EA2D87}">
      <dsp:nvSpPr>
        <dsp:cNvPr id="0" name=""/>
        <dsp:cNvSpPr/>
      </dsp:nvSpPr>
      <dsp:spPr>
        <a:xfrm>
          <a:off x="365596" y="246969"/>
          <a:ext cx="5068434" cy="4941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226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Đặt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vấn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đề</a:t>
          </a:r>
          <a:endParaRPr lang="en-US" sz="2000" kern="1200" dirty="0"/>
        </a:p>
      </dsp:txBody>
      <dsp:txXfrm>
        <a:off x="365596" y="246969"/>
        <a:ext cx="5068434" cy="494196"/>
      </dsp:txXfrm>
    </dsp:sp>
    <dsp:sp modelId="{FB78BD33-3A4B-43B6-BF85-482E58657175}">
      <dsp:nvSpPr>
        <dsp:cNvPr id="0" name=""/>
        <dsp:cNvSpPr/>
      </dsp:nvSpPr>
      <dsp:spPr>
        <a:xfrm>
          <a:off x="56723" y="185195"/>
          <a:ext cx="617745" cy="6177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2A409-40B0-446F-AABE-2FD860126154}">
      <dsp:nvSpPr>
        <dsp:cNvPr id="0" name=""/>
        <dsp:cNvSpPr/>
      </dsp:nvSpPr>
      <dsp:spPr>
        <a:xfrm>
          <a:off x="648930" y="988392"/>
          <a:ext cx="4785100" cy="4941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226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Công nghệ sử dụng</a:t>
          </a:r>
          <a:endParaRPr lang="en-US" sz="2000" kern="1200" dirty="0"/>
        </a:p>
      </dsp:txBody>
      <dsp:txXfrm>
        <a:off x="648930" y="988392"/>
        <a:ext cx="4785100" cy="494196"/>
      </dsp:txXfrm>
    </dsp:sp>
    <dsp:sp modelId="{E9F4295C-18C6-4764-9401-6843F83330B8}">
      <dsp:nvSpPr>
        <dsp:cNvPr id="0" name=""/>
        <dsp:cNvSpPr/>
      </dsp:nvSpPr>
      <dsp:spPr>
        <a:xfrm>
          <a:off x="340057" y="926617"/>
          <a:ext cx="617745" cy="6177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B47A72-C257-4EF0-A15E-F85993BB8D10}">
      <dsp:nvSpPr>
        <dsp:cNvPr id="0" name=""/>
        <dsp:cNvSpPr/>
      </dsp:nvSpPr>
      <dsp:spPr>
        <a:xfrm>
          <a:off x="648930" y="1729815"/>
          <a:ext cx="4785100" cy="4941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226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Phân tích, thiết kế hệ thống</a:t>
          </a:r>
          <a:endParaRPr lang="en-US" sz="2000" kern="1200" dirty="0"/>
        </a:p>
      </dsp:txBody>
      <dsp:txXfrm>
        <a:off x="648930" y="1729815"/>
        <a:ext cx="4785100" cy="494196"/>
      </dsp:txXfrm>
    </dsp:sp>
    <dsp:sp modelId="{5E4B4279-D70A-43FE-9A81-CF64A303141D}">
      <dsp:nvSpPr>
        <dsp:cNvPr id="0" name=""/>
        <dsp:cNvSpPr/>
      </dsp:nvSpPr>
      <dsp:spPr>
        <a:xfrm>
          <a:off x="340057" y="1668040"/>
          <a:ext cx="617745" cy="6177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6FF10D-4253-4440-92FC-BC97F77B0211}">
      <dsp:nvSpPr>
        <dsp:cNvPr id="0" name=""/>
        <dsp:cNvSpPr/>
      </dsp:nvSpPr>
      <dsp:spPr>
        <a:xfrm>
          <a:off x="365596" y="2471238"/>
          <a:ext cx="5068434" cy="4941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226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Kết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luận</a:t>
          </a:r>
          <a:endParaRPr lang="en-US" sz="2000" kern="1200" dirty="0"/>
        </a:p>
      </dsp:txBody>
      <dsp:txXfrm>
        <a:off x="365596" y="2471238"/>
        <a:ext cx="5068434" cy="494196"/>
      </dsp:txXfrm>
    </dsp:sp>
    <dsp:sp modelId="{FF8C9039-6BE9-45FC-A68E-4B90D4709A1F}">
      <dsp:nvSpPr>
        <dsp:cNvPr id="0" name=""/>
        <dsp:cNvSpPr/>
      </dsp:nvSpPr>
      <dsp:spPr>
        <a:xfrm>
          <a:off x="56723" y="2409463"/>
          <a:ext cx="617745" cy="6177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798CC-39D9-4DDA-9A40-29BF779278F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B1AD4-1587-4D67-BFEB-0E2050311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73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7323112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3b421315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3b421315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4246647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g70bd74dec0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g70bd74dec0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7026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g70bd74dec0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g70bd74dec0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71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73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g70bd74dec0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g70bd74dec0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4092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g70bd74dec0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g70bd74dec0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0325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3b421315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3b421315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34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3b421315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3b421315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56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3b421315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3b421315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44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70bd74dec0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70bd74dec0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2895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70bd74dec0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70bd74dec0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9452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70bd74dec0_0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70bd74dec0_0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807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3b421315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3b421315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2027063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707a6dabbc_0_1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707a6dabbc_0_1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3089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707a6dabbc_0_1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707a6dabbc_0_1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889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g70bd74dec0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g70bd74dec0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6977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g70bd74dec0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g70bd74dec0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2045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g70bd74dec0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g70bd74dec0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4442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g70bd74dec0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g70bd74dec0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3693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g70bd74dec0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g70bd74dec0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1801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548" y="4672701"/>
            <a:ext cx="6857875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40000" y="2150850"/>
            <a:ext cx="577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2">
  <p:cSld name="CUSTOM_10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5"/>
          <p:cNvSpPr/>
          <p:nvPr/>
        </p:nvSpPr>
        <p:spPr>
          <a:xfrm>
            <a:off x="-548" y="4672701"/>
            <a:ext cx="6857875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685" name="Google Shape;685;p25"/>
          <p:cNvGrpSpPr/>
          <p:nvPr/>
        </p:nvGrpSpPr>
        <p:grpSpPr>
          <a:xfrm>
            <a:off x="4882612" y="1965914"/>
            <a:ext cx="1629454" cy="2709763"/>
            <a:chOff x="6510149" y="1949738"/>
            <a:chExt cx="2172605" cy="2709763"/>
          </a:xfrm>
        </p:grpSpPr>
        <p:sp>
          <p:nvSpPr>
            <p:cNvPr id="686" name="Google Shape;686;p25"/>
            <p:cNvSpPr/>
            <p:nvPr/>
          </p:nvSpPr>
          <p:spPr>
            <a:xfrm>
              <a:off x="6510149" y="4267946"/>
              <a:ext cx="120540" cy="388831"/>
            </a:xfrm>
            <a:custGeom>
              <a:avLst/>
              <a:gdLst/>
              <a:ahLst/>
              <a:cxnLst/>
              <a:rect l="l" t="t" r="r" b="b"/>
              <a:pathLst>
                <a:path w="3761" h="12132" extrusionOk="0">
                  <a:moveTo>
                    <a:pt x="3760" y="1"/>
                  </a:moveTo>
                  <a:lnTo>
                    <a:pt x="1" y="135"/>
                  </a:lnTo>
                  <a:lnTo>
                    <a:pt x="1" y="12131"/>
                  </a:lnTo>
                  <a:lnTo>
                    <a:pt x="1605" y="12131"/>
                  </a:lnTo>
                  <a:lnTo>
                    <a:pt x="376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7592958" y="2586860"/>
              <a:ext cx="93201" cy="30960"/>
            </a:xfrm>
            <a:custGeom>
              <a:avLst/>
              <a:gdLst/>
              <a:ahLst/>
              <a:cxnLst/>
              <a:rect l="l" t="t" r="r" b="b"/>
              <a:pathLst>
                <a:path w="2908" h="966" extrusionOk="0">
                  <a:moveTo>
                    <a:pt x="2875" y="1"/>
                  </a:moveTo>
                  <a:cubicBezTo>
                    <a:pt x="2771" y="1"/>
                    <a:pt x="2159" y="176"/>
                    <a:pt x="1421" y="423"/>
                  </a:cubicBezTo>
                  <a:cubicBezTo>
                    <a:pt x="635" y="690"/>
                    <a:pt x="0" y="924"/>
                    <a:pt x="0" y="957"/>
                  </a:cubicBezTo>
                  <a:cubicBezTo>
                    <a:pt x="2" y="963"/>
                    <a:pt x="12" y="966"/>
                    <a:pt x="29" y="966"/>
                  </a:cubicBezTo>
                  <a:cubicBezTo>
                    <a:pt x="164" y="966"/>
                    <a:pt x="758" y="794"/>
                    <a:pt x="1471" y="556"/>
                  </a:cubicBezTo>
                  <a:cubicBezTo>
                    <a:pt x="2273" y="289"/>
                    <a:pt x="2908" y="38"/>
                    <a:pt x="2891" y="5"/>
                  </a:cubicBezTo>
                  <a:cubicBezTo>
                    <a:pt x="2890" y="2"/>
                    <a:pt x="2884" y="1"/>
                    <a:pt x="287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6977662" y="4267946"/>
              <a:ext cx="119963" cy="388831"/>
            </a:xfrm>
            <a:custGeom>
              <a:avLst/>
              <a:gdLst/>
              <a:ahLst/>
              <a:cxnLst/>
              <a:rect l="l" t="t" r="r" b="b"/>
              <a:pathLst>
                <a:path w="3743" h="12132" extrusionOk="0">
                  <a:moveTo>
                    <a:pt x="3743" y="1"/>
                  </a:moveTo>
                  <a:lnTo>
                    <a:pt x="0" y="135"/>
                  </a:lnTo>
                  <a:lnTo>
                    <a:pt x="0" y="12131"/>
                  </a:lnTo>
                  <a:lnTo>
                    <a:pt x="1604" y="12131"/>
                  </a:lnTo>
                  <a:lnTo>
                    <a:pt x="374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7441394" y="4267946"/>
              <a:ext cx="120540" cy="388831"/>
            </a:xfrm>
            <a:custGeom>
              <a:avLst/>
              <a:gdLst/>
              <a:ahLst/>
              <a:cxnLst/>
              <a:rect l="l" t="t" r="r" b="b"/>
              <a:pathLst>
                <a:path w="3761" h="12132" extrusionOk="0">
                  <a:moveTo>
                    <a:pt x="1" y="1"/>
                  </a:moveTo>
                  <a:lnTo>
                    <a:pt x="2156" y="12131"/>
                  </a:lnTo>
                  <a:lnTo>
                    <a:pt x="3760" y="12131"/>
                  </a:lnTo>
                  <a:lnTo>
                    <a:pt x="3760" y="1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7769682" y="4267946"/>
              <a:ext cx="120508" cy="388831"/>
            </a:xfrm>
            <a:custGeom>
              <a:avLst/>
              <a:gdLst/>
              <a:ahLst/>
              <a:cxnLst/>
              <a:rect l="l" t="t" r="r" b="b"/>
              <a:pathLst>
                <a:path w="3760" h="12132" extrusionOk="0">
                  <a:moveTo>
                    <a:pt x="0" y="1"/>
                  </a:moveTo>
                  <a:lnTo>
                    <a:pt x="2156" y="12131"/>
                  </a:lnTo>
                  <a:lnTo>
                    <a:pt x="3760" y="12131"/>
                  </a:lnTo>
                  <a:lnTo>
                    <a:pt x="3760" y="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6510149" y="3406827"/>
              <a:ext cx="375979" cy="873907"/>
            </a:xfrm>
            <a:custGeom>
              <a:avLst/>
              <a:gdLst/>
              <a:ahLst/>
              <a:cxnLst/>
              <a:rect l="l" t="t" r="r" b="b"/>
              <a:pathLst>
                <a:path w="11731" h="27267" extrusionOk="0">
                  <a:moveTo>
                    <a:pt x="5548" y="0"/>
                  </a:moveTo>
                  <a:cubicBezTo>
                    <a:pt x="4075" y="0"/>
                    <a:pt x="2636" y="293"/>
                    <a:pt x="1939" y="1271"/>
                  </a:cubicBezTo>
                  <a:cubicBezTo>
                    <a:pt x="184" y="3711"/>
                    <a:pt x="1" y="27170"/>
                    <a:pt x="1" y="27170"/>
                  </a:cubicBezTo>
                  <a:cubicBezTo>
                    <a:pt x="1" y="27170"/>
                    <a:pt x="5028" y="27266"/>
                    <a:pt x="8439" y="27266"/>
                  </a:cubicBezTo>
                  <a:cubicBezTo>
                    <a:pt x="10145" y="27266"/>
                    <a:pt x="11446" y="27242"/>
                    <a:pt x="11513" y="27170"/>
                  </a:cubicBezTo>
                  <a:cubicBezTo>
                    <a:pt x="11730" y="26969"/>
                    <a:pt x="10026" y="653"/>
                    <a:pt x="10026" y="653"/>
                  </a:cubicBezTo>
                  <a:cubicBezTo>
                    <a:pt x="10026" y="653"/>
                    <a:pt x="7748" y="0"/>
                    <a:pt x="55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6804144" y="2531830"/>
              <a:ext cx="1086046" cy="1608718"/>
            </a:xfrm>
            <a:custGeom>
              <a:avLst/>
              <a:gdLst/>
              <a:ahLst/>
              <a:cxnLst/>
              <a:rect l="l" t="t" r="r" b="b"/>
              <a:pathLst>
                <a:path w="33886" h="50194" extrusionOk="0">
                  <a:moveTo>
                    <a:pt x="24423" y="1"/>
                  </a:moveTo>
                  <a:cubicBezTo>
                    <a:pt x="24403" y="1"/>
                    <a:pt x="24382" y="1"/>
                    <a:pt x="24362" y="1"/>
                  </a:cubicBezTo>
                  <a:lnTo>
                    <a:pt x="9424" y="1"/>
                  </a:lnTo>
                  <a:cubicBezTo>
                    <a:pt x="4195" y="1"/>
                    <a:pt x="1" y="4295"/>
                    <a:pt x="118" y="9525"/>
                  </a:cubicBezTo>
                  <a:lnTo>
                    <a:pt x="1070" y="50193"/>
                  </a:lnTo>
                  <a:lnTo>
                    <a:pt x="33568" y="50193"/>
                  </a:lnTo>
                  <a:lnTo>
                    <a:pt x="33836" y="9491"/>
                  </a:lnTo>
                  <a:cubicBezTo>
                    <a:pt x="33885" y="4265"/>
                    <a:pt x="29658" y="1"/>
                    <a:pt x="2442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6572262" y="3855335"/>
              <a:ext cx="1307768" cy="420143"/>
            </a:xfrm>
            <a:custGeom>
              <a:avLst/>
              <a:gdLst/>
              <a:ahLst/>
              <a:cxnLst/>
              <a:rect l="l" t="t" r="r" b="b"/>
              <a:pathLst>
                <a:path w="40804" h="13109" extrusionOk="0">
                  <a:moveTo>
                    <a:pt x="19728" y="0"/>
                  </a:moveTo>
                  <a:cubicBezTo>
                    <a:pt x="13401" y="0"/>
                    <a:pt x="6918" y="126"/>
                    <a:pt x="6918" y="126"/>
                  </a:cubicBezTo>
                  <a:cubicBezTo>
                    <a:pt x="6918" y="126"/>
                    <a:pt x="452" y="377"/>
                    <a:pt x="1" y="8380"/>
                  </a:cubicBezTo>
                  <a:lnTo>
                    <a:pt x="1" y="13109"/>
                  </a:lnTo>
                  <a:lnTo>
                    <a:pt x="40803" y="13109"/>
                  </a:lnTo>
                  <a:lnTo>
                    <a:pt x="40803" y="8898"/>
                  </a:lnTo>
                  <a:cubicBezTo>
                    <a:pt x="40803" y="8898"/>
                    <a:pt x="35039" y="410"/>
                    <a:pt x="28272" y="126"/>
                  </a:cubicBezTo>
                  <a:cubicBezTo>
                    <a:pt x="26016" y="32"/>
                    <a:pt x="22892" y="0"/>
                    <a:pt x="1972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6554057" y="3855014"/>
              <a:ext cx="907207" cy="413125"/>
            </a:xfrm>
            <a:custGeom>
              <a:avLst/>
              <a:gdLst/>
              <a:ahLst/>
              <a:cxnLst/>
              <a:rect l="l" t="t" r="r" b="b"/>
              <a:pathLst>
                <a:path w="28306" h="12890" extrusionOk="0">
                  <a:moveTo>
                    <a:pt x="9133" y="0"/>
                  </a:moveTo>
                  <a:cubicBezTo>
                    <a:pt x="7145" y="0"/>
                    <a:pt x="5217" y="133"/>
                    <a:pt x="3543" y="1423"/>
                  </a:cubicBezTo>
                  <a:cubicBezTo>
                    <a:pt x="385" y="3896"/>
                    <a:pt x="1" y="9059"/>
                    <a:pt x="335" y="12751"/>
                  </a:cubicBezTo>
                  <a:cubicBezTo>
                    <a:pt x="343" y="12843"/>
                    <a:pt x="414" y="12889"/>
                    <a:pt x="483" y="12889"/>
                  </a:cubicBezTo>
                  <a:cubicBezTo>
                    <a:pt x="552" y="12889"/>
                    <a:pt x="619" y="12843"/>
                    <a:pt x="619" y="12751"/>
                  </a:cubicBezTo>
                  <a:cubicBezTo>
                    <a:pt x="218" y="8357"/>
                    <a:pt x="953" y="1958"/>
                    <a:pt x="5932" y="554"/>
                  </a:cubicBezTo>
                  <a:cubicBezTo>
                    <a:pt x="6831" y="299"/>
                    <a:pt x="7809" y="238"/>
                    <a:pt x="8789" y="238"/>
                  </a:cubicBezTo>
                  <a:cubicBezTo>
                    <a:pt x="9668" y="238"/>
                    <a:pt x="10550" y="287"/>
                    <a:pt x="11379" y="287"/>
                  </a:cubicBezTo>
                  <a:lnTo>
                    <a:pt x="28121" y="387"/>
                  </a:lnTo>
                  <a:cubicBezTo>
                    <a:pt x="28305" y="370"/>
                    <a:pt x="28305" y="103"/>
                    <a:pt x="28121" y="103"/>
                  </a:cubicBezTo>
                  <a:cubicBezTo>
                    <a:pt x="21973" y="70"/>
                    <a:pt x="15807" y="36"/>
                    <a:pt x="9658" y="3"/>
                  </a:cubicBezTo>
                  <a:cubicBezTo>
                    <a:pt x="9483" y="1"/>
                    <a:pt x="9308" y="0"/>
                    <a:pt x="913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6955708" y="2557534"/>
              <a:ext cx="706895" cy="844005"/>
            </a:xfrm>
            <a:custGeom>
              <a:avLst/>
              <a:gdLst/>
              <a:ahLst/>
              <a:cxnLst/>
              <a:rect l="l" t="t" r="r" b="b"/>
              <a:pathLst>
                <a:path w="22056" h="26334" extrusionOk="0">
                  <a:moveTo>
                    <a:pt x="6416" y="1"/>
                  </a:moveTo>
                  <a:cubicBezTo>
                    <a:pt x="4428" y="18"/>
                    <a:pt x="2807" y="68"/>
                    <a:pt x="1705" y="168"/>
                  </a:cubicBezTo>
                  <a:cubicBezTo>
                    <a:pt x="1420" y="201"/>
                    <a:pt x="1187" y="235"/>
                    <a:pt x="969" y="252"/>
                  </a:cubicBezTo>
                  <a:cubicBezTo>
                    <a:pt x="752" y="285"/>
                    <a:pt x="568" y="318"/>
                    <a:pt x="435" y="335"/>
                  </a:cubicBezTo>
                  <a:cubicBezTo>
                    <a:pt x="284" y="369"/>
                    <a:pt x="134" y="419"/>
                    <a:pt x="0" y="469"/>
                  </a:cubicBezTo>
                  <a:cubicBezTo>
                    <a:pt x="34" y="469"/>
                    <a:pt x="67" y="452"/>
                    <a:pt x="117" y="452"/>
                  </a:cubicBezTo>
                  <a:cubicBezTo>
                    <a:pt x="184" y="435"/>
                    <a:pt x="284" y="402"/>
                    <a:pt x="435" y="369"/>
                  </a:cubicBezTo>
                  <a:lnTo>
                    <a:pt x="969" y="302"/>
                  </a:lnTo>
                  <a:cubicBezTo>
                    <a:pt x="1187" y="285"/>
                    <a:pt x="1420" y="252"/>
                    <a:pt x="1705" y="235"/>
                  </a:cubicBezTo>
                  <a:cubicBezTo>
                    <a:pt x="2679" y="162"/>
                    <a:pt x="4022" y="115"/>
                    <a:pt x="5665" y="115"/>
                  </a:cubicBezTo>
                  <a:cubicBezTo>
                    <a:pt x="5909" y="115"/>
                    <a:pt x="6159" y="116"/>
                    <a:pt x="6416" y="118"/>
                  </a:cubicBezTo>
                  <a:cubicBezTo>
                    <a:pt x="7419" y="118"/>
                    <a:pt x="8505" y="118"/>
                    <a:pt x="9674" y="151"/>
                  </a:cubicBezTo>
                  <a:cubicBezTo>
                    <a:pt x="10844" y="185"/>
                    <a:pt x="12097" y="151"/>
                    <a:pt x="13401" y="335"/>
                  </a:cubicBezTo>
                  <a:cubicBezTo>
                    <a:pt x="14069" y="402"/>
                    <a:pt x="14737" y="536"/>
                    <a:pt x="15389" y="686"/>
                  </a:cubicBezTo>
                  <a:cubicBezTo>
                    <a:pt x="16074" y="853"/>
                    <a:pt x="16726" y="1087"/>
                    <a:pt x="17360" y="1388"/>
                  </a:cubicBezTo>
                  <a:cubicBezTo>
                    <a:pt x="17995" y="1739"/>
                    <a:pt x="18563" y="2173"/>
                    <a:pt x="19081" y="2691"/>
                  </a:cubicBezTo>
                  <a:cubicBezTo>
                    <a:pt x="19616" y="3209"/>
                    <a:pt x="20067" y="3810"/>
                    <a:pt x="20418" y="4462"/>
                  </a:cubicBezTo>
                  <a:cubicBezTo>
                    <a:pt x="20585" y="4796"/>
                    <a:pt x="20719" y="5147"/>
                    <a:pt x="20819" y="5498"/>
                  </a:cubicBezTo>
                  <a:cubicBezTo>
                    <a:pt x="20903" y="5866"/>
                    <a:pt x="20953" y="6233"/>
                    <a:pt x="20986" y="6601"/>
                  </a:cubicBezTo>
                  <a:cubicBezTo>
                    <a:pt x="21070" y="7336"/>
                    <a:pt x="21153" y="8054"/>
                    <a:pt x="21220" y="8773"/>
                  </a:cubicBezTo>
                  <a:cubicBezTo>
                    <a:pt x="21354" y="10193"/>
                    <a:pt x="21454" y="11580"/>
                    <a:pt x="21554" y="12883"/>
                  </a:cubicBezTo>
                  <a:cubicBezTo>
                    <a:pt x="21721" y="15523"/>
                    <a:pt x="21805" y="17896"/>
                    <a:pt x="21872" y="19884"/>
                  </a:cubicBezTo>
                  <a:cubicBezTo>
                    <a:pt x="21922" y="21872"/>
                    <a:pt x="21955" y="23476"/>
                    <a:pt x="21989" y="24596"/>
                  </a:cubicBezTo>
                  <a:cubicBezTo>
                    <a:pt x="22005" y="25147"/>
                    <a:pt x="22022" y="25582"/>
                    <a:pt x="22022" y="25882"/>
                  </a:cubicBezTo>
                  <a:cubicBezTo>
                    <a:pt x="22039" y="26016"/>
                    <a:pt x="22039" y="26133"/>
                    <a:pt x="22039" y="26217"/>
                  </a:cubicBezTo>
                  <a:cubicBezTo>
                    <a:pt x="22039" y="26250"/>
                    <a:pt x="22039" y="26283"/>
                    <a:pt x="22056" y="26334"/>
                  </a:cubicBezTo>
                  <a:cubicBezTo>
                    <a:pt x="22056" y="26283"/>
                    <a:pt x="22056" y="26250"/>
                    <a:pt x="22056" y="26217"/>
                  </a:cubicBezTo>
                  <a:cubicBezTo>
                    <a:pt x="22056" y="26133"/>
                    <a:pt x="22056" y="26016"/>
                    <a:pt x="22056" y="25882"/>
                  </a:cubicBezTo>
                  <a:cubicBezTo>
                    <a:pt x="22056" y="25582"/>
                    <a:pt x="22056" y="25147"/>
                    <a:pt x="22039" y="24596"/>
                  </a:cubicBezTo>
                  <a:cubicBezTo>
                    <a:pt x="22039" y="23476"/>
                    <a:pt x="22022" y="21872"/>
                    <a:pt x="21972" y="19867"/>
                  </a:cubicBezTo>
                  <a:cubicBezTo>
                    <a:pt x="21922" y="17879"/>
                    <a:pt x="21838" y="15506"/>
                    <a:pt x="21688" y="12883"/>
                  </a:cubicBezTo>
                  <a:cubicBezTo>
                    <a:pt x="21604" y="11563"/>
                    <a:pt x="21487" y="10176"/>
                    <a:pt x="21354" y="8756"/>
                  </a:cubicBezTo>
                  <a:cubicBezTo>
                    <a:pt x="21287" y="8038"/>
                    <a:pt x="21220" y="7319"/>
                    <a:pt x="21120" y="6584"/>
                  </a:cubicBezTo>
                  <a:cubicBezTo>
                    <a:pt x="21103" y="6200"/>
                    <a:pt x="21036" y="5832"/>
                    <a:pt x="20953" y="5465"/>
                  </a:cubicBezTo>
                  <a:cubicBezTo>
                    <a:pt x="20853" y="5097"/>
                    <a:pt x="20719" y="4729"/>
                    <a:pt x="20535" y="4395"/>
                  </a:cubicBezTo>
                  <a:cubicBezTo>
                    <a:pt x="20184" y="3727"/>
                    <a:pt x="19716" y="3109"/>
                    <a:pt x="19182" y="2591"/>
                  </a:cubicBezTo>
                  <a:cubicBezTo>
                    <a:pt x="18664" y="2056"/>
                    <a:pt x="18062" y="1622"/>
                    <a:pt x="17427" y="1271"/>
                  </a:cubicBezTo>
                  <a:cubicBezTo>
                    <a:pt x="16776" y="953"/>
                    <a:pt x="16107" y="719"/>
                    <a:pt x="15422" y="552"/>
                  </a:cubicBezTo>
                  <a:cubicBezTo>
                    <a:pt x="14771" y="402"/>
                    <a:pt x="14102" y="268"/>
                    <a:pt x="13417" y="201"/>
                  </a:cubicBezTo>
                  <a:cubicBezTo>
                    <a:pt x="12114" y="18"/>
                    <a:pt x="10844" y="51"/>
                    <a:pt x="9674" y="18"/>
                  </a:cubicBezTo>
                  <a:cubicBezTo>
                    <a:pt x="8505" y="1"/>
                    <a:pt x="7419" y="1"/>
                    <a:pt x="64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7646514" y="2915500"/>
              <a:ext cx="74997" cy="26313"/>
            </a:xfrm>
            <a:custGeom>
              <a:avLst/>
              <a:gdLst/>
              <a:ahLst/>
              <a:cxnLst/>
              <a:rect l="l" t="t" r="r" b="b"/>
              <a:pathLst>
                <a:path w="2340" h="821" extrusionOk="0">
                  <a:moveTo>
                    <a:pt x="2311" y="1"/>
                  </a:moveTo>
                  <a:cubicBezTo>
                    <a:pt x="2192" y="1"/>
                    <a:pt x="1711" y="153"/>
                    <a:pt x="1153" y="344"/>
                  </a:cubicBezTo>
                  <a:cubicBezTo>
                    <a:pt x="502" y="561"/>
                    <a:pt x="0" y="779"/>
                    <a:pt x="17" y="812"/>
                  </a:cubicBezTo>
                  <a:cubicBezTo>
                    <a:pt x="19" y="818"/>
                    <a:pt x="28" y="821"/>
                    <a:pt x="44" y="821"/>
                  </a:cubicBezTo>
                  <a:cubicBezTo>
                    <a:pt x="161" y="821"/>
                    <a:pt x="631" y="669"/>
                    <a:pt x="1203" y="478"/>
                  </a:cubicBezTo>
                  <a:cubicBezTo>
                    <a:pt x="1838" y="261"/>
                    <a:pt x="2339" y="43"/>
                    <a:pt x="2339" y="10"/>
                  </a:cubicBezTo>
                  <a:cubicBezTo>
                    <a:pt x="2337" y="4"/>
                    <a:pt x="2328" y="1"/>
                    <a:pt x="231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7647059" y="2987356"/>
              <a:ext cx="33749" cy="4743"/>
            </a:xfrm>
            <a:custGeom>
              <a:avLst/>
              <a:gdLst/>
              <a:ahLst/>
              <a:cxnLst/>
              <a:rect l="l" t="t" r="r" b="b"/>
              <a:pathLst>
                <a:path w="1053" h="148" extrusionOk="0">
                  <a:moveTo>
                    <a:pt x="324" y="1"/>
                  </a:moveTo>
                  <a:cubicBezTo>
                    <a:pt x="132" y="1"/>
                    <a:pt x="0" y="19"/>
                    <a:pt x="0" y="57"/>
                  </a:cubicBezTo>
                  <a:cubicBezTo>
                    <a:pt x="0" y="90"/>
                    <a:pt x="234" y="141"/>
                    <a:pt x="518" y="141"/>
                  </a:cubicBezTo>
                  <a:cubicBezTo>
                    <a:pt x="599" y="145"/>
                    <a:pt x="674" y="147"/>
                    <a:pt x="742" y="147"/>
                  </a:cubicBezTo>
                  <a:cubicBezTo>
                    <a:pt x="927" y="147"/>
                    <a:pt x="1053" y="132"/>
                    <a:pt x="1053" y="107"/>
                  </a:cubicBezTo>
                  <a:cubicBezTo>
                    <a:pt x="1053" y="57"/>
                    <a:pt x="819" y="24"/>
                    <a:pt x="535" y="7"/>
                  </a:cubicBezTo>
                  <a:cubicBezTo>
                    <a:pt x="459" y="3"/>
                    <a:pt x="388" y="1"/>
                    <a:pt x="32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7353577" y="2960787"/>
              <a:ext cx="47690" cy="45575"/>
            </a:xfrm>
            <a:custGeom>
              <a:avLst/>
              <a:gdLst/>
              <a:ahLst/>
              <a:cxnLst/>
              <a:rect l="l" t="t" r="r" b="b"/>
              <a:pathLst>
                <a:path w="1488" h="1422" extrusionOk="0">
                  <a:moveTo>
                    <a:pt x="652" y="0"/>
                  </a:moveTo>
                  <a:lnTo>
                    <a:pt x="652" y="0"/>
                  </a:lnTo>
                  <a:cubicBezTo>
                    <a:pt x="652" y="0"/>
                    <a:pt x="585" y="0"/>
                    <a:pt x="485" y="34"/>
                  </a:cubicBezTo>
                  <a:cubicBezTo>
                    <a:pt x="352" y="84"/>
                    <a:pt x="218" y="201"/>
                    <a:pt x="151" y="318"/>
                  </a:cubicBezTo>
                  <a:cubicBezTo>
                    <a:pt x="17" y="518"/>
                    <a:pt x="1" y="769"/>
                    <a:pt x="101" y="986"/>
                  </a:cubicBezTo>
                  <a:cubicBezTo>
                    <a:pt x="213" y="1257"/>
                    <a:pt x="476" y="1422"/>
                    <a:pt x="747" y="1422"/>
                  </a:cubicBezTo>
                  <a:cubicBezTo>
                    <a:pt x="760" y="1422"/>
                    <a:pt x="773" y="1421"/>
                    <a:pt x="786" y="1421"/>
                  </a:cubicBezTo>
                  <a:cubicBezTo>
                    <a:pt x="1087" y="1387"/>
                    <a:pt x="1337" y="1187"/>
                    <a:pt x="1421" y="903"/>
                  </a:cubicBezTo>
                  <a:cubicBezTo>
                    <a:pt x="1488" y="669"/>
                    <a:pt x="1404" y="418"/>
                    <a:pt x="1204" y="251"/>
                  </a:cubicBezTo>
                  <a:cubicBezTo>
                    <a:pt x="1087" y="151"/>
                    <a:pt x="936" y="101"/>
                    <a:pt x="786" y="101"/>
                  </a:cubicBezTo>
                  <a:cubicBezTo>
                    <a:pt x="686" y="117"/>
                    <a:pt x="619" y="151"/>
                    <a:pt x="636" y="151"/>
                  </a:cubicBezTo>
                  <a:cubicBezTo>
                    <a:pt x="636" y="159"/>
                    <a:pt x="648" y="159"/>
                    <a:pt x="673" y="159"/>
                  </a:cubicBezTo>
                  <a:cubicBezTo>
                    <a:pt x="698" y="159"/>
                    <a:pt x="736" y="159"/>
                    <a:pt x="786" y="168"/>
                  </a:cubicBezTo>
                  <a:cubicBezTo>
                    <a:pt x="920" y="184"/>
                    <a:pt x="1053" y="234"/>
                    <a:pt x="1137" y="335"/>
                  </a:cubicBezTo>
                  <a:cubicBezTo>
                    <a:pt x="1287" y="468"/>
                    <a:pt x="1354" y="669"/>
                    <a:pt x="1287" y="853"/>
                  </a:cubicBezTo>
                  <a:cubicBezTo>
                    <a:pt x="1220" y="1087"/>
                    <a:pt x="1020" y="1254"/>
                    <a:pt x="786" y="1287"/>
                  </a:cubicBezTo>
                  <a:cubicBezTo>
                    <a:pt x="535" y="1287"/>
                    <a:pt x="318" y="1153"/>
                    <a:pt x="218" y="936"/>
                  </a:cubicBezTo>
                  <a:cubicBezTo>
                    <a:pt x="134" y="752"/>
                    <a:pt x="134" y="552"/>
                    <a:pt x="235" y="368"/>
                  </a:cubicBezTo>
                  <a:cubicBezTo>
                    <a:pt x="335" y="218"/>
                    <a:pt x="469" y="84"/>
                    <a:pt x="6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7345564" y="2844574"/>
              <a:ext cx="46056" cy="123745"/>
            </a:xfrm>
            <a:custGeom>
              <a:avLst/>
              <a:gdLst/>
              <a:ahLst/>
              <a:cxnLst/>
              <a:rect l="l" t="t" r="r" b="b"/>
              <a:pathLst>
                <a:path w="1437" h="3861" extrusionOk="0">
                  <a:moveTo>
                    <a:pt x="1420" y="1"/>
                  </a:moveTo>
                  <a:cubicBezTo>
                    <a:pt x="1421" y="3"/>
                    <a:pt x="1422" y="6"/>
                    <a:pt x="1421" y="9"/>
                  </a:cubicBezTo>
                  <a:lnTo>
                    <a:pt x="1421" y="9"/>
                  </a:lnTo>
                  <a:cubicBezTo>
                    <a:pt x="1426" y="6"/>
                    <a:pt x="1432" y="3"/>
                    <a:pt x="1437" y="1"/>
                  </a:cubicBezTo>
                  <a:close/>
                  <a:moveTo>
                    <a:pt x="1421" y="9"/>
                  </a:moveTo>
                  <a:cubicBezTo>
                    <a:pt x="1228" y="108"/>
                    <a:pt x="1066" y="239"/>
                    <a:pt x="936" y="402"/>
                  </a:cubicBezTo>
                  <a:cubicBezTo>
                    <a:pt x="201" y="1187"/>
                    <a:pt x="0" y="2323"/>
                    <a:pt x="401" y="3309"/>
                  </a:cubicBezTo>
                  <a:cubicBezTo>
                    <a:pt x="468" y="3509"/>
                    <a:pt x="568" y="3710"/>
                    <a:pt x="719" y="3860"/>
                  </a:cubicBezTo>
                  <a:cubicBezTo>
                    <a:pt x="752" y="3844"/>
                    <a:pt x="618" y="3643"/>
                    <a:pt x="485" y="3276"/>
                  </a:cubicBezTo>
                  <a:cubicBezTo>
                    <a:pt x="167" y="2323"/>
                    <a:pt x="351" y="1254"/>
                    <a:pt x="1003" y="469"/>
                  </a:cubicBezTo>
                  <a:cubicBezTo>
                    <a:pt x="1236" y="188"/>
                    <a:pt x="1412" y="53"/>
                    <a:pt x="1421" y="9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7348769" y="3002420"/>
              <a:ext cx="31633" cy="132431"/>
            </a:xfrm>
            <a:custGeom>
              <a:avLst/>
              <a:gdLst/>
              <a:ahLst/>
              <a:cxnLst/>
              <a:rect l="l" t="t" r="r" b="b"/>
              <a:pathLst>
                <a:path w="987" h="4132" extrusionOk="0">
                  <a:moveTo>
                    <a:pt x="919" y="1"/>
                  </a:moveTo>
                  <a:cubicBezTo>
                    <a:pt x="886" y="1"/>
                    <a:pt x="836" y="5"/>
                    <a:pt x="769" y="21"/>
                  </a:cubicBezTo>
                  <a:cubicBezTo>
                    <a:pt x="602" y="72"/>
                    <a:pt x="451" y="172"/>
                    <a:pt x="334" y="305"/>
                  </a:cubicBezTo>
                  <a:cubicBezTo>
                    <a:pt x="184" y="523"/>
                    <a:pt x="84" y="757"/>
                    <a:pt x="50" y="1024"/>
                  </a:cubicBezTo>
                  <a:cubicBezTo>
                    <a:pt x="17" y="1341"/>
                    <a:pt x="0" y="1642"/>
                    <a:pt x="34" y="1960"/>
                  </a:cubicBezTo>
                  <a:cubicBezTo>
                    <a:pt x="84" y="2528"/>
                    <a:pt x="268" y="3079"/>
                    <a:pt x="535" y="3564"/>
                  </a:cubicBezTo>
                  <a:cubicBezTo>
                    <a:pt x="652" y="3781"/>
                    <a:pt x="786" y="3965"/>
                    <a:pt x="953" y="4132"/>
                  </a:cubicBezTo>
                  <a:cubicBezTo>
                    <a:pt x="986" y="4115"/>
                    <a:pt x="819" y="3898"/>
                    <a:pt x="635" y="3530"/>
                  </a:cubicBezTo>
                  <a:cubicBezTo>
                    <a:pt x="385" y="3029"/>
                    <a:pt x="234" y="2494"/>
                    <a:pt x="184" y="1943"/>
                  </a:cubicBezTo>
                  <a:cubicBezTo>
                    <a:pt x="117" y="1308"/>
                    <a:pt x="167" y="706"/>
                    <a:pt x="418" y="372"/>
                  </a:cubicBezTo>
                  <a:cubicBezTo>
                    <a:pt x="552" y="189"/>
                    <a:pt x="752" y="55"/>
                    <a:pt x="969" y="5"/>
                  </a:cubicBezTo>
                  <a:cubicBezTo>
                    <a:pt x="969" y="5"/>
                    <a:pt x="953" y="1"/>
                    <a:pt x="9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7304316" y="2972581"/>
              <a:ext cx="47146" cy="9262"/>
            </a:xfrm>
            <a:custGeom>
              <a:avLst/>
              <a:gdLst/>
              <a:ahLst/>
              <a:cxnLst/>
              <a:rect l="l" t="t" r="r" b="b"/>
              <a:pathLst>
                <a:path w="1471" h="289" extrusionOk="0">
                  <a:moveTo>
                    <a:pt x="736" y="0"/>
                  </a:moveTo>
                  <a:cubicBezTo>
                    <a:pt x="285" y="0"/>
                    <a:pt x="1" y="251"/>
                    <a:pt x="34" y="284"/>
                  </a:cubicBezTo>
                  <a:cubicBezTo>
                    <a:pt x="35" y="287"/>
                    <a:pt x="39" y="288"/>
                    <a:pt x="44" y="288"/>
                  </a:cubicBezTo>
                  <a:cubicBezTo>
                    <a:pt x="99" y="288"/>
                    <a:pt x="368" y="134"/>
                    <a:pt x="736" y="134"/>
                  </a:cubicBezTo>
                  <a:cubicBezTo>
                    <a:pt x="1100" y="134"/>
                    <a:pt x="1368" y="272"/>
                    <a:pt x="1426" y="272"/>
                  </a:cubicBezTo>
                  <a:cubicBezTo>
                    <a:pt x="1432" y="272"/>
                    <a:pt x="1436" y="270"/>
                    <a:pt x="1437" y="267"/>
                  </a:cubicBezTo>
                  <a:cubicBezTo>
                    <a:pt x="1471" y="251"/>
                    <a:pt x="1187" y="0"/>
                    <a:pt x="73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7048877" y="2960787"/>
              <a:ext cx="47690" cy="45575"/>
            </a:xfrm>
            <a:custGeom>
              <a:avLst/>
              <a:gdLst/>
              <a:ahLst/>
              <a:cxnLst/>
              <a:rect l="l" t="t" r="r" b="b"/>
              <a:pathLst>
                <a:path w="1488" h="1422" extrusionOk="0">
                  <a:moveTo>
                    <a:pt x="652" y="0"/>
                  </a:moveTo>
                  <a:cubicBezTo>
                    <a:pt x="652" y="0"/>
                    <a:pt x="585" y="0"/>
                    <a:pt x="485" y="34"/>
                  </a:cubicBezTo>
                  <a:cubicBezTo>
                    <a:pt x="351" y="84"/>
                    <a:pt x="234" y="201"/>
                    <a:pt x="151" y="318"/>
                  </a:cubicBezTo>
                  <a:cubicBezTo>
                    <a:pt x="17" y="518"/>
                    <a:pt x="1" y="769"/>
                    <a:pt x="101" y="986"/>
                  </a:cubicBezTo>
                  <a:cubicBezTo>
                    <a:pt x="212" y="1257"/>
                    <a:pt x="476" y="1422"/>
                    <a:pt x="761" y="1422"/>
                  </a:cubicBezTo>
                  <a:cubicBezTo>
                    <a:pt x="775" y="1422"/>
                    <a:pt x="789" y="1421"/>
                    <a:pt x="803" y="1421"/>
                  </a:cubicBezTo>
                  <a:cubicBezTo>
                    <a:pt x="1087" y="1387"/>
                    <a:pt x="1337" y="1187"/>
                    <a:pt x="1421" y="903"/>
                  </a:cubicBezTo>
                  <a:cubicBezTo>
                    <a:pt x="1488" y="652"/>
                    <a:pt x="1404" y="418"/>
                    <a:pt x="1220" y="251"/>
                  </a:cubicBezTo>
                  <a:cubicBezTo>
                    <a:pt x="1103" y="151"/>
                    <a:pt x="936" y="101"/>
                    <a:pt x="786" y="101"/>
                  </a:cubicBezTo>
                  <a:cubicBezTo>
                    <a:pt x="686" y="117"/>
                    <a:pt x="635" y="151"/>
                    <a:pt x="635" y="151"/>
                  </a:cubicBezTo>
                  <a:cubicBezTo>
                    <a:pt x="635" y="159"/>
                    <a:pt x="648" y="159"/>
                    <a:pt x="673" y="159"/>
                  </a:cubicBezTo>
                  <a:cubicBezTo>
                    <a:pt x="698" y="159"/>
                    <a:pt x="736" y="159"/>
                    <a:pt x="786" y="168"/>
                  </a:cubicBezTo>
                  <a:cubicBezTo>
                    <a:pt x="919" y="184"/>
                    <a:pt x="1053" y="234"/>
                    <a:pt x="1153" y="335"/>
                  </a:cubicBezTo>
                  <a:cubicBezTo>
                    <a:pt x="1287" y="468"/>
                    <a:pt x="1354" y="669"/>
                    <a:pt x="1287" y="853"/>
                  </a:cubicBezTo>
                  <a:cubicBezTo>
                    <a:pt x="1220" y="1087"/>
                    <a:pt x="1020" y="1254"/>
                    <a:pt x="786" y="1287"/>
                  </a:cubicBezTo>
                  <a:cubicBezTo>
                    <a:pt x="552" y="1287"/>
                    <a:pt x="318" y="1153"/>
                    <a:pt x="218" y="936"/>
                  </a:cubicBezTo>
                  <a:cubicBezTo>
                    <a:pt x="134" y="752"/>
                    <a:pt x="134" y="552"/>
                    <a:pt x="234" y="368"/>
                  </a:cubicBezTo>
                  <a:cubicBezTo>
                    <a:pt x="335" y="218"/>
                    <a:pt x="468" y="84"/>
                    <a:pt x="6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7040833" y="2844574"/>
              <a:ext cx="46088" cy="123745"/>
            </a:xfrm>
            <a:custGeom>
              <a:avLst/>
              <a:gdLst/>
              <a:ahLst/>
              <a:cxnLst/>
              <a:rect l="l" t="t" r="r" b="b"/>
              <a:pathLst>
                <a:path w="1438" h="3861" extrusionOk="0">
                  <a:moveTo>
                    <a:pt x="1438" y="1"/>
                  </a:moveTo>
                  <a:lnTo>
                    <a:pt x="1438" y="1"/>
                  </a:lnTo>
                  <a:cubicBezTo>
                    <a:pt x="1237" y="101"/>
                    <a:pt x="1070" y="235"/>
                    <a:pt x="937" y="402"/>
                  </a:cubicBezTo>
                  <a:cubicBezTo>
                    <a:pt x="201" y="1187"/>
                    <a:pt x="1" y="2323"/>
                    <a:pt x="402" y="3309"/>
                  </a:cubicBezTo>
                  <a:cubicBezTo>
                    <a:pt x="469" y="3509"/>
                    <a:pt x="569" y="3710"/>
                    <a:pt x="719" y="3860"/>
                  </a:cubicBezTo>
                  <a:cubicBezTo>
                    <a:pt x="753" y="3844"/>
                    <a:pt x="619" y="3643"/>
                    <a:pt x="485" y="3276"/>
                  </a:cubicBezTo>
                  <a:cubicBezTo>
                    <a:pt x="168" y="2323"/>
                    <a:pt x="352" y="1254"/>
                    <a:pt x="1003" y="469"/>
                  </a:cubicBezTo>
                  <a:cubicBezTo>
                    <a:pt x="1254" y="168"/>
                    <a:pt x="1438" y="34"/>
                    <a:pt x="14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7044070" y="3002420"/>
              <a:ext cx="31601" cy="132431"/>
            </a:xfrm>
            <a:custGeom>
              <a:avLst/>
              <a:gdLst/>
              <a:ahLst/>
              <a:cxnLst/>
              <a:rect l="l" t="t" r="r" b="b"/>
              <a:pathLst>
                <a:path w="986" h="4132" extrusionOk="0">
                  <a:moveTo>
                    <a:pt x="919" y="1"/>
                  </a:moveTo>
                  <a:cubicBezTo>
                    <a:pt x="886" y="1"/>
                    <a:pt x="836" y="5"/>
                    <a:pt x="769" y="21"/>
                  </a:cubicBezTo>
                  <a:cubicBezTo>
                    <a:pt x="602" y="72"/>
                    <a:pt x="451" y="172"/>
                    <a:pt x="351" y="305"/>
                  </a:cubicBezTo>
                  <a:cubicBezTo>
                    <a:pt x="184" y="523"/>
                    <a:pt x="84" y="757"/>
                    <a:pt x="50" y="1024"/>
                  </a:cubicBezTo>
                  <a:cubicBezTo>
                    <a:pt x="17" y="1341"/>
                    <a:pt x="0" y="1642"/>
                    <a:pt x="34" y="1960"/>
                  </a:cubicBezTo>
                  <a:cubicBezTo>
                    <a:pt x="84" y="2528"/>
                    <a:pt x="267" y="3079"/>
                    <a:pt x="552" y="3564"/>
                  </a:cubicBezTo>
                  <a:cubicBezTo>
                    <a:pt x="652" y="3781"/>
                    <a:pt x="785" y="3965"/>
                    <a:pt x="969" y="4132"/>
                  </a:cubicBezTo>
                  <a:cubicBezTo>
                    <a:pt x="986" y="4115"/>
                    <a:pt x="819" y="3898"/>
                    <a:pt x="635" y="3530"/>
                  </a:cubicBezTo>
                  <a:cubicBezTo>
                    <a:pt x="384" y="3029"/>
                    <a:pt x="234" y="2494"/>
                    <a:pt x="184" y="1943"/>
                  </a:cubicBezTo>
                  <a:cubicBezTo>
                    <a:pt x="117" y="1308"/>
                    <a:pt x="167" y="706"/>
                    <a:pt x="418" y="372"/>
                  </a:cubicBezTo>
                  <a:cubicBezTo>
                    <a:pt x="552" y="189"/>
                    <a:pt x="752" y="55"/>
                    <a:pt x="969" y="5"/>
                  </a:cubicBezTo>
                  <a:cubicBezTo>
                    <a:pt x="969" y="5"/>
                    <a:pt x="953" y="1"/>
                    <a:pt x="9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6999616" y="2972581"/>
              <a:ext cx="47146" cy="9262"/>
            </a:xfrm>
            <a:custGeom>
              <a:avLst/>
              <a:gdLst/>
              <a:ahLst/>
              <a:cxnLst/>
              <a:rect l="l" t="t" r="r" b="b"/>
              <a:pathLst>
                <a:path w="1471" h="289" extrusionOk="0">
                  <a:moveTo>
                    <a:pt x="736" y="0"/>
                  </a:moveTo>
                  <a:cubicBezTo>
                    <a:pt x="284" y="0"/>
                    <a:pt x="0" y="251"/>
                    <a:pt x="34" y="284"/>
                  </a:cubicBezTo>
                  <a:cubicBezTo>
                    <a:pt x="35" y="287"/>
                    <a:pt x="39" y="288"/>
                    <a:pt x="44" y="288"/>
                  </a:cubicBezTo>
                  <a:cubicBezTo>
                    <a:pt x="101" y="288"/>
                    <a:pt x="383" y="134"/>
                    <a:pt x="736" y="134"/>
                  </a:cubicBezTo>
                  <a:cubicBezTo>
                    <a:pt x="1100" y="134"/>
                    <a:pt x="1368" y="272"/>
                    <a:pt x="1426" y="272"/>
                  </a:cubicBezTo>
                  <a:cubicBezTo>
                    <a:pt x="1432" y="272"/>
                    <a:pt x="1436" y="270"/>
                    <a:pt x="1437" y="267"/>
                  </a:cubicBezTo>
                  <a:cubicBezTo>
                    <a:pt x="1471" y="251"/>
                    <a:pt x="1187" y="0"/>
                    <a:pt x="73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7441394" y="3389904"/>
              <a:ext cx="450943" cy="895573"/>
            </a:xfrm>
            <a:custGeom>
              <a:avLst/>
              <a:gdLst/>
              <a:ahLst/>
              <a:cxnLst/>
              <a:rect l="l" t="t" r="r" b="b"/>
              <a:pathLst>
                <a:path w="14070" h="27943" extrusionOk="0">
                  <a:moveTo>
                    <a:pt x="6802" y="1"/>
                  </a:moveTo>
                  <a:cubicBezTo>
                    <a:pt x="4711" y="1"/>
                    <a:pt x="2768" y="395"/>
                    <a:pt x="2073" y="1699"/>
                  </a:cubicBezTo>
                  <a:cubicBezTo>
                    <a:pt x="318" y="5008"/>
                    <a:pt x="1" y="27731"/>
                    <a:pt x="1" y="27731"/>
                  </a:cubicBezTo>
                  <a:cubicBezTo>
                    <a:pt x="1" y="27731"/>
                    <a:pt x="5721" y="27943"/>
                    <a:pt x="9858" y="27943"/>
                  </a:cubicBezTo>
                  <a:cubicBezTo>
                    <a:pt x="12193" y="27943"/>
                    <a:pt x="14024" y="27875"/>
                    <a:pt x="14036" y="27664"/>
                  </a:cubicBezTo>
                  <a:cubicBezTo>
                    <a:pt x="14070" y="27063"/>
                    <a:pt x="13501" y="914"/>
                    <a:pt x="13501" y="914"/>
                  </a:cubicBezTo>
                  <a:lnTo>
                    <a:pt x="13518" y="914"/>
                  </a:lnTo>
                  <a:cubicBezTo>
                    <a:pt x="13518" y="914"/>
                    <a:pt x="9987" y="1"/>
                    <a:pt x="680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7559209" y="3398398"/>
              <a:ext cx="340627" cy="889259"/>
            </a:xfrm>
            <a:custGeom>
              <a:avLst/>
              <a:gdLst/>
              <a:ahLst/>
              <a:cxnLst/>
              <a:rect l="l" t="t" r="r" b="b"/>
              <a:pathLst>
                <a:path w="10628" h="27746" extrusionOk="0">
                  <a:moveTo>
                    <a:pt x="6106" y="1"/>
                  </a:moveTo>
                  <a:cubicBezTo>
                    <a:pt x="4532" y="1"/>
                    <a:pt x="2951" y="299"/>
                    <a:pt x="2206" y="1334"/>
                  </a:cubicBezTo>
                  <a:cubicBezTo>
                    <a:pt x="452" y="3773"/>
                    <a:pt x="1" y="27583"/>
                    <a:pt x="1" y="27583"/>
                  </a:cubicBezTo>
                  <a:cubicBezTo>
                    <a:pt x="1" y="27583"/>
                    <a:pt x="5511" y="27745"/>
                    <a:pt x="8521" y="27745"/>
                  </a:cubicBezTo>
                  <a:cubicBezTo>
                    <a:pt x="9608" y="27745"/>
                    <a:pt x="10369" y="27724"/>
                    <a:pt x="10427" y="27667"/>
                  </a:cubicBezTo>
                  <a:cubicBezTo>
                    <a:pt x="10627" y="27466"/>
                    <a:pt x="10360" y="549"/>
                    <a:pt x="10360" y="549"/>
                  </a:cubicBezTo>
                  <a:cubicBezTo>
                    <a:pt x="10360" y="549"/>
                    <a:pt x="8240" y="1"/>
                    <a:pt x="61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7756285" y="3790818"/>
              <a:ext cx="31088" cy="40319"/>
            </a:xfrm>
            <a:custGeom>
              <a:avLst/>
              <a:gdLst/>
              <a:ahLst/>
              <a:cxnLst/>
              <a:rect l="l" t="t" r="r" b="b"/>
              <a:pathLst>
                <a:path w="970" h="1258" extrusionOk="0">
                  <a:moveTo>
                    <a:pt x="318" y="1"/>
                  </a:moveTo>
                  <a:cubicBezTo>
                    <a:pt x="304" y="14"/>
                    <a:pt x="346" y="39"/>
                    <a:pt x="415" y="65"/>
                  </a:cubicBezTo>
                  <a:lnTo>
                    <a:pt x="415" y="65"/>
                  </a:lnTo>
                  <a:cubicBezTo>
                    <a:pt x="256" y="164"/>
                    <a:pt x="126" y="304"/>
                    <a:pt x="51" y="485"/>
                  </a:cubicBezTo>
                  <a:cubicBezTo>
                    <a:pt x="1" y="619"/>
                    <a:pt x="1" y="769"/>
                    <a:pt x="51" y="920"/>
                  </a:cubicBezTo>
                  <a:cubicBezTo>
                    <a:pt x="101" y="1087"/>
                    <a:pt x="251" y="1220"/>
                    <a:pt x="435" y="1254"/>
                  </a:cubicBezTo>
                  <a:cubicBezTo>
                    <a:pt x="457" y="1257"/>
                    <a:pt x="480" y="1258"/>
                    <a:pt x="502" y="1258"/>
                  </a:cubicBezTo>
                  <a:cubicBezTo>
                    <a:pt x="612" y="1258"/>
                    <a:pt x="716" y="1223"/>
                    <a:pt x="786" y="1154"/>
                  </a:cubicBezTo>
                  <a:cubicBezTo>
                    <a:pt x="886" y="1070"/>
                    <a:pt x="936" y="953"/>
                    <a:pt x="953" y="836"/>
                  </a:cubicBezTo>
                  <a:cubicBezTo>
                    <a:pt x="970" y="652"/>
                    <a:pt x="953" y="468"/>
                    <a:pt x="886" y="301"/>
                  </a:cubicBezTo>
                  <a:cubicBezTo>
                    <a:pt x="836" y="168"/>
                    <a:pt x="719" y="101"/>
                    <a:pt x="585" y="101"/>
                  </a:cubicBezTo>
                  <a:cubicBezTo>
                    <a:pt x="485" y="101"/>
                    <a:pt x="452" y="151"/>
                    <a:pt x="452" y="168"/>
                  </a:cubicBezTo>
                  <a:lnTo>
                    <a:pt x="468" y="168"/>
                  </a:lnTo>
                  <a:cubicBezTo>
                    <a:pt x="468" y="168"/>
                    <a:pt x="502" y="151"/>
                    <a:pt x="585" y="151"/>
                  </a:cubicBezTo>
                  <a:cubicBezTo>
                    <a:pt x="686" y="168"/>
                    <a:pt x="769" y="235"/>
                    <a:pt x="803" y="335"/>
                  </a:cubicBezTo>
                  <a:cubicBezTo>
                    <a:pt x="836" y="502"/>
                    <a:pt x="853" y="652"/>
                    <a:pt x="819" y="819"/>
                  </a:cubicBezTo>
                  <a:cubicBezTo>
                    <a:pt x="804" y="984"/>
                    <a:pt x="669" y="1109"/>
                    <a:pt x="508" y="1109"/>
                  </a:cubicBezTo>
                  <a:cubicBezTo>
                    <a:pt x="490" y="1109"/>
                    <a:pt x="471" y="1107"/>
                    <a:pt x="452" y="1103"/>
                  </a:cubicBezTo>
                  <a:cubicBezTo>
                    <a:pt x="335" y="1087"/>
                    <a:pt x="218" y="986"/>
                    <a:pt x="184" y="869"/>
                  </a:cubicBezTo>
                  <a:cubicBezTo>
                    <a:pt x="134" y="753"/>
                    <a:pt x="134" y="636"/>
                    <a:pt x="168" y="519"/>
                  </a:cubicBezTo>
                  <a:cubicBezTo>
                    <a:pt x="234" y="352"/>
                    <a:pt x="351" y="201"/>
                    <a:pt x="502" y="84"/>
                  </a:cubicBezTo>
                  <a:lnTo>
                    <a:pt x="552" y="51"/>
                  </a:lnTo>
                  <a:lnTo>
                    <a:pt x="485" y="34"/>
                  </a:lnTo>
                  <a:cubicBezTo>
                    <a:pt x="385" y="1"/>
                    <a:pt x="318" y="1"/>
                    <a:pt x="3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7712376" y="3657490"/>
              <a:ext cx="61087" cy="140315"/>
            </a:xfrm>
            <a:custGeom>
              <a:avLst/>
              <a:gdLst/>
              <a:ahLst/>
              <a:cxnLst/>
              <a:rect l="l" t="t" r="r" b="b"/>
              <a:pathLst>
                <a:path w="1906" h="4378" extrusionOk="0">
                  <a:moveTo>
                    <a:pt x="0" y="0"/>
                  </a:moveTo>
                  <a:lnTo>
                    <a:pt x="0" y="0"/>
                  </a:lnTo>
                  <a:cubicBezTo>
                    <a:pt x="101" y="217"/>
                    <a:pt x="201" y="435"/>
                    <a:pt x="318" y="635"/>
                  </a:cubicBezTo>
                  <a:cubicBezTo>
                    <a:pt x="518" y="1019"/>
                    <a:pt x="786" y="1554"/>
                    <a:pt x="1053" y="2156"/>
                  </a:cubicBezTo>
                  <a:cubicBezTo>
                    <a:pt x="1304" y="2757"/>
                    <a:pt x="1521" y="3325"/>
                    <a:pt x="1655" y="3726"/>
                  </a:cubicBezTo>
                  <a:cubicBezTo>
                    <a:pt x="1721" y="3960"/>
                    <a:pt x="1805" y="4177"/>
                    <a:pt x="1905" y="4378"/>
                  </a:cubicBezTo>
                  <a:cubicBezTo>
                    <a:pt x="1889" y="4144"/>
                    <a:pt x="1838" y="3910"/>
                    <a:pt x="1755" y="3693"/>
                  </a:cubicBezTo>
                  <a:cubicBezTo>
                    <a:pt x="1437" y="2607"/>
                    <a:pt x="986" y="1554"/>
                    <a:pt x="401" y="585"/>
                  </a:cubicBezTo>
                  <a:cubicBezTo>
                    <a:pt x="301" y="368"/>
                    <a:pt x="168" y="184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7779329" y="3670342"/>
              <a:ext cx="55703" cy="129610"/>
            </a:xfrm>
            <a:custGeom>
              <a:avLst/>
              <a:gdLst/>
              <a:ahLst/>
              <a:cxnLst/>
              <a:rect l="l" t="t" r="r" b="b"/>
              <a:pathLst>
                <a:path w="1738" h="4044" extrusionOk="0">
                  <a:moveTo>
                    <a:pt x="1738" y="0"/>
                  </a:moveTo>
                  <a:cubicBezTo>
                    <a:pt x="1604" y="167"/>
                    <a:pt x="1487" y="351"/>
                    <a:pt x="1404" y="552"/>
                  </a:cubicBezTo>
                  <a:cubicBezTo>
                    <a:pt x="1220" y="902"/>
                    <a:pt x="969" y="1404"/>
                    <a:pt x="718" y="1955"/>
                  </a:cubicBezTo>
                  <a:cubicBezTo>
                    <a:pt x="485" y="2523"/>
                    <a:pt x="284" y="3041"/>
                    <a:pt x="167" y="3425"/>
                  </a:cubicBezTo>
                  <a:cubicBezTo>
                    <a:pt x="84" y="3626"/>
                    <a:pt x="17" y="3826"/>
                    <a:pt x="0" y="4044"/>
                  </a:cubicBezTo>
                  <a:cubicBezTo>
                    <a:pt x="100" y="3860"/>
                    <a:pt x="184" y="3659"/>
                    <a:pt x="251" y="3459"/>
                  </a:cubicBezTo>
                  <a:cubicBezTo>
                    <a:pt x="401" y="3091"/>
                    <a:pt x="618" y="2573"/>
                    <a:pt x="852" y="2022"/>
                  </a:cubicBezTo>
                  <a:cubicBezTo>
                    <a:pt x="1103" y="1471"/>
                    <a:pt x="1320" y="969"/>
                    <a:pt x="1487" y="602"/>
                  </a:cubicBezTo>
                  <a:cubicBezTo>
                    <a:pt x="1587" y="418"/>
                    <a:pt x="1671" y="217"/>
                    <a:pt x="17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7713979" y="3826169"/>
              <a:ext cx="49293" cy="217972"/>
            </a:xfrm>
            <a:custGeom>
              <a:avLst/>
              <a:gdLst/>
              <a:ahLst/>
              <a:cxnLst/>
              <a:rect l="l" t="t" r="r" b="b"/>
              <a:pathLst>
                <a:path w="1538" h="680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488" y="84"/>
                    <a:pt x="1454" y="168"/>
                    <a:pt x="1438" y="268"/>
                  </a:cubicBezTo>
                  <a:cubicBezTo>
                    <a:pt x="1371" y="435"/>
                    <a:pt x="1304" y="669"/>
                    <a:pt x="1204" y="970"/>
                  </a:cubicBezTo>
                  <a:cubicBezTo>
                    <a:pt x="1037" y="1588"/>
                    <a:pt x="803" y="2423"/>
                    <a:pt x="585" y="3376"/>
                  </a:cubicBezTo>
                  <a:cubicBezTo>
                    <a:pt x="385" y="4311"/>
                    <a:pt x="218" y="5163"/>
                    <a:pt x="118" y="5798"/>
                  </a:cubicBezTo>
                  <a:cubicBezTo>
                    <a:pt x="67" y="6099"/>
                    <a:pt x="34" y="6350"/>
                    <a:pt x="17" y="6533"/>
                  </a:cubicBezTo>
                  <a:cubicBezTo>
                    <a:pt x="1" y="6617"/>
                    <a:pt x="1" y="6717"/>
                    <a:pt x="1" y="6801"/>
                  </a:cubicBezTo>
                  <a:cubicBezTo>
                    <a:pt x="101" y="6483"/>
                    <a:pt x="168" y="6149"/>
                    <a:pt x="218" y="5815"/>
                  </a:cubicBezTo>
                  <a:cubicBezTo>
                    <a:pt x="351" y="5197"/>
                    <a:pt x="519" y="4345"/>
                    <a:pt x="736" y="3392"/>
                  </a:cubicBezTo>
                  <a:cubicBezTo>
                    <a:pt x="936" y="2457"/>
                    <a:pt x="1153" y="1621"/>
                    <a:pt x="1304" y="1003"/>
                  </a:cubicBezTo>
                  <a:cubicBezTo>
                    <a:pt x="1404" y="669"/>
                    <a:pt x="1488" y="351"/>
                    <a:pt x="15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7780387" y="3827227"/>
              <a:ext cx="54645" cy="133392"/>
            </a:xfrm>
            <a:custGeom>
              <a:avLst/>
              <a:gdLst/>
              <a:ahLst/>
              <a:cxnLst/>
              <a:rect l="l" t="t" r="r" b="b"/>
              <a:pathLst>
                <a:path w="1705" h="4162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201"/>
                    <a:pt x="168" y="402"/>
                    <a:pt x="268" y="602"/>
                  </a:cubicBezTo>
                  <a:cubicBezTo>
                    <a:pt x="452" y="970"/>
                    <a:pt x="685" y="1471"/>
                    <a:pt x="919" y="2056"/>
                  </a:cubicBezTo>
                  <a:cubicBezTo>
                    <a:pt x="1153" y="2624"/>
                    <a:pt x="1337" y="3159"/>
                    <a:pt x="1471" y="3543"/>
                  </a:cubicBezTo>
                  <a:cubicBezTo>
                    <a:pt x="1521" y="3760"/>
                    <a:pt x="1604" y="3961"/>
                    <a:pt x="1705" y="4161"/>
                  </a:cubicBezTo>
                  <a:cubicBezTo>
                    <a:pt x="1688" y="3944"/>
                    <a:pt x="1638" y="3727"/>
                    <a:pt x="1571" y="3510"/>
                  </a:cubicBezTo>
                  <a:cubicBezTo>
                    <a:pt x="1287" y="2490"/>
                    <a:pt x="869" y="1488"/>
                    <a:pt x="351" y="552"/>
                  </a:cubicBezTo>
                  <a:cubicBezTo>
                    <a:pt x="268" y="352"/>
                    <a:pt x="134" y="168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7800193" y="2062201"/>
              <a:ext cx="842402" cy="398446"/>
            </a:xfrm>
            <a:custGeom>
              <a:avLst/>
              <a:gdLst/>
              <a:ahLst/>
              <a:cxnLst/>
              <a:rect l="l" t="t" r="r" b="b"/>
              <a:pathLst>
                <a:path w="26284" h="12432" extrusionOk="0">
                  <a:moveTo>
                    <a:pt x="235" y="1"/>
                  </a:moveTo>
                  <a:lnTo>
                    <a:pt x="1" y="502"/>
                  </a:lnTo>
                  <a:lnTo>
                    <a:pt x="26049" y="12432"/>
                  </a:lnTo>
                  <a:lnTo>
                    <a:pt x="26283" y="1194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8429431" y="2361003"/>
              <a:ext cx="17692" cy="2295774"/>
            </a:xfrm>
            <a:custGeom>
              <a:avLst/>
              <a:gdLst/>
              <a:ahLst/>
              <a:cxnLst/>
              <a:rect l="l" t="t" r="r" b="b"/>
              <a:pathLst>
                <a:path w="552" h="71631" extrusionOk="0">
                  <a:moveTo>
                    <a:pt x="0" y="1"/>
                  </a:moveTo>
                  <a:lnTo>
                    <a:pt x="0" y="71630"/>
                  </a:lnTo>
                  <a:lnTo>
                    <a:pt x="552" y="71630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8417092" y="2967742"/>
              <a:ext cx="45575" cy="308481"/>
            </a:xfrm>
            <a:custGeom>
              <a:avLst/>
              <a:gdLst/>
              <a:ahLst/>
              <a:cxnLst/>
              <a:rect l="l" t="t" r="r" b="b"/>
              <a:pathLst>
                <a:path w="1422" h="9625" extrusionOk="0">
                  <a:moveTo>
                    <a:pt x="636" y="1"/>
                  </a:moveTo>
                  <a:cubicBezTo>
                    <a:pt x="285" y="1"/>
                    <a:pt x="1" y="285"/>
                    <a:pt x="1" y="636"/>
                  </a:cubicBezTo>
                  <a:lnTo>
                    <a:pt x="1" y="8990"/>
                  </a:lnTo>
                  <a:cubicBezTo>
                    <a:pt x="1" y="9341"/>
                    <a:pt x="285" y="9625"/>
                    <a:pt x="636" y="9625"/>
                  </a:cubicBezTo>
                  <a:lnTo>
                    <a:pt x="786" y="9625"/>
                  </a:lnTo>
                  <a:cubicBezTo>
                    <a:pt x="1137" y="9625"/>
                    <a:pt x="1421" y="9341"/>
                    <a:pt x="1421" y="8990"/>
                  </a:cubicBezTo>
                  <a:lnTo>
                    <a:pt x="1421" y="636"/>
                  </a:lnTo>
                  <a:cubicBezTo>
                    <a:pt x="1421" y="285"/>
                    <a:pt x="1137" y="1"/>
                    <a:pt x="78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7696832" y="1980730"/>
              <a:ext cx="143039" cy="128617"/>
            </a:xfrm>
            <a:custGeom>
              <a:avLst/>
              <a:gdLst/>
              <a:ahLst/>
              <a:cxnLst/>
              <a:rect l="l" t="t" r="r" b="b"/>
              <a:pathLst>
                <a:path w="4463" h="4013" extrusionOk="0">
                  <a:moveTo>
                    <a:pt x="2365" y="1"/>
                  </a:moveTo>
                  <a:cubicBezTo>
                    <a:pt x="1759" y="1"/>
                    <a:pt x="1166" y="297"/>
                    <a:pt x="820" y="838"/>
                  </a:cubicBezTo>
                  <a:lnTo>
                    <a:pt x="1" y="2125"/>
                  </a:lnTo>
                  <a:lnTo>
                    <a:pt x="3242" y="4013"/>
                  </a:lnTo>
                  <a:lnTo>
                    <a:pt x="3961" y="2760"/>
                  </a:lnTo>
                  <a:cubicBezTo>
                    <a:pt x="4462" y="1891"/>
                    <a:pt x="4178" y="788"/>
                    <a:pt x="3326" y="270"/>
                  </a:cubicBezTo>
                  <a:cubicBezTo>
                    <a:pt x="3026" y="88"/>
                    <a:pt x="2693" y="1"/>
                    <a:pt x="236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7433894" y="2048804"/>
              <a:ext cx="428989" cy="324570"/>
            </a:xfrm>
            <a:custGeom>
              <a:avLst/>
              <a:gdLst/>
              <a:ahLst/>
              <a:cxnLst/>
              <a:rect l="l" t="t" r="r" b="b"/>
              <a:pathLst>
                <a:path w="13385" h="10127" extrusionOk="0">
                  <a:moveTo>
                    <a:pt x="8205" y="1"/>
                  </a:moveTo>
                  <a:lnTo>
                    <a:pt x="1" y="2541"/>
                  </a:lnTo>
                  <a:lnTo>
                    <a:pt x="13385" y="10126"/>
                  </a:lnTo>
                  <a:lnTo>
                    <a:pt x="11547" y="1388"/>
                  </a:lnTo>
                  <a:lnTo>
                    <a:pt x="820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7392133" y="2122423"/>
              <a:ext cx="494307" cy="283354"/>
            </a:xfrm>
            <a:custGeom>
              <a:avLst/>
              <a:gdLst/>
              <a:ahLst/>
              <a:cxnLst/>
              <a:rect l="l" t="t" r="r" b="b"/>
              <a:pathLst>
                <a:path w="15423" h="8841" extrusionOk="0">
                  <a:moveTo>
                    <a:pt x="2252" y="1"/>
                  </a:moveTo>
                  <a:cubicBezTo>
                    <a:pt x="1456" y="1"/>
                    <a:pt x="893" y="198"/>
                    <a:pt x="669" y="611"/>
                  </a:cubicBezTo>
                  <a:cubicBezTo>
                    <a:pt x="1" y="1848"/>
                    <a:pt x="2607" y="4554"/>
                    <a:pt x="6500" y="6660"/>
                  </a:cubicBezTo>
                  <a:cubicBezTo>
                    <a:pt x="9092" y="8061"/>
                    <a:pt x="11594" y="8840"/>
                    <a:pt x="13175" y="8840"/>
                  </a:cubicBezTo>
                  <a:cubicBezTo>
                    <a:pt x="13969" y="8840"/>
                    <a:pt x="14531" y="8644"/>
                    <a:pt x="14754" y="8230"/>
                  </a:cubicBezTo>
                  <a:cubicBezTo>
                    <a:pt x="15423" y="6994"/>
                    <a:pt x="12816" y="4287"/>
                    <a:pt x="8923" y="2182"/>
                  </a:cubicBezTo>
                  <a:cubicBezTo>
                    <a:pt x="6343" y="780"/>
                    <a:pt x="3837" y="1"/>
                    <a:pt x="225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8186845" y="4588222"/>
              <a:ext cx="495910" cy="68555"/>
            </a:xfrm>
            <a:custGeom>
              <a:avLst/>
              <a:gdLst/>
              <a:ahLst/>
              <a:cxnLst/>
              <a:rect l="l" t="t" r="r" b="b"/>
              <a:pathLst>
                <a:path w="15473" h="2139" extrusionOk="0">
                  <a:moveTo>
                    <a:pt x="7073" y="0"/>
                  </a:moveTo>
                  <a:cubicBezTo>
                    <a:pt x="2093" y="0"/>
                    <a:pt x="0" y="2138"/>
                    <a:pt x="0" y="2138"/>
                  </a:cubicBezTo>
                  <a:lnTo>
                    <a:pt x="15472" y="2138"/>
                  </a:lnTo>
                  <a:cubicBezTo>
                    <a:pt x="15472" y="2138"/>
                    <a:pt x="13384" y="234"/>
                    <a:pt x="7837" y="16"/>
                  </a:cubicBezTo>
                  <a:cubicBezTo>
                    <a:pt x="7575" y="5"/>
                    <a:pt x="7321" y="0"/>
                    <a:pt x="70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8404240" y="2327799"/>
              <a:ext cx="78779" cy="67049"/>
            </a:xfrm>
            <a:custGeom>
              <a:avLst/>
              <a:gdLst/>
              <a:ahLst/>
              <a:cxnLst/>
              <a:rect l="l" t="t" r="r" b="b"/>
              <a:pathLst>
                <a:path w="2458" h="2092" extrusionOk="0">
                  <a:moveTo>
                    <a:pt x="1054" y="1"/>
                  </a:moveTo>
                  <a:cubicBezTo>
                    <a:pt x="469" y="1"/>
                    <a:pt x="1" y="469"/>
                    <a:pt x="1" y="1037"/>
                  </a:cubicBezTo>
                  <a:cubicBezTo>
                    <a:pt x="1" y="1672"/>
                    <a:pt x="525" y="2092"/>
                    <a:pt x="1070" y="2092"/>
                  </a:cubicBezTo>
                  <a:cubicBezTo>
                    <a:pt x="1328" y="2092"/>
                    <a:pt x="1591" y="1998"/>
                    <a:pt x="1805" y="1789"/>
                  </a:cubicBezTo>
                  <a:cubicBezTo>
                    <a:pt x="2457" y="1120"/>
                    <a:pt x="1989" y="1"/>
                    <a:pt x="105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7788944" y="1949738"/>
              <a:ext cx="39133" cy="47178"/>
            </a:xfrm>
            <a:custGeom>
              <a:avLst/>
              <a:gdLst/>
              <a:ahLst/>
              <a:cxnLst/>
              <a:rect l="l" t="t" r="r" b="b"/>
              <a:pathLst>
                <a:path w="1221" h="1472" extrusionOk="0">
                  <a:moveTo>
                    <a:pt x="586" y="1"/>
                  </a:moveTo>
                  <a:lnTo>
                    <a:pt x="1" y="1304"/>
                  </a:lnTo>
                  <a:lnTo>
                    <a:pt x="485" y="1471"/>
                  </a:lnTo>
                  <a:lnTo>
                    <a:pt x="1220" y="235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7696319" y="2045054"/>
              <a:ext cx="113008" cy="53620"/>
            </a:xfrm>
            <a:custGeom>
              <a:avLst/>
              <a:gdLst/>
              <a:ahLst/>
              <a:cxnLst/>
              <a:rect l="l" t="t" r="r" b="b"/>
              <a:pathLst>
                <a:path w="3526" h="1673" extrusionOk="0">
                  <a:moveTo>
                    <a:pt x="389" y="0"/>
                  </a:moveTo>
                  <a:cubicBezTo>
                    <a:pt x="261" y="0"/>
                    <a:pt x="136" y="19"/>
                    <a:pt x="17" y="51"/>
                  </a:cubicBezTo>
                  <a:cubicBezTo>
                    <a:pt x="0" y="101"/>
                    <a:pt x="936" y="34"/>
                    <a:pt x="1938" y="502"/>
                  </a:cubicBezTo>
                  <a:cubicBezTo>
                    <a:pt x="2919" y="960"/>
                    <a:pt x="3468" y="1673"/>
                    <a:pt x="3523" y="1673"/>
                  </a:cubicBezTo>
                  <a:cubicBezTo>
                    <a:pt x="3524" y="1673"/>
                    <a:pt x="3525" y="1672"/>
                    <a:pt x="3526" y="1672"/>
                  </a:cubicBezTo>
                  <a:cubicBezTo>
                    <a:pt x="3442" y="1488"/>
                    <a:pt x="3308" y="1338"/>
                    <a:pt x="3158" y="1204"/>
                  </a:cubicBezTo>
                  <a:cubicBezTo>
                    <a:pt x="2473" y="519"/>
                    <a:pt x="1571" y="84"/>
                    <a:pt x="602" y="18"/>
                  </a:cubicBezTo>
                  <a:cubicBezTo>
                    <a:pt x="531" y="6"/>
                    <a:pt x="460" y="0"/>
                    <a:pt x="38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7569401" y="2185914"/>
              <a:ext cx="140315" cy="146757"/>
            </a:xfrm>
            <a:custGeom>
              <a:avLst/>
              <a:gdLst/>
              <a:ahLst/>
              <a:cxnLst/>
              <a:rect l="l" t="t" r="r" b="b"/>
              <a:pathLst>
                <a:path w="4378" h="4579" extrusionOk="0">
                  <a:moveTo>
                    <a:pt x="3025" y="0"/>
                  </a:moveTo>
                  <a:lnTo>
                    <a:pt x="936" y="1220"/>
                  </a:lnTo>
                  <a:cubicBezTo>
                    <a:pt x="719" y="1354"/>
                    <a:pt x="552" y="1537"/>
                    <a:pt x="435" y="1755"/>
                  </a:cubicBezTo>
                  <a:cubicBezTo>
                    <a:pt x="167" y="2289"/>
                    <a:pt x="0" y="3258"/>
                    <a:pt x="1654" y="4127"/>
                  </a:cubicBezTo>
                  <a:cubicBezTo>
                    <a:pt x="2285" y="4457"/>
                    <a:pt x="2770" y="4579"/>
                    <a:pt x="3144" y="4579"/>
                  </a:cubicBezTo>
                  <a:cubicBezTo>
                    <a:pt x="3603" y="4579"/>
                    <a:pt x="3893" y="4397"/>
                    <a:pt x="4077" y="4194"/>
                  </a:cubicBezTo>
                  <a:cubicBezTo>
                    <a:pt x="4278" y="3960"/>
                    <a:pt x="4378" y="3659"/>
                    <a:pt x="4361" y="3359"/>
                  </a:cubicBezTo>
                  <a:lnTo>
                    <a:pt x="4361" y="752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7624015" y="2195016"/>
              <a:ext cx="73939" cy="89996"/>
            </a:xfrm>
            <a:custGeom>
              <a:avLst/>
              <a:gdLst/>
              <a:ahLst/>
              <a:cxnLst/>
              <a:rect l="l" t="t" r="r" b="b"/>
              <a:pathLst>
                <a:path w="2307" h="2808" extrusionOk="0">
                  <a:moveTo>
                    <a:pt x="351" y="1471"/>
                  </a:moveTo>
                  <a:cubicBezTo>
                    <a:pt x="485" y="1471"/>
                    <a:pt x="602" y="1504"/>
                    <a:pt x="719" y="1554"/>
                  </a:cubicBezTo>
                  <a:cubicBezTo>
                    <a:pt x="758" y="1574"/>
                    <a:pt x="797" y="1593"/>
                    <a:pt x="836" y="1613"/>
                  </a:cubicBezTo>
                  <a:lnTo>
                    <a:pt x="836" y="1613"/>
                  </a:lnTo>
                  <a:cubicBezTo>
                    <a:pt x="830" y="1621"/>
                    <a:pt x="825" y="1629"/>
                    <a:pt x="819" y="1638"/>
                  </a:cubicBezTo>
                  <a:cubicBezTo>
                    <a:pt x="752" y="1721"/>
                    <a:pt x="686" y="1805"/>
                    <a:pt x="585" y="1872"/>
                  </a:cubicBezTo>
                  <a:cubicBezTo>
                    <a:pt x="540" y="1929"/>
                    <a:pt x="471" y="1955"/>
                    <a:pt x="399" y="1955"/>
                  </a:cubicBezTo>
                  <a:cubicBezTo>
                    <a:pt x="366" y="1955"/>
                    <a:pt x="333" y="1949"/>
                    <a:pt x="301" y="1938"/>
                  </a:cubicBezTo>
                  <a:cubicBezTo>
                    <a:pt x="67" y="1855"/>
                    <a:pt x="101" y="1504"/>
                    <a:pt x="351" y="1471"/>
                  </a:cubicBezTo>
                  <a:close/>
                  <a:moveTo>
                    <a:pt x="1410" y="1962"/>
                  </a:moveTo>
                  <a:cubicBezTo>
                    <a:pt x="1430" y="1976"/>
                    <a:pt x="1451" y="1991"/>
                    <a:pt x="1471" y="2005"/>
                  </a:cubicBezTo>
                  <a:cubicBezTo>
                    <a:pt x="1588" y="2089"/>
                    <a:pt x="1688" y="2172"/>
                    <a:pt x="1671" y="2289"/>
                  </a:cubicBezTo>
                  <a:cubicBezTo>
                    <a:pt x="1655" y="2406"/>
                    <a:pt x="1605" y="2523"/>
                    <a:pt x="1521" y="2624"/>
                  </a:cubicBezTo>
                  <a:cubicBezTo>
                    <a:pt x="1494" y="2657"/>
                    <a:pt x="1462" y="2672"/>
                    <a:pt x="1428" y="2672"/>
                  </a:cubicBezTo>
                  <a:cubicBezTo>
                    <a:pt x="1379" y="2672"/>
                    <a:pt x="1327" y="2640"/>
                    <a:pt x="1287" y="2590"/>
                  </a:cubicBezTo>
                  <a:cubicBezTo>
                    <a:pt x="1220" y="2507"/>
                    <a:pt x="1204" y="2390"/>
                    <a:pt x="1254" y="2289"/>
                  </a:cubicBezTo>
                  <a:cubicBezTo>
                    <a:pt x="1287" y="2172"/>
                    <a:pt x="1354" y="2072"/>
                    <a:pt x="1404" y="1972"/>
                  </a:cubicBezTo>
                  <a:cubicBezTo>
                    <a:pt x="1406" y="1969"/>
                    <a:pt x="1408" y="1965"/>
                    <a:pt x="1410" y="1962"/>
                  </a:cubicBezTo>
                  <a:close/>
                  <a:moveTo>
                    <a:pt x="1788" y="0"/>
                  </a:moveTo>
                  <a:cubicBezTo>
                    <a:pt x="1722" y="84"/>
                    <a:pt x="1671" y="184"/>
                    <a:pt x="1638" y="301"/>
                  </a:cubicBezTo>
                  <a:cubicBezTo>
                    <a:pt x="1504" y="568"/>
                    <a:pt x="1337" y="836"/>
                    <a:pt x="1187" y="1103"/>
                  </a:cubicBezTo>
                  <a:cubicBezTo>
                    <a:pt x="1099" y="1229"/>
                    <a:pt x="1011" y="1355"/>
                    <a:pt x="916" y="1495"/>
                  </a:cubicBezTo>
                  <a:lnTo>
                    <a:pt x="916" y="1495"/>
                  </a:lnTo>
                  <a:cubicBezTo>
                    <a:pt x="872" y="1473"/>
                    <a:pt x="829" y="1453"/>
                    <a:pt x="786" y="1437"/>
                  </a:cubicBezTo>
                  <a:cubicBezTo>
                    <a:pt x="661" y="1368"/>
                    <a:pt x="535" y="1333"/>
                    <a:pt x="400" y="1333"/>
                  </a:cubicBezTo>
                  <a:cubicBezTo>
                    <a:pt x="373" y="1333"/>
                    <a:pt x="346" y="1334"/>
                    <a:pt x="318" y="1337"/>
                  </a:cubicBezTo>
                  <a:cubicBezTo>
                    <a:pt x="151" y="1370"/>
                    <a:pt x="17" y="1504"/>
                    <a:pt x="1" y="1688"/>
                  </a:cubicBezTo>
                  <a:cubicBezTo>
                    <a:pt x="1" y="1855"/>
                    <a:pt x="101" y="2005"/>
                    <a:pt x="251" y="2072"/>
                  </a:cubicBezTo>
                  <a:cubicBezTo>
                    <a:pt x="290" y="2081"/>
                    <a:pt x="329" y="2085"/>
                    <a:pt x="367" y="2085"/>
                  </a:cubicBezTo>
                  <a:cubicBezTo>
                    <a:pt x="477" y="2085"/>
                    <a:pt x="582" y="2051"/>
                    <a:pt x="669" y="1989"/>
                  </a:cubicBezTo>
                  <a:cubicBezTo>
                    <a:pt x="769" y="1905"/>
                    <a:pt x="853" y="1805"/>
                    <a:pt x="920" y="1705"/>
                  </a:cubicBezTo>
                  <a:cubicBezTo>
                    <a:pt x="927" y="1693"/>
                    <a:pt x="935" y="1682"/>
                    <a:pt x="942" y="1670"/>
                  </a:cubicBezTo>
                  <a:lnTo>
                    <a:pt x="942" y="1670"/>
                  </a:lnTo>
                  <a:cubicBezTo>
                    <a:pt x="998" y="1702"/>
                    <a:pt x="1052" y="1735"/>
                    <a:pt x="1103" y="1771"/>
                  </a:cubicBezTo>
                  <a:cubicBezTo>
                    <a:pt x="1179" y="1809"/>
                    <a:pt x="1249" y="1852"/>
                    <a:pt x="1317" y="1898"/>
                  </a:cubicBezTo>
                  <a:lnTo>
                    <a:pt x="1317" y="1898"/>
                  </a:lnTo>
                  <a:lnTo>
                    <a:pt x="1304" y="1922"/>
                  </a:lnTo>
                  <a:cubicBezTo>
                    <a:pt x="1237" y="2022"/>
                    <a:pt x="1187" y="2139"/>
                    <a:pt x="1137" y="2239"/>
                  </a:cubicBezTo>
                  <a:cubicBezTo>
                    <a:pt x="1103" y="2306"/>
                    <a:pt x="1103" y="2390"/>
                    <a:pt x="1103" y="2456"/>
                  </a:cubicBezTo>
                  <a:cubicBezTo>
                    <a:pt x="1103" y="2540"/>
                    <a:pt x="1137" y="2607"/>
                    <a:pt x="1170" y="2674"/>
                  </a:cubicBezTo>
                  <a:cubicBezTo>
                    <a:pt x="1220" y="2740"/>
                    <a:pt x="1304" y="2791"/>
                    <a:pt x="1387" y="2807"/>
                  </a:cubicBezTo>
                  <a:cubicBezTo>
                    <a:pt x="1471" y="2807"/>
                    <a:pt x="1554" y="2774"/>
                    <a:pt x="1621" y="2707"/>
                  </a:cubicBezTo>
                  <a:cubicBezTo>
                    <a:pt x="1671" y="2657"/>
                    <a:pt x="1722" y="2590"/>
                    <a:pt x="1738" y="2523"/>
                  </a:cubicBezTo>
                  <a:cubicBezTo>
                    <a:pt x="1772" y="2456"/>
                    <a:pt x="1805" y="2373"/>
                    <a:pt x="1805" y="2289"/>
                  </a:cubicBezTo>
                  <a:cubicBezTo>
                    <a:pt x="1822" y="2206"/>
                    <a:pt x="1788" y="2122"/>
                    <a:pt x="1738" y="2055"/>
                  </a:cubicBezTo>
                  <a:cubicBezTo>
                    <a:pt x="1671" y="1989"/>
                    <a:pt x="1621" y="1938"/>
                    <a:pt x="1554" y="1888"/>
                  </a:cubicBezTo>
                  <a:cubicBezTo>
                    <a:pt x="1531" y="1871"/>
                    <a:pt x="1506" y="1854"/>
                    <a:pt x="1482" y="1838"/>
                  </a:cubicBezTo>
                  <a:lnTo>
                    <a:pt x="1482" y="1838"/>
                  </a:lnTo>
                  <a:cubicBezTo>
                    <a:pt x="1567" y="1689"/>
                    <a:pt x="1644" y="1550"/>
                    <a:pt x="1722" y="1420"/>
                  </a:cubicBezTo>
                  <a:lnTo>
                    <a:pt x="2156" y="602"/>
                  </a:lnTo>
                  <a:cubicBezTo>
                    <a:pt x="2223" y="502"/>
                    <a:pt x="2273" y="401"/>
                    <a:pt x="2306" y="284"/>
                  </a:cubicBezTo>
                  <a:lnTo>
                    <a:pt x="2306" y="284"/>
                  </a:lnTo>
                  <a:cubicBezTo>
                    <a:pt x="2223" y="368"/>
                    <a:pt x="2156" y="468"/>
                    <a:pt x="2106" y="568"/>
                  </a:cubicBezTo>
                  <a:cubicBezTo>
                    <a:pt x="1972" y="786"/>
                    <a:pt x="1822" y="1053"/>
                    <a:pt x="1621" y="1370"/>
                  </a:cubicBezTo>
                  <a:lnTo>
                    <a:pt x="1388" y="1775"/>
                  </a:lnTo>
                  <a:lnTo>
                    <a:pt x="1388" y="1775"/>
                  </a:lnTo>
                  <a:cubicBezTo>
                    <a:pt x="1320" y="1729"/>
                    <a:pt x="1251" y="1683"/>
                    <a:pt x="1187" y="1638"/>
                  </a:cubicBezTo>
                  <a:cubicBezTo>
                    <a:pt x="1132" y="1610"/>
                    <a:pt x="1077" y="1580"/>
                    <a:pt x="1021" y="1550"/>
                  </a:cubicBezTo>
                  <a:lnTo>
                    <a:pt x="1021" y="1550"/>
                  </a:lnTo>
                  <a:cubicBezTo>
                    <a:pt x="1113" y="1409"/>
                    <a:pt x="1196" y="1276"/>
                    <a:pt x="1270" y="1153"/>
                  </a:cubicBezTo>
                  <a:cubicBezTo>
                    <a:pt x="1421" y="886"/>
                    <a:pt x="1571" y="602"/>
                    <a:pt x="1688" y="318"/>
                  </a:cubicBezTo>
                  <a:cubicBezTo>
                    <a:pt x="1738" y="217"/>
                    <a:pt x="1772" y="101"/>
                    <a:pt x="178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6516591" y="4613894"/>
              <a:ext cx="63747" cy="45607"/>
            </a:xfrm>
            <a:custGeom>
              <a:avLst/>
              <a:gdLst/>
              <a:ahLst/>
              <a:cxnLst/>
              <a:rect l="l" t="t" r="r" b="b"/>
              <a:pathLst>
                <a:path w="1989" h="1423" extrusionOk="0">
                  <a:moveTo>
                    <a:pt x="418" y="1"/>
                  </a:moveTo>
                  <a:cubicBezTo>
                    <a:pt x="318" y="1"/>
                    <a:pt x="217" y="1"/>
                    <a:pt x="117" y="17"/>
                  </a:cubicBezTo>
                  <a:cubicBezTo>
                    <a:pt x="84" y="17"/>
                    <a:pt x="34" y="34"/>
                    <a:pt x="0" y="51"/>
                  </a:cubicBezTo>
                  <a:cubicBezTo>
                    <a:pt x="11" y="51"/>
                    <a:pt x="82" y="43"/>
                    <a:pt x="202" y="43"/>
                  </a:cubicBezTo>
                  <a:cubicBezTo>
                    <a:pt x="262" y="43"/>
                    <a:pt x="334" y="45"/>
                    <a:pt x="418" y="51"/>
                  </a:cubicBezTo>
                  <a:cubicBezTo>
                    <a:pt x="735" y="67"/>
                    <a:pt x="1036" y="184"/>
                    <a:pt x="1303" y="368"/>
                  </a:cubicBezTo>
                  <a:cubicBezTo>
                    <a:pt x="1554" y="535"/>
                    <a:pt x="1755" y="786"/>
                    <a:pt x="1872" y="1070"/>
                  </a:cubicBezTo>
                  <a:cubicBezTo>
                    <a:pt x="1951" y="1276"/>
                    <a:pt x="1970" y="1422"/>
                    <a:pt x="1986" y="1422"/>
                  </a:cubicBezTo>
                  <a:cubicBezTo>
                    <a:pt x="1987" y="1422"/>
                    <a:pt x="1988" y="1422"/>
                    <a:pt x="1989" y="1421"/>
                  </a:cubicBezTo>
                  <a:cubicBezTo>
                    <a:pt x="1989" y="1387"/>
                    <a:pt x="1989" y="1354"/>
                    <a:pt x="1989" y="1321"/>
                  </a:cubicBezTo>
                  <a:cubicBezTo>
                    <a:pt x="1972" y="1237"/>
                    <a:pt x="1938" y="1137"/>
                    <a:pt x="1922" y="1053"/>
                  </a:cubicBezTo>
                  <a:cubicBezTo>
                    <a:pt x="1805" y="753"/>
                    <a:pt x="1604" y="502"/>
                    <a:pt x="1337" y="318"/>
                  </a:cubicBezTo>
                  <a:cubicBezTo>
                    <a:pt x="1070" y="134"/>
                    <a:pt x="752" y="17"/>
                    <a:pt x="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726" name="Google Shape;726;p25"/>
          <p:cNvSpPr txBox="1">
            <a:spLocks noGrp="1"/>
          </p:cNvSpPr>
          <p:nvPr>
            <p:ph type="title"/>
          </p:nvPr>
        </p:nvSpPr>
        <p:spPr>
          <a:xfrm>
            <a:off x="540000" y="540000"/>
            <a:ext cx="5778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2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25"/>
          <p:cNvSpPr txBox="1">
            <a:spLocks noGrp="1"/>
          </p:cNvSpPr>
          <p:nvPr>
            <p:ph type="subTitle" idx="1"/>
          </p:nvPr>
        </p:nvSpPr>
        <p:spPr>
          <a:xfrm>
            <a:off x="868256" y="2391276"/>
            <a:ext cx="1377675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728" name="Google Shape;728;p25"/>
          <p:cNvSpPr txBox="1">
            <a:spLocks noGrp="1"/>
          </p:cNvSpPr>
          <p:nvPr>
            <p:ph type="subTitle" idx="2"/>
          </p:nvPr>
        </p:nvSpPr>
        <p:spPr>
          <a:xfrm>
            <a:off x="868256" y="2667877"/>
            <a:ext cx="1377675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25"/>
          <p:cNvSpPr txBox="1">
            <a:spLocks noGrp="1"/>
          </p:cNvSpPr>
          <p:nvPr>
            <p:ph type="subTitle" idx="3"/>
          </p:nvPr>
        </p:nvSpPr>
        <p:spPr>
          <a:xfrm>
            <a:off x="2509856" y="2391276"/>
            <a:ext cx="1377675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730" name="Google Shape;730;p25"/>
          <p:cNvSpPr txBox="1">
            <a:spLocks noGrp="1"/>
          </p:cNvSpPr>
          <p:nvPr>
            <p:ph type="subTitle" idx="4"/>
          </p:nvPr>
        </p:nvSpPr>
        <p:spPr>
          <a:xfrm>
            <a:off x="2509856" y="2667877"/>
            <a:ext cx="1377675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25"/>
          <p:cNvSpPr txBox="1">
            <a:spLocks noGrp="1"/>
          </p:cNvSpPr>
          <p:nvPr>
            <p:ph type="subTitle" idx="5"/>
          </p:nvPr>
        </p:nvSpPr>
        <p:spPr>
          <a:xfrm>
            <a:off x="868256" y="3360600"/>
            <a:ext cx="1377675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732" name="Google Shape;732;p25"/>
          <p:cNvSpPr txBox="1">
            <a:spLocks noGrp="1"/>
          </p:cNvSpPr>
          <p:nvPr>
            <p:ph type="subTitle" idx="6"/>
          </p:nvPr>
        </p:nvSpPr>
        <p:spPr>
          <a:xfrm>
            <a:off x="868256" y="3637201"/>
            <a:ext cx="1377675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25"/>
          <p:cNvSpPr txBox="1">
            <a:spLocks noGrp="1"/>
          </p:cNvSpPr>
          <p:nvPr>
            <p:ph type="subTitle" idx="7"/>
          </p:nvPr>
        </p:nvSpPr>
        <p:spPr>
          <a:xfrm>
            <a:off x="2509856" y="3360600"/>
            <a:ext cx="1377675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734" name="Google Shape;734;p25"/>
          <p:cNvSpPr txBox="1">
            <a:spLocks noGrp="1"/>
          </p:cNvSpPr>
          <p:nvPr>
            <p:ph type="subTitle" idx="8"/>
          </p:nvPr>
        </p:nvSpPr>
        <p:spPr>
          <a:xfrm>
            <a:off x="2509856" y="3637201"/>
            <a:ext cx="1377675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5">
  <p:cSld name="CUSTOM_4"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9"/>
          <p:cNvSpPr/>
          <p:nvPr/>
        </p:nvSpPr>
        <p:spPr>
          <a:xfrm>
            <a:off x="-548" y="4672701"/>
            <a:ext cx="6857875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797" name="Google Shape;797;p29"/>
          <p:cNvSpPr txBox="1">
            <a:spLocks noGrp="1"/>
          </p:cNvSpPr>
          <p:nvPr>
            <p:ph type="title"/>
          </p:nvPr>
        </p:nvSpPr>
        <p:spPr>
          <a:xfrm>
            <a:off x="540000" y="540000"/>
            <a:ext cx="5778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2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29"/>
          <p:cNvSpPr txBox="1">
            <a:spLocks noGrp="1"/>
          </p:cNvSpPr>
          <p:nvPr>
            <p:ph type="subTitle" idx="1"/>
          </p:nvPr>
        </p:nvSpPr>
        <p:spPr>
          <a:xfrm>
            <a:off x="892350" y="3430800"/>
            <a:ext cx="12717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799" name="Google Shape;799;p29"/>
          <p:cNvSpPr txBox="1">
            <a:spLocks noGrp="1"/>
          </p:cNvSpPr>
          <p:nvPr>
            <p:ph type="subTitle" idx="2"/>
          </p:nvPr>
        </p:nvSpPr>
        <p:spPr>
          <a:xfrm>
            <a:off x="892350" y="3751200"/>
            <a:ext cx="12717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9"/>
          <p:cNvSpPr txBox="1">
            <a:spLocks noGrp="1"/>
          </p:cNvSpPr>
          <p:nvPr>
            <p:ph type="subTitle" idx="3"/>
          </p:nvPr>
        </p:nvSpPr>
        <p:spPr>
          <a:xfrm>
            <a:off x="2793150" y="3430800"/>
            <a:ext cx="12717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801" name="Google Shape;801;p29"/>
          <p:cNvSpPr txBox="1">
            <a:spLocks noGrp="1"/>
          </p:cNvSpPr>
          <p:nvPr>
            <p:ph type="subTitle" idx="4"/>
          </p:nvPr>
        </p:nvSpPr>
        <p:spPr>
          <a:xfrm>
            <a:off x="2793150" y="3751200"/>
            <a:ext cx="12717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2" name="Google Shape;802;p29"/>
          <p:cNvSpPr txBox="1">
            <a:spLocks noGrp="1"/>
          </p:cNvSpPr>
          <p:nvPr>
            <p:ph type="subTitle" idx="5"/>
          </p:nvPr>
        </p:nvSpPr>
        <p:spPr>
          <a:xfrm>
            <a:off x="4693950" y="3430800"/>
            <a:ext cx="12717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803" name="Google Shape;803;p29"/>
          <p:cNvSpPr txBox="1">
            <a:spLocks noGrp="1"/>
          </p:cNvSpPr>
          <p:nvPr>
            <p:ph type="subTitle" idx="6"/>
          </p:nvPr>
        </p:nvSpPr>
        <p:spPr>
          <a:xfrm>
            <a:off x="4693950" y="3751200"/>
            <a:ext cx="12717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1"/>
          <p:cNvSpPr/>
          <p:nvPr/>
        </p:nvSpPr>
        <p:spPr>
          <a:xfrm>
            <a:off x="-548" y="4672701"/>
            <a:ext cx="6857875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540000" y="540000"/>
            <a:ext cx="5778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02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-548" y="4672701"/>
            <a:ext cx="6857875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>
            <a:off x="-548" y="4672701"/>
            <a:ext cx="6857875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78" name="Google Shape;178;p9"/>
          <p:cNvSpPr/>
          <p:nvPr/>
        </p:nvSpPr>
        <p:spPr>
          <a:xfrm>
            <a:off x="3429000" y="-125"/>
            <a:ext cx="3429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540000" y="1233175"/>
            <a:ext cx="2693025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ubTitle" idx="1"/>
          </p:nvPr>
        </p:nvSpPr>
        <p:spPr>
          <a:xfrm>
            <a:off x="540000" y="2803075"/>
            <a:ext cx="2693025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2"/>
          </p:nvPr>
        </p:nvSpPr>
        <p:spPr>
          <a:xfrm>
            <a:off x="3704625" y="724075"/>
            <a:ext cx="2613375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lvl="0" indent="-223838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685800" lvl="1" indent="-223838" rtl="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 rtl="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 rtl="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 rtl="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 rtl="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 rtl="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 rtl="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 rtl="0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-548" y="4672701"/>
            <a:ext cx="6857875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1"/>
          </p:nvPr>
        </p:nvSpPr>
        <p:spPr>
          <a:xfrm>
            <a:off x="544950" y="3995700"/>
            <a:ext cx="44991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-548" y="4672701"/>
            <a:ext cx="6857875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7" name="Google Shape;187;p11"/>
          <p:cNvSpPr txBox="1">
            <a:spLocks noGrp="1"/>
          </p:cNvSpPr>
          <p:nvPr>
            <p:ph type="title" hasCustomPrompt="1"/>
          </p:nvPr>
        </p:nvSpPr>
        <p:spPr>
          <a:xfrm>
            <a:off x="540000" y="1106125"/>
            <a:ext cx="5778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540000" y="3152225"/>
            <a:ext cx="5778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23838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685800" lvl="1" indent="-223838" algn="ctr" rtl="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 algn="ctr" rtl="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 algn="ctr" rtl="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 algn="ctr" rtl="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 algn="ctr" rtl="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 algn="ctr" rtl="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 algn="ctr" rtl="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 algn="ctr" rtl="0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/>
          <p:nvPr/>
        </p:nvSpPr>
        <p:spPr>
          <a:xfrm>
            <a:off x="-548" y="4672701"/>
            <a:ext cx="6857875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1"/>
          </p:nvPr>
        </p:nvSpPr>
        <p:spPr>
          <a:xfrm>
            <a:off x="1821244" y="1665600"/>
            <a:ext cx="15336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2"/>
          </p:nvPr>
        </p:nvSpPr>
        <p:spPr>
          <a:xfrm>
            <a:off x="1821236" y="2307150"/>
            <a:ext cx="15336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3"/>
          </p:nvPr>
        </p:nvSpPr>
        <p:spPr>
          <a:xfrm>
            <a:off x="1821244" y="2696549"/>
            <a:ext cx="15336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4"/>
          </p:nvPr>
        </p:nvSpPr>
        <p:spPr>
          <a:xfrm>
            <a:off x="1821236" y="3338140"/>
            <a:ext cx="15336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5"/>
          </p:nvPr>
        </p:nvSpPr>
        <p:spPr>
          <a:xfrm>
            <a:off x="1821241" y="3727550"/>
            <a:ext cx="15336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6"/>
          </p:nvPr>
        </p:nvSpPr>
        <p:spPr>
          <a:xfrm>
            <a:off x="1821236" y="4369150"/>
            <a:ext cx="15336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7"/>
          </p:nvPr>
        </p:nvSpPr>
        <p:spPr>
          <a:xfrm>
            <a:off x="3503231" y="1665600"/>
            <a:ext cx="15336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3503223" y="2307150"/>
            <a:ext cx="15336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9"/>
          </p:nvPr>
        </p:nvSpPr>
        <p:spPr>
          <a:xfrm>
            <a:off x="3503231" y="2696549"/>
            <a:ext cx="15336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3"/>
          </p:nvPr>
        </p:nvSpPr>
        <p:spPr>
          <a:xfrm>
            <a:off x="3503223" y="3338140"/>
            <a:ext cx="15336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14"/>
          </p:nvPr>
        </p:nvSpPr>
        <p:spPr>
          <a:xfrm>
            <a:off x="3503228" y="3727550"/>
            <a:ext cx="15336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5"/>
          </p:nvPr>
        </p:nvSpPr>
        <p:spPr>
          <a:xfrm>
            <a:off x="3503223" y="4369150"/>
            <a:ext cx="15336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540000" y="540000"/>
            <a:ext cx="5778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2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16" hasCustomPrompt="1"/>
          </p:nvPr>
        </p:nvSpPr>
        <p:spPr>
          <a:xfrm>
            <a:off x="1326338" y="1665600"/>
            <a:ext cx="495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02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7" hasCustomPrompt="1"/>
          </p:nvPr>
        </p:nvSpPr>
        <p:spPr>
          <a:xfrm>
            <a:off x="1326244" y="2696550"/>
            <a:ext cx="495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02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18" hasCustomPrompt="1"/>
          </p:nvPr>
        </p:nvSpPr>
        <p:spPr>
          <a:xfrm>
            <a:off x="1326319" y="3727550"/>
            <a:ext cx="495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02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9" hasCustomPrompt="1"/>
          </p:nvPr>
        </p:nvSpPr>
        <p:spPr>
          <a:xfrm flipH="1">
            <a:off x="5036944" y="1665475"/>
            <a:ext cx="495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02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20" hasCustomPrompt="1"/>
          </p:nvPr>
        </p:nvSpPr>
        <p:spPr>
          <a:xfrm flipH="1">
            <a:off x="5036831" y="2696560"/>
            <a:ext cx="495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02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21" hasCustomPrompt="1"/>
          </p:nvPr>
        </p:nvSpPr>
        <p:spPr>
          <a:xfrm flipH="1">
            <a:off x="5036831" y="3727550"/>
            <a:ext cx="495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02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/>
          <p:nvPr/>
        </p:nvSpPr>
        <p:spPr>
          <a:xfrm>
            <a:off x="-548" y="4672701"/>
            <a:ext cx="6857875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1"/>
          </p:nvPr>
        </p:nvSpPr>
        <p:spPr>
          <a:xfrm>
            <a:off x="1522800" y="1767600"/>
            <a:ext cx="12717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540000" y="540000"/>
            <a:ext cx="5778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2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2"/>
          </p:nvPr>
        </p:nvSpPr>
        <p:spPr>
          <a:xfrm>
            <a:off x="1522800" y="2088000"/>
            <a:ext cx="12717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ubTitle" idx="3"/>
          </p:nvPr>
        </p:nvSpPr>
        <p:spPr>
          <a:xfrm>
            <a:off x="4082400" y="1767600"/>
            <a:ext cx="12717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4"/>
          </p:nvPr>
        </p:nvSpPr>
        <p:spPr>
          <a:xfrm>
            <a:off x="4082400" y="2087950"/>
            <a:ext cx="12717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subTitle" idx="5"/>
          </p:nvPr>
        </p:nvSpPr>
        <p:spPr>
          <a:xfrm>
            <a:off x="1522800" y="2937550"/>
            <a:ext cx="12717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subTitle" idx="6"/>
          </p:nvPr>
        </p:nvSpPr>
        <p:spPr>
          <a:xfrm>
            <a:off x="1522800" y="3257900"/>
            <a:ext cx="12717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subTitle" idx="7"/>
          </p:nvPr>
        </p:nvSpPr>
        <p:spPr>
          <a:xfrm>
            <a:off x="4082400" y="2937550"/>
            <a:ext cx="12717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8"/>
          </p:nvPr>
        </p:nvSpPr>
        <p:spPr>
          <a:xfrm>
            <a:off x="4082400" y="3257900"/>
            <a:ext cx="12717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245" name="Google Shape;245;p15"/>
          <p:cNvGrpSpPr/>
          <p:nvPr/>
        </p:nvGrpSpPr>
        <p:grpSpPr>
          <a:xfrm>
            <a:off x="423161" y="3332756"/>
            <a:ext cx="428564" cy="1339946"/>
            <a:chOff x="564214" y="3344581"/>
            <a:chExt cx="571419" cy="1339946"/>
          </a:xfrm>
        </p:grpSpPr>
        <p:sp>
          <p:nvSpPr>
            <p:cNvPr id="246" name="Google Shape;246;p15"/>
            <p:cNvSpPr/>
            <p:nvPr/>
          </p:nvSpPr>
          <p:spPr>
            <a:xfrm>
              <a:off x="732894" y="3344581"/>
              <a:ext cx="402740" cy="986499"/>
            </a:xfrm>
            <a:custGeom>
              <a:avLst/>
              <a:gdLst/>
              <a:ahLst/>
              <a:cxnLst/>
              <a:rect l="l" t="t" r="r" b="b"/>
              <a:pathLst>
                <a:path w="12566" h="30780" extrusionOk="0">
                  <a:moveTo>
                    <a:pt x="4613" y="1"/>
                  </a:moveTo>
                  <a:cubicBezTo>
                    <a:pt x="4455" y="1"/>
                    <a:pt x="4293" y="7"/>
                    <a:pt x="4128" y="20"/>
                  </a:cubicBezTo>
                  <a:cubicBezTo>
                    <a:pt x="2357" y="304"/>
                    <a:pt x="1555" y="2493"/>
                    <a:pt x="1705" y="4297"/>
                  </a:cubicBezTo>
                  <a:cubicBezTo>
                    <a:pt x="1872" y="6085"/>
                    <a:pt x="2607" y="7856"/>
                    <a:pt x="2407" y="9644"/>
                  </a:cubicBezTo>
                  <a:cubicBezTo>
                    <a:pt x="2156" y="11916"/>
                    <a:pt x="435" y="13837"/>
                    <a:pt x="235" y="16127"/>
                  </a:cubicBezTo>
                  <a:cubicBezTo>
                    <a:pt x="1" y="18817"/>
                    <a:pt x="1906" y="21206"/>
                    <a:pt x="2474" y="23846"/>
                  </a:cubicBezTo>
                  <a:cubicBezTo>
                    <a:pt x="2741" y="25116"/>
                    <a:pt x="2708" y="26486"/>
                    <a:pt x="3192" y="27705"/>
                  </a:cubicBezTo>
                  <a:cubicBezTo>
                    <a:pt x="3901" y="29536"/>
                    <a:pt x="5835" y="30779"/>
                    <a:pt x="7774" y="30779"/>
                  </a:cubicBezTo>
                  <a:cubicBezTo>
                    <a:pt x="8030" y="30779"/>
                    <a:pt x="8286" y="30758"/>
                    <a:pt x="8539" y="30713"/>
                  </a:cubicBezTo>
                  <a:cubicBezTo>
                    <a:pt x="10728" y="30312"/>
                    <a:pt x="12482" y="28257"/>
                    <a:pt x="12532" y="26035"/>
                  </a:cubicBezTo>
                  <a:cubicBezTo>
                    <a:pt x="12566" y="23979"/>
                    <a:pt x="11296" y="22025"/>
                    <a:pt x="11446" y="19969"/>
                  </a:cubicBezTo>
                  <a:cubicBezTo>
                    <a:pt x="11563" y="18449"/>
                    <a:pt x="12449" y="16995"/>
                    <a:pt x="12265" y="15492"/>
                  </a:cubicBezTo>
                  <a:cubicBezTo>
                    <a:pt x="12031" y="13687"/>
                    <a:pt x="10360" y="12401"/>
                    <a:pt x="9775" y="10680"/>
                  </a:cubicBezTo>
                  <a:cubicBezTo>
                    <a:pt x="9190" y="8959"/>
                    <a:pt x="9742" y="7071"/>
                    <a:pt x="9541" y="5266"/>
                  </a:cubicBezTo>
                  <a:cubicBezTo>
                    <a:pt x="9192" y="2189"/>
                    <a:pt x="7564" y="1"/>
                    <a:pt x="4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564214" y="3848022"/>
              <a:ext cx="348127" cy="484436"/>
            </a:xfrm>
            <a:custGeom>
              <a:avLst/>
              <a:gdLst/>
              <a:ahLst/>
              <a:cxnLst/>
              <a:rect l="l" t="t" r="r" b="b"/>
              <a:pathLst>
                <a:path w="10862" h="15115" extrusionOk="0">
                  <a:moveTo>
                    <a:pt x="301" y="1"/>
                  </a:moveTo>
                  <a:cubicBezTo>
                    <a:pt x="1" y="3008"/>
                    <a:pt x="1321" y="6534"/>
                    <a:pt x="2874" y="9124"/>
                  </a:cubicBezTo>
                  <a:cubicBezTo>
                    <a:pt x="4428" y="11747"/>
                    <a:pt x="6784" y="13785"/>
                    <a:pt x="9591" y="14971"/>
                  </a:cubicBezTo>
                  <a:cubicBezTo>
                    <a:pt x="9775" y="15049"/>
                    <a:pt x="9981" y="15115"/>
                    <a:pt x="10174" y="15115"/>
                  </a:cubicBezTo>
                  <a:cubicBezTo>
                    <a:pt x="10314" y="15115"/>
                    <a:pt x="10448" y="15080"/>
                    <a:pt x="10560" y="14988"/>
                  </a:cubicBezTo>
                  <a:cubicBezTo>
                    <a:pt x="10778" y="14821"/>
                    <a:pt x="10811" y="14504"/>
                    <a:pt x="10811" y="14220"/>
                  </a:cubicBezTo>
                  <a:cubicBezTo>
                    <a:pt x="10861" y="7670"/>
                    <a:pt x="6567" y="1889"/>
                    <a:pt x="3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564214" y="3848022"/>
              <a:ext cx="348127" cy="484436"/>
            </a:xfrm>
            <a:custGeom>
              <a:avLst/>
              <a:gdLst/>
              <a:ahLst/>
              <a:cxnLst/>
              <a:rect l="l" t="t" r="r" b="b"/>
              <a:pathLst>
                <a:path w="10862" h="15115" extrusionOk="0">
                  <a:moveTo>
                    <a:pt x="301" y="1"/>
                  </a:moveTo>
                  <a:cubicBezTo>
                    <a:pt x="1" y="3008"/>
                    <a:pt x="1321" y="6534"/>
                    <a:pt x="2874" y="9124"/>
                  </a:cubicBezTo>
                  <a:cubicBezTo>
                    <a:pt x="4428" y="11747"/>
                    <a:pt x="6784" y="13785"/>
                    <a:pt x="9591" y="14971"/>
                  </a:cubicBezTo>
                  <a:cubicBezTo>
                    <a:pt x="9775" y="15049"/>
                    <a:pt x="9981" y="15115"/>
                    <a:pt x="10174" y="15115"/>
                  </a:cubicBezTo>
                  <a:cubicBezTo>
                    <a:pt x="10314" y="15115"/>
                    <a:pt x="10448" y="15080"/>
                    <a:pt x="10560" y="14988"/>
                  </a:cubicBezTo>
                  <a:cubicBezTo>
                    <a:pt x="10778" y="14821"/>
                    <a:pt x="10811" y="14504"/>
                    <a:pt x="10811" y="14220"/>
                  </a:cubicBezTo>
                  <a:cubicBezTo>
                    <a:pt x="10861" y="7670"/>
                    <a:pt x="6567" y="1889"/>
                    <a:pt x="301" y="1"/>
                  </a:cubicBezTo>
                  <a:close/>
                </a:path>
              </a:pathLst>
            </a:custGeom>
            <a:solidFill>
              <a:srgbClr val="FFFFFF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696485" y="4021541"/>
              <a:ext cx="296719" cy="507159"/>
            </a:xfrm>
            <a:custGeom>
              <a:avLst/>
              <a:gdLst/>
              <a:ahLst/>
              <a:cxnLst/>
              <a:rect l="l" t="t" r="r" b="b"/>
              <a:pathLst>
                <a:path w="9258" h="15824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67"/>
                    <a:pt x="67" y="117"/>
                    <a:pt x="118" y="167"/>
                  </a:cubicBezTo>
                  <a:lnTo>
                    <a:pt x="435" y="585"/>
                  </a:lnTo>
                  <a:cubicBezTo>
                    <a:pt x="719" y="953"/>
                    <a:pt x="1120" y="1487"/>
                    <a:pt x="1621" y="2172"/>
                  </a:cubicBezTo>
                  <a:cubicBezTo>
                    <a:pt x="2891" y="3910"/>
                    <a:pt x="4077" y="5731"/>
                    <a:pt x="5180" y="7603"/>
                  </a:cubicBezTo>
                  <a:cubicBezTo>
                    <a:pt x="6266" y="9474"/>
                    <a:pt x="7269" y="11395"/>
                    <a:pt x="8171" y="13367"/>
                  </a:cubicBezTo>
                  <a:cubicBezTo>
                    <a:pt x="8505" y="14119"/>
                    <a:pt x="8773" y="14737"/>
                    <a:pt x="8956" y="15171"/>
                  </a:cubicBezTo>
                  <a:cubicBezTo>
                    <a:pt x="9040" y="15372"/>
                    <a:pt x="9107" y="15539"/>
                    <a:pt x="9174" y="15656"/>
                  </a:cubicBezTo>
                  <a:cubicBezTo>
                    <a:pt x="9190" y="15723"/>
                    <a:pt x="9224" y="15773"/>
                    <a:pt x="9257" y="15823"/>
                  </a:cubicBezTo>
                  <a:cubicBezTo>
                    <a:pt x="9240" y="15773"/>
                    <a:pt x="9224" y="15706"/>
                    <a:pt x="9207" y="15656"/>
                  </a:cubicBezTo>
                  <a:cubicBezTo>
                    <a:pt x="9157" y="15522"/>
                    <a:pt x="9090" y="15355"/>
                    <a:pt x="9023" y="15138"/>
                  </a:cubicBezTo>
                  <a:cubicBezTo>
                    <a:pt x="8856" y="14704"/>
                    <a:pt x="8605" y="14085"/>
                    <a:pt x="8271" y="13317"/>
                  </a:cubicBezTo>
                  <a:cubicBezTo>
                    <a:pt x="7402" y="11329"/>
                    <a:pt x="6417" y="9390"/>
                    <a:pt x="5331" y="7502"/>
                  </a:cubicBezTo>
                  <a:cubicBezTo>
                    <a:pt x="4228" y="5631"/>
                    <a:pt x="3025" y="3827"/>
                    <a:pt x="1705" y="2089"/>
                  </a:cubicBezTo>
                  <a:cubicBezTo>
                    <a:pt x="1204" y="1437"/>
                    <a:pt x="786" y="903"/>
                    <a:pt x="485" y="552"/>
                  </a:cubicBezTo>
                  <a:lnTo>
                    <a:pt x="134" y="134"/>
                  </a:lnTo>
                  <a:cubicBezTo>
                    <a:pt x="101" y="84"/>
                    <a:pt x="51" y="5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931027" y="3611333"/>
              <a:ext cx="64292" cy="909867"/>
            </a:xfrm>
            <a:custGeom>
              <a:avLst/>
              <a:gdLst/>
              <a:ahLst/>
              <a:cxnLst/>
              <a:rect l="l" t="t" r="r" b="b"/>
              <a:pathLst>
                <a:path w="2006" h="28389" extrusionOk="0">
                  <a:moveTo>
                    <a:pt x="1" y="1"/>
                  </a:moveTo>
                  <a:cubicBezTo>
                    <a:pt x="1" y="101"/>
                    <a:pt x="1" y="201"/>
                    <a:pt x="1" y="301"/>
                  </a:cubicBezTo>
                  <a:cubicBezTo>
                    <a:pt x="18" y="502"/>
                    <a:pt x="18" y="769"/>
                    <a:pt x="34" y="1120"/>
                  </a:cubicBezTo>
                  <a:cubicBezTo>
                    <a:pt x="68" y="1855"/>
                    <a:pt x="118" y="2891"/>
                    <a:pt x="168" y="4178"/>
                  </a:cubicBezTo>
                  <a:cubicBezTo>
                    <a:pt x="302" y="6734"/>
                    <a:pt x="519" y="10293"/>
                    <a:pt x="786" y="14220"/>
                  </a:cubicBezTo>
                  <a:cubicBezTo>
                    <a:pt x="1070" y="18129"/>
                    <a:pt x="1354" y="21671"/>
                    <a:pt x="1588" y="24245"/>
                  </a:cubicBezTo>
                  <a:cubicBezTo>
                    <a:pt x="1705" y="25514"/>
                    <a:pt x="1805" y="26550"/>
                    <a:pt x="1872" y="27269"/>
                  </a:cubicBezTo>
                  <a:cubicBezTo>
                    <a:pt x="1906" y="27620"/>
                    <a:pt x="1939" y="27904"/>
                    <a:pt x="1956" y="28104"/>
                  </a:cubicBezTo>
                  <a:cubicBezTo>
                    <a:pt x="1973" y="28204"/>
                    <a:pt x="1989" y="28288"/>
                    <a:pt x="2006" y="28388"/>
                  </a:cubicBezTo>
                  <a:cubicBezTo>
                    <a:pt x="2006" y="28288"/>
                    <a:pt x="2006" y="28188"/>
                    <a:pt x="1989" y="28104"/>
                  </a:cubicBezTo>
                  <a:cubicBezTo>
                    <a:pt x="1973" y="27887"/>
                    <a:pt x="1956" y="27620"/>
                    <a:pt x="1939" y="27269"/>
                  </a:cubicBezTo>
                  <a:cubicBezTo>
                    <a:pt x="1889" y="26534"/>
                    <a:pt x="1805" y="25498"/>
                    <a:pt x="1705" y="24228"/>
                  </a:cubicBezTo>
                  <a:cubicBezTo>
                    <a:pt x="1505" y="21671"/>
                    <a:pt x="1237" y="18113"/>
                    <a:pt x="953" y="14203"/>
                  </a:cubicBezTo>
                  <a:cubicBezTo>
                    <a:pt x="686" y="10276"/>
                    <a:pt x="452" y="6734"/>
                    <a:pt x="302" y="4161"/>
                  </a:cubicBezTo>
                  <a:cubicBezTo>
                    <a:pt x="218" y="2891"/>
                    <a:pt x="151" y="1855"/>
                    <a:pt x="101" y="1120"/>
                  </a:cubicBezTo>
                  <a:cubicBezTo>
                    <a:pt x="68" y="769"/>
                    <a:pt x="51" y="502"/>
                    <a:pt x="34" y="301"/>
                  </a:cubicBezTo>
                  <a:cubicBezTo>
                    <a:pt x="34" y="201"/>
                    <a:pt x="18" y="10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842697" y="4391558"/>
              <a:ext cx="240984" cy="292969"/>
            </a:xfrm>
            <a:custGeom>
              <a:avLst/>
              <a:gdLst/>
              <a:ahLst/>
              <a:cxnLst/>
              <a:rect l="l" t="t" r="r" b="b"/>
              <a:pathLst>
                <a:path w="7519" h="9141" extrusionOk="0">
                  <a:moveTo>
                    <a:pt x="0" y="1"/>
                  </a:moveTo>
                  <a:lnTo>
                    <a:pt x="301" y="5715"/>
                  </a:lnTo>
                  <a:cubicBezTo>
                    <a:pt x="401" y="7636"/>
                    <a:pt x="1988" y="9140"/>
                    <a:pt x="3910" y="9140"/>
                  </a:cubicBezTo>
                  <a:cubicBezTo>
                    <a:pt x="5898" y="9140"/>
                    <a:pt x="7519" y="7520"/>
                    <a:pt x="7519" y="5531"/>
                  </a:cubicBezTo>
                  <a:lnTo>
                    <a:pt x="75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252" name="Google Shape;252;p15"/>
          <p:cNvGrpSpPr/>
          <p:nvPr/>
        </p:nvGrpSpPr>
        <p:grpSpPr>
          <a:xfrm>
            <a:off x="5854434" y="4279127"/>
            <a:ext cx="767133" cy="394696"/>
            <a:chOff x="7805912" y="4279127"/>
            <a:chExt cx="1022844" cy="394696"/>
          </a:xfrm>
        </p:grpSpPr>
        <p:sp>
          <p:nvSpPr>
            <p:cNvPr id="253" name="Google Shape;253;p15"/>
            <p:cNvSpPr/>
            <p:nvPr/>
          </p:nvSpPr>
          <p:spPr>
            <a:xfrm>
              <a:off x="7846071" y="4365341"/>
              <a:ext cx="949481" cy="308481"/>
            </a:xfrm>
            <a:custGeom>
              <a:avLst/>
              <a:gdLst/>
              <a:ahLst/>
              <a:cxnLst/>
              <a:rect l="l" t="t" r="r" b="b"/>
              <a:pathLst>
                <a:path w="29625" h="9625" extrusionOk="0">
                  <a:moveTo>
                    <a:pt x="1" y="0"/>
                  </a:moveTo>
                  <a:lnTo>
                    <a:pt x="1" y="9624"/>
                  </a:lnTo>
                  <a:lnTo>
                    <a:pt x="29625" y="9624"/>
                  </a:lnTo>
                  <a:lnTo>
                    <a:pt x="29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7805912" y="4279127"/>
              <a:ext cx="1022844" cy="86247"/>
            </a:xfrm>
            <a:custGeom>
              <a:avLst/>
              <a:gdLst/>
              <a:ahLst/>
              <a:cxnLst/>
              <a:rect l="l" t="t" r="r" b="b"/>
              <a:pathLst>
                <a:path w="31914" h="2691" extrusionOk="0">
                  <a:moveTo>
                    <a:pt x="1" y="0"/>
                  </a:moveTo>
                  <a:lnTo>
                    <a:pt x="1" y="2690"/>
                  </a:lnTo>
                  <a:lnTo>
                    <a:pt x="31914" y="2690"/>
                  </a:lnTo>
                  <a:lnTo>
                    <a:pt x="319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8297527" y="4279127"/>
              <a:ext cx="531229" cy="394696"/>
            </a:xfrm>
            <a:custGeom>
              <a:avLst/>
              <a:gdLst/>
              <a:ahLst/>
              <a:cxnLst/>
              <a:rect l="l" t="t" r="r" b="b"/>
              <a:pathLst>
                <a:path w="16575" h="12315" extrusionOk="0">
                  <a:moveTo>
                    <a:pt x="0" y="0"/>
                  </a:moveTo>
                  <a:lnTo>
                    <a:pt x="0" y="2439"/>
                  </a:lnTo>
                  <a:lnTo>
                    <a:pt x="618" y="12314"/>
                  </a:lnTo>
                  <a:lnTo>
                    <a:pt x="15539" y="12314"/>
                  </a:lnTo>
                  <a:lnTo>
                    <a:pt x="15539" y="2690"/>
                  </a:lnTo>
                  <a:lnTo>
                    <a:pt x="16575" y="2690"/>
                  </a:lnTo>
                  <a:lnTo>
                    <a:pt x="165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7978886" y="4415115"/>
              <a:ext cx="192268" cy="46088"/>
            </a:xfrm>
            <a:custGeom>
              <a:avLst/>
              <a:gdLst/>
              <a:ahLst/>
              <a:cxnLst/>
              <a:rect l="l" t="t" r="r" b="b"/>
              <a:pathLst>
                <a:path w="5999" h="1438" extrusionOk="0">
                  <a:moveTo>
                    <a:pt x="0" y="1"/>
                  </a:moveTo>
                  <a:lnTo>
                    <a:pt x="0" y="1438"/>
                  </a:lnTo>
                  <a:lnTo>
                    <a:pt x="5999" y="1438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7953726" y="4519566"/>
              <a:ext cx="247426" cy="98009"/>
            </a:xfrm>
            <a:custGeom>
              <a:avLst/>
              <a:gdLst/>
              <a:ahLst/>
              <a:cxnLst/>
              <a:rect l="l" t="t" r="r" b="b"/>
              <a:pathLst>
                <a:path w="7720" h="3058" extrusionOk="0">
                  <a:moveTo>
                    <a:pt x="0" y="0"/>
                  </a:moveTo>
                  <a:lnTo>
                    <a:pt x="0" y="3058"/>
                  </a:lnTo>
                  <a:lnTo>
                    <a:pt x="7720" y="3058"/>
                  </a:lnTo>
                  <a:lnTo>
                    <a:pt x="77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258" name="Google Shape;258;p15"/>
          <p:cNvGrpSpPr/>
          <p:nvPr/>
        </p:nvGrpSpPr>
        <p:grpSpPr>
          <a:xfrm>
            <a:off x="6032995" y="3722915"/>
            <a:ext cx="382388" cy="559625"/>
            <a:chOff x="1203067" y="4113653"/>
            <a:chExt cx="509851" cy="559625"/>
          </a:xfrm>
        </p:grpSpPr>
        <p:sp>
          <p:nvSpPr>
            <p:cNvPr id="259" name="Google Shape;259;p15"/>
            <p:cNvSpPr/>
            <p:nvPr/>
          </p:nvSpPr>
          <p:spPr>
            <a:xfrm>
              <a:off x="1251270" y="4223424"/>
              <a:ext cx="419342" cy="149962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1338574" y="4276435"/>
              <a:ext cx="255983" cy="42338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1204157" y="4113653"/>
              <a:ext cx="416650" cy="142462"/>
            </a:xfrm>
            <a:custGeom>
              <a:avLst/>
              <a:gdLst/>
              <a:ahLst/>
              <a:cxnLst/>
              <a:rect l="l" t="t" r="r" b="b"/>
              <a:pathLst>
                <a:path w="13000" h="4445" extrusionOk="0">
                  <a:moveTo>
                    <a:pt x="0" y="0"/>
                  </a:moveTo>
                  <a:lnTo>
                    <a:pt x="0" y="3609"/>
                  </a:lnTo>
                  <a:lnTo>
                    <a:pt x="13000" y="4445"/>
                  </a:lnTo>
                  <a:lnTo>
                    <a:pt x="13000" y="4445"/>
                  </a:lnTo>
                  <a:lnTo>
                    <a:pt x="12665" y="1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1204157" y="4129165"/>
              <a:ext cx="395753" cy="107688"/>
            </a:xfrm>
            <a:custGeom>
              <a:avLst/>
              <a:gdLst/>
              <a:ahLst/>
              <a:cxnLst/>
              <a:rect l="l" t="t" r="r" b="b"/>
              <a:pathLst>
                <a:path w="12348" h="3360" extrusionOk="0">
                  <a:moveTo>
                    <a:pt x="0" y="1"/>
                  </a:moveTo>
                  <a:lnTo>
                    <a:pt x="0" y="2440"/>
                  </a:lnTo>
                  <a:lnTo>
                    <a:pt x="12348" y="3359"/>
                  </a:lnTo>
                  <a:lnTo>
                    <a:pt x="12131" y="1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1207362" y="4157689"/>
              <a:ext cx="362582" cy="37210"/>
            </a:xfrm>
            <a:custGeom>
              <a:avLst/>
              <a:gdLst/>
              <a:ahLst/>
              <a:cxnLst/>
              <a:rect l="l" t="t" r="r" b="b"/>
              <a:pathLst>
                <a:path w="11313" h="1161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230"/>
                  </a:lnTo>
                  <a:cubicBezTo>
                    <a:pt x="2674" y="347"/>
                    <a:pt x="4077" y="514"/>
                    <a:pt x="5648" y="665"/>
                  </a:cubicBezTo>
                  <a:cubicBezTo>
                    <a:pt x="7202" y="832"/>
                    <a:pt x="8622" y="949"/>
                    <a:pt x="9641" y="1049"/>
                  </a:cubicBezTo>
                  <a:lnTo>
                    <a:pt x="10861" y="1132"/>
                  </a:lnTo>
                  <a:cubicBezTo>
                    <a:pt x="10949" y="1152"/>
                    <a:pt x="11037" y="1160"/>
                    <a:pt x="11125" y="1160"/>
                  </a:cubicBezTo>
                  <a:cubicBezTo>
                    <a:pt x="11188" y="1160"/>
                    <a:pt x="11250" y="1156"/>
                    <a:pt x="11312" y="1149"/>
                  </a:cubicBezTo>
                  <a:cubicBezTo>
                    <a:pt x="11162" y="1116"/>
                    <a:pt x="11011" y="1082"/>
                    <a:pt x="10861" y="1066"/>
                  </a:cubicBezTo>
                  <a:lnTo>
                    <a:pt x="9658" y="932"/>
                  </a:lnTo>
                  <a:cubicBezTo>
                    <a:pt x="8639" y="798"/>
                    <a:pt x="7219" y="648"/>
                    <a:pt x="5665" y="497"/>
                  </a:cubicBezTo>
                  <a:cubicBezTo>
                    <a:pt x="4094" y="330"/>
                    <a:pt x="2691" y="197"/>
                    <a:pt x="1655" y="113"/>
                  </a:cubicBezTo>
                  <a:lnTo>
                    <a:pt x="452" y="13"/>
                  </a:lnTo>
                  <a:cubicBezTo>
                    <a:pt x="376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1203067" y="4178586"/>
              <a:ext cx="365787" cy="26121"/>
            </a:xfrm>
            <a:custGeom>
              <a:avLst/>
              <a:gdLst/>
              <a:ahLst/>
              <a:cxnLst/>
              <a:rect l="l" t="t" r="r" b="b"/>
              <a:pathLst>
                <a:path w="11413" h="815" extrusionOk="0">
                  <a:moveTo>
                    <a:pt x="226" y="0"/>
                  </a:moveTo>
                  <a:cubicBezTo>
                    <a:pt x="151" y="0"/>
                    <a:pt x="76" y="4"/>
                    <a:pt x="1" y="13"/>
                  </a:cubicBezTo>
                  <a:cubicBezTo>
                    <a:pt x="135" y="46"/>
                    <a:pt x="285" y="63"/>
                    <a:pt x="435" y="79"/>
                  </a:cubicBezTo>
                  <a:lnTo>
                    <a:pt x="1655" y="196"/>
                  </a:lnTo>
                  <a:cubicBezTo>
                    <a:pt x="2691" y="280"/>
                    <a:pt x="4128" y="380"/>
                    <a:pt x="5698" y="497"/>
                  </a:cubicBezTo>
                  <a:cubicBezTo>
                    <a:pt x="7269" y="597"/>
                    <a:pt x="8706" y="698"/>
                    <a:pt x="9742" y="748"/>
                  </a:cubicBezTo>
                  <a:lnTo>
                    <a:pt x="10962" y="815"/>
                  </a:lnTo>
                  <a:lnTo>
                    <a:pt x="11413" y="815"/>
                  </a:lnTo>
                  <a:cubicBezTo>
                    <a:pt x="11262" y="764"/>
                    <a:pt x="11112" y="748"/>
                    <a:pt x="10962" y="748"/>
                  </a:cubicBezTo>
                  <a:lnTo>
                    <a:pt x="9742" y="631"/>
                  </a:lnTo>
                  <a:cubicBezTo>
                    <a:pt x="8706" y="547"/>
                    <a:pt x="7286" y="430"/>
                    <a:pt x="5715" y="330"/>
                  </a:cubicBezTo>
                  <a:cubicBezTo>
                    <a:pt x="4128" y="213"/>
                    <a:pt x="2708" y="130"/>
                    <a:pt x="1672" y="63"/>
                  </a:cubicBezTo>
                  <a:lnTo>
                    <a:pt x="452" y="13"/>
                  </a:lnTo>
                  <a:cubicBezTo>
                    <a:pt x="377" y="4"/>
                    <a:pt x="302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1256110" y="4330535"/>
              <a:ext cx="418252" cy="138168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1296268" y="4334798"/>
              <a:ext cx="7532" cy="114098"/>
            </a:xfrm>
            <a:custGeom>
              <a:avLst/>
              <a:gdLst/>
              <a:ahLst/>
              <a:cxnLst/>
              <a:rect l="l" t="t" r="r" b="b"/>
              <a:pathLst>
                <a:path w="235" h="3560" extrusionOk="0">
                  <a:moveTo>
                    <a:pt x="52" y="0"/>
                  </a:moveTo>
                  <a:cubicBezTo>
                    <a:pt x="51" y="0"/>
                    <a:pt x="51" y="1"/>
                    <a:pt x="50" y="1"/>
                  </a:cubicBezTo>
                  <a:cubicBezTo>
                    <a:pt x="0" y="1"/>
                    <a:pt x="0" y="803"/>
                    <a:pt x="34" y="1788"/>
                  </a:cubicBezTo>
                  <a:cubicBezTo>
                    <a:pt x="67" y="2764"/>
                    <a:pt x="132" y="3560"/>
                    <a:pt x="182" y="3560"/>
                  </a:cubicBezTo>
                  <a:cubicBezTo>
                    <a:pt x="183" y="3560"/>
                    <a:pt x="183" y="3560"/>
                    <a:pt x="184" y="3560"/>
                  </a:cubicBezTo>
                  <a:cubicBezTo>
                    <a:pt x="234" y="3560"/>
                    <a:pt x="234" y="2758"/>
                    <a:pt x="201" y="1772"/>
                  </a:cubicBezTo>
                  <a:cubicBezTo>
                    <a:pt x="168" y="796"/>
                    <a:pt x="10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1315530" y="4335887"/>
              <a:ext cx="6474" cy="114066"/>
            </a:xfrm>
            <a:custGeom>
              <a:avLst/>
              <a:gdLst/>
              <a:ahLst/>
              <a:cxnLst/>
              <a:rect l="l" t="t" r="r" b="b"/>
              <a:pathLst>
                <a:path w="202" h="3559" extrusionOk="0">
                  <a:moveTo>
                    <a:pt x="68" y="0"/>
                  </a:moveTo>
                  <a:cubicBezTo>
                    <a:pt x="17" y="0"/>
                    <a:pt x="1" y="802"/>
                    <a:pt x="17" y="1788"/>
                  </a:cubicBezTo>
                  <a:cubicBezTo>
                    <a:pt x="34" y="2774"/>
                    <a:pt x="84" y="3559"/>
                    <a:pt x="134" y="3559"/>
                  </a:cubicBezTo>
                  <a:cubicBezTo>
                    <a:pt x="184" y="3559"/>
                    <a:pt x="201" y="2757"/>
                    <a:pt x="184" y="1771"/>
                  </a:cubicBezTo>
                  <a:cubicBezTo>
                    <a:pt x="168" y="802"/>
                    <a:pt x="101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1354631" y="438675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1354631" y="4386751"/>
              <a:ext cx="226017" cy="19134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1603628" y="4361591"/>
              <a:ext cx="8621" cy="103906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1623980" y="4362649"/>
              <a:ext cx="12884" cy="103906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1414597" y="4413000"/>
              <a:ext cx="115188" cy="589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1414597" y="4411846"/>
              <a:ext cx="115188" cy="8269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1276974" y="4557577"/>
              <a:ext cx="425239" cy="115700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1293576" y="4573634"/>
              <a:ext cx="404343" cy="85189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1291974" y="4444056"/>
              <a:ext cx="420945" cy="129610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1380880" y="4494375"/>
              <a:ext cx="255983" cy="37531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1294666" y="4608441"/>
              <a:ext cx="396298" cy="5929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1296268" y="4626645"/>
              <a:ext cx="399503" cy="7532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280" name="Google Shape;280;p15"/>
          <p:cNvGrpSpPr/>
          <p:nvPr/>
        </p:nvGrpSpPr>
        <p:grpSpPr>
          <a:xfrm>
            <a:off x="902301" y="4113654"/>
            <a:ext cx="382388" cy="559625"/>
            <a:chOff x="1203067" y="4113653"/>
            <a:chExt cx="509851" cy="559625"/>
          </a:xfrm>
        </p:grpSpPr>
        <p:sp>
          <p:nvSpPr>
            <p:cNvPr id="281" name="Google Shape;281;p15"/>
            <p:cNvSpPr/>
            <p:nvPr/>
          </p:nvSpPr>
          <p:spPr>
            <a:xfrm>
              <a:off x="1251270" y="4223424"/>
              <a:ext cx="419342" cy="149962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1338574" y="4276435"/>
              <a:ext cx="255983" cy="42338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1204157" y="4113653"/>
              <a:ext cx="416650" cy="142462"/>
            </a:xfrm>
            <a:custGeom>
              <a:avLst/>
              <a:gdLst/>
              <a:ahLst/>
              <a:cxnLst/>
              <a:rect l="l" t="t" r="r" b="b"/>
              <a:pathLst>
                <a:path w="13000" h="4445" extrusionOk="0">
                  <a:moveTo>
                    <a:pt x="0" y="0"/>
                  </a:moveTo>
                  <a:lnTo>
                    <a:pt x="0" y="3609"/>
                  </a:lnTo>
                  <a:lnTo>
                    <a:pt x="13000" y="4445"/>
                  </a:lnTo>
                  <a:lnTo>
                    <a:pt x="13000" y="4445"/>
                  </a:lnTo>
                  <a:lnTo>
                    <a:pt x="12665" y="1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1204157" y="4129165"/>
              <a:ext cx="395753" cy="107688"/>
            </a:xfrm>
            <a:custGeom>
              <a:avLst/>
              <a:gdLst/>
              <a:ahLst/>
              <a:cxnLst/>
              <a:rect l="l" t="t" r="r" b="b"/>
              <a:pathLst>
                <a:path w="12348" h="3360" extrusionOk="0">
                  <a:moveTo>
                    <a:pt x="0" y="1"/>
                  </a:moveTo>
                  <a:lnTo>
                    <a:pt x="0" y="2440"/>
                  </a:lnTo>
                  <a:lnTo>
                    <a:pt x="12348" y="3359"/>
                  </a:lnTo>
                  <a:lnTo>
                    <a:pt x="12131" y="1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1207362" y="4157689"/>
              <a:ext cx="362582" cy="37210"/>
            </a:xfrm>
            <a:custGeom>
              <a:avLst/>
              <a:gdLst/>
              <a:ahLst/>
              <a:cxnLst/>
              <a:rect l="l" t="t" r="r" b="b"/>
              <a:pathLst>
                <a:path w="11313" h="1161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230"/>
                  </a:lnTo>
                  <a:cubicBezTo>
                    <a:pt x="2674" y="347"/>
                    <a:pt x="4077" y="514"/>
                    <a:pt x="5648" y="665"/>
                  </a:cubicBezTo>
                  <a:cubicBezTo>
                    <a:pt x="7202" y="832"/>
                    <a:pt x="8622" y="949"/>
                    <a:pt x="9641" y="1049"/>
                  </a:cubicBezTo>
                  <a:lnTo>
                    <a:pt x="10861" y="1132"/>
                  </a:lnTo>
                  <a:cubicBezTo>
                    <a:pt x="10949" y="1152"/>
                    <a:pt x="11037" y="1160"/>
                    <a:pt x="11125" y="1160"/>
                  </a:cubicBezTo>
                  <a:cubicBezTo>
                    <a:pt x="11188" y="1160"/>
                    <a:pt x="11250" y="1156"/>
                    <a:pt x="11312" y="1149"/>
                  </a:cubicBezTo>
                  <a:cubicBezTo>
                    <a:pt x="11162" y="1116"/>
                    <a:pt x="11011" y="1082"/>
                    <a:pt x="10861" y="1066"/>
                  </a:cubicBezTo>
                  <a:lnTo>
                    <a:pt x="9658" y="932"/>
                  </a:lnTo>
                  <a:cubicBezTo>
                    <a:pt x="8639" y="798"/>
                    <a:pt x="7219" y="648"/>
                    <a:pt x="5665" y="497"/>
                  </a:cubicBezTo>
                  <a:cubicBezTo>
                    <a:pt x="4094" y="330"/>
                    <a:pt x="2691" y="197"/>
                    <a:pt x="1655" y="113"/>
                  </a:cubicBezTo>
                  <a:lnTo>
                    <a:pt x="452" y="13"/>
                  </a:lnTo>
                  <a:cubicBezTo>
                    <a:pt x="376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1203067" y="4178586"/>
              <a:ext cx="365787" cy="26121"/>
            </a:xfrm>
            <a:custGeom>
              <a:avLst/>
              <a:gdLst/>
              <a:ahLst/>
              <a:cxnLst/>
              <a:rect l="l" t="t" r="r" b="b"/>
              <a:pathLst>
                <a:path w="11413" h="815" extrusionOk="0">
                  <a:moveTo>
                    <a:pt x="226" y="0"/>
                  </a:moveTo>
                  <a:cubicBezTo>
                    <a:pt x="151" y="0"/>
                    <a:pt x="76" y="4"/>
                    <a:pt x="1" y="13"/>
                  </a:cubicBezTo>
                  <a:cubicBezTo>
                    <a:pt x="135" y="46"/>
                    <a:pt x="285" y="63"/>
                    <a:pt x="435" y="79"/>
                  </a:cubicBezTo>
                  <a:lnTo>
                    <a:pt x="1655" y="196"/>
                  </a:lnTo>
                  <a:cubicBezTo>
                    <a:pt x="2691" y="280"/>
                    <a:pt x="4128" y="380"/>
                    <a:pt x="5698" y="497"/>
                  </a:cubicBezTo>
                  <a:cubicBezTo>
                    <a:pt x="7269" y="597"/>
                    <a:pt x="8706" y="698"/>
                    <a:pt x="9742" y="748"/>
                  </a:cubicBezTo>
                  <a:lnTo>
                    <a:pt x="10962" y="815"/>
                  </a:lnTo>
                  <a:lnTo>
                    <a:pt x="11413" y="815"/>
                  </a:lnTo>
                  <a:cubicBezTo>
                    <a:pt x="11262" y="764"/>
                    <a:pt x="11112" y="748"/>
                    <a:pt x="10962" y="748"/>
                  </a:cubicBezTo>
                  <a:lnTo>
                    <a:pt x="9742" y="631"/>
                  </a:lnTo>
                  <a:cubicBezTo>
                    <a:pt x="8706" y="547"/>
                    <a:pt x="7286" y="430"/>
                    <a:pt x="5715" y="330"/>
                  </a:cubicBezTo>
                  <a:cubicBezTo>
                    <a:pt x="4128" y="213"/>
                    <a:pt x="2708" y="130"/>
                    <a:pt x="1672" y="63"/>
                  </a:cubicBezTo>
                  <a:lnTo>
                    <a:pt x="452" y="13"/>
                  </a:lnTo>
                  <a:cubicBezTo>
                    <a:pt x="377" y="4"/>
                    <a:pt x="302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1256110" y="4330535"/>
              <a:ext cx="418252" cy="138168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1296268" y="4334798"/>
              <a:ext cx="7532" cy="114098"/>
            </a:xfrm>
            <a:custGeom>
              <a:avLst/>
              <a:gdLst/>
              <a:ahLst/>
              <a:cxnLst/>
              <a:rect l="l" t="t" r="r" b="b"/>
              <a:pathLst>
                <a:path w="235" h="3560" extrusionOk="0">
                  <a:moveTo>
                    <a:pt x="52" y="0"/>
                  </a:moveTo>
                  <a:cubicBezTo>
                    <a:pt x="51" y="0"/>
                    <a:pt x="51" y="1"/>
                    <a:pt x="50" y="1"/>
                  </a:cubicBezTo>
                  <a:cubicBezTo>
                    <a:pt x="0" y="1"/>
                    <a:pt x="0" y="803"/>
                    <a:pt x="34" y="1788"/>
                  </a:cubicBezTo>
                  <a:cubicBezTo>
                    <a:pt x="67" y="2764"/>
                    <a:pt x="132" y="3560"/>
                    <a:pt x="182" y="3560"/>
                  </a:cubicBezTo>
                  <a:cubicBezTo>
                    <a:pt x="183" y="3560"/>
                    <a:pt x="183" y="3560"/>
                    <a:pt x="184" y="3560"/>
                  </a:cubicBezTo>
                  <a:cubicBezTo>
                    <a:pt x="234" y="3560"/>
                    <a:pt x="234" y="2758"/>
                    <a:pt x="201" y="1772"/>
                  </a:cubicBezTo>
                  <a:cubicBezTo>
                    <a:pt x="168" y="796"/>
                    <a:pt x="10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1315530" y="4335887"/>
              <a:ext cx="6474" cy="114066"/>
            </a:xfrm>
            <a:custGeom>
              <a:avLst/>
              <a:gdLst/>
              <a:ahLst/>
              <a:cxnLst/>
              <a:rect l="l" t="t" r="r" b="b"/>
              <a:pathLst>
                <a:path w="202" h="3559" extrusionOk="0">
                  <a:moveTo>
                    <a:pt x="68" y="0"/>
                  </a:moveTo>
                  <a:cubicBezTo>
                    <a:pt x="17" y="0"/>
                    <a:pt x="1" y="802"/>
                    <a:pt x="17" y="1788"/>
                  </a:cubicBezTo>
                  <a:cubicBezTo>
                    <a:pt x="34" y="2774"/>
                    <a:pt x="84" y="3559"/>
                    <a:pt x="134" y="3559"/>
                  </a:cubicBezTo>
                  <a:cubicBezTo>
                    <a:pt x="184" y="3559"/>
                    <a:pt x="201" y="2757"/>
                    <a:pt x="184" y="1771"/>
                  </a:cubicBezTo>
                  <a:cubicBezTo>
                    <a:pt x="168" y="802"/>
                    <a:pt x="101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1354631" y="438675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1354631" y="4386751"/>
              <a:ext cx="226017" cy="19134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1603628" y="4361591"/>
              <a:ext cx="8621" cy="103906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1623980" y="4362649"/>
              <a:ext cx="12884" cy="103906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1414597" y="4413000"/>
              <a:ext cx="115188" cy="589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1414597" y="4411846"/>
              <a:ext cx="115188" cy="8269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276974" y="4557577"/>
              <a:ext cx="425239" cy="115700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293576" y="4573634"/>
              <a:ext cx="404343" cy="85189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1291974" y="4444056"/>
              <a:ext cx="420945" cy="129610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380880" y="4494375"/>
              <a:ext cx="255983" cy="37531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1294666" y="4608441"/>
              <a:ext cx="396298" cy="5929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1296268" y="4626645"/>
              <a:ext cx="399503" cy="7532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8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9"/>
          <p:cNvSpPr/>
          <p:nvPr/>
        </p:nvSpPr>
        <p:spPr>
          <a:xfrm>
            <a:off x="-548" y="4672701"/>
            <a:ext cx="6857875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35" name="Google Shape;435;p19"/>
          <p:cNvSpPr txBox="1">
            <a:spLocks noGrp="1"/>
          </p:cNvSpPr>
          <p:nvPr>
            <p:ph type="subTitle" idx="1"/>
          </p:nvPr>
        </p:nvSpPr>
        <p:spPr>
          <a:xfrm>
            <a:off x="1861406" y="1533123"/>
            <a:ext cx="157005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436" name="Google Shape;436;p19"/>
          <p:cNvSpPr txBox="1">
            <a:spLocks noGrp="1"/>
          </p:cNvSpPr>
          <p:nvPr>
            <p:ph type="subTitle" idx="2"/>
          </p:nvPr>
        </p:nvSpPr>
        <p:spPr>
          <a:xfrm>
            <a:off x="1861406" y="1804711"/>
            <a:ext cx="157005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9"/>
          <p:cNvSpPr txBox="1">
            <a:spLocks noGrp="1"/>
          </p:cNvSpPr>
          <p:nvPr>
            <p:ph type="title" hasCustomPrompt="1"/>
          </p:nvPr>
        </p:nvSpPr>
        <p:spPr>
          <a:xfrm>
            <a:off x="540000" y="1706550"/>
            <a:ext cx="569025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02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438" name="Google Shape;438;p19"/>
          <p:cNvSpPr txBox="1">
            <a:spLocks noGrp="1"/>
          </p:cNvSpPr>
          <p:nvPr>
            <p:ph type="title" idx="3"/>
          </p:nvPr>
        </p:nvSpPr>
        <p:spPr>
          <a:xfrm>
            <a:off x="540000" y="540000"/>
            <a:ext cx="5778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02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19"/>
          <p:cNvSpPr txBox="1">
            <a:spLocks noGrp="1"/>
          </p:cNvSpPr>
          <p:nvPr>
            <p:ph type="subTitle" idx="4"/>
          </p:nvPr>
        </p:nvSpPr>
        <p:spPr>
          <a:xfrm>
            <a:off x="1858969" y="2563930"/>
            <a:ext cx="157005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440" name="Google Shape;440;p19"/>
          <p:cNvSpPr txBox="1">
            <a:spLocks noGrp="1"/>
          </p:cNvSpPr>
          <p:nvPr>
            <p:ph type="subTitle" idx="5"/>
          </p:nvPr>
        </p:nvSpPr>
        <p:spPr>
          <a:xfrm>
            <a:off x="1858969" y="2838031"/>
            <a:ext cx="157005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19"/>
          <p:cNvSpPr txBox="1">
            <a:spLocks noGrp="1"/>
          </p:cNvSpPr>
          <p:nvPr>
            <p:ph type="title" idx="6" hasCustomPrompt="1"/>
          </p:nvPr>
        </p:nvSpPr>
        <p:spPr>
          <a:xfrm>
            <a:off x="540000" y="2729475"/>
            <a:ext cx="569025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02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442" name="Google Shape;442;p19"/>
          <p:cNvSpPr txBox="1">
            <a:spLocks noGrp="1"/>
          </p:cNvSpPr>
          <p:nvPr>
            <p:ph type="subTitle" idx="7"/>
          </p:nvPr>
        </p:nvSpPr>
        <p:spPr>
          <a:xfrm>
            <a:off x="1858969" y="3584797"/>
            <a:ext cx="157005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443" name="Google Shape;443;p19"/>
          <p:cNvSpPr txBox="1">
            <a:spLocks noGrp="1"/>
          </p:cNvSpPr>
          <p:nvPr>
            <p:ph type="subTitle" idx="8"/>
          </p:nvPr>
        </p:nvSpPr>
        <p:spPr>
          <a:xfrm>
            <a:off x="1858969" y="3861398"/>
            <a:ext cx="157005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19"/>
          <p:cNvSpPr txBox="1">
            <a:spLocks noGrp="1"/>
          </p:cNvSpPr>
          <p:nvPr>
            <p:ph type="title" idx="9" hasCustomPrompt="1"/>
          </p:nvPr>
        </p:nvSpPr>
        <p:spPr>
          <a:xfrm>
            <a:off x="540000" y="3752700"/>
            <a:ext cx="569025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02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grpSp>
        <p:nvGrpSpPr>
          <p:cNvPr id="445" name="Google Shape;445;p19"/>
          <p:cNvGrpSpPr/>
          <p:nvPr/>
        </p:nvGrpSpPr>
        <p:grpSpPr>
          <a:xfrm>
            <a:off x="4683382" y="1247368"/>
            <a:ext cx="323312" cy="553668"/>
            <a:chOff x="6201325" y="1203748"/>
            <a:chExt cx="474500" cy="609431"/>
          </a:xfrm>
        </p:grpSpPr>
        <p:sp>
          <p:nvSpPr>
            <p:cNvPr id="446" name="Google Shape;446;p19"/>
            <p:cNvSpPr/>
            <p:nvPr/>
          </p:nvSpPr>
          <p:spPr>
            <a:xfrm>
              <a:off x="6201325" y="1212305"/>
              <a:ext cx="474500" cy="598181"/>
            </a:xfrm>
            <a:custGeom>
              <a:avLst/>
              <a:gdLst/>
              <a:ahLst/>
              <a:cxnLst/>
              <a:rect l="l" t="t" r="r" b="b"/>
              <a:pathLst>
                <a:path w="14805" h="18664" extrusionOk="0">
                  <a:moveTo>
                    <a:pt x="0" y="0"/>
                  </a:moveTo>
                  <a:lnTo>
                    <a:pt x="0" y="18664"/>
                  </a:lnTo>
                  <a:lnTo>
                    <a:pt x="14804" y="18664"/>
                  </a:lnTo>
                  <a:lnTo>
                    <a:pt x="1480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6408560" y="1797090"/>
              <a:ext cx="65895" cy="16089"/>
            </a:xfrm>
            <a:custGeom>
              <a:avLst/>
              <a:gdLst/>
              <a:ahLst/>
              <a:cxnLst/>
              <a:rect l="l" t="t" r="r" b="b"/>
              <a:pathLst>
                <a:path w="2056" h="502" extrusionOk="0">
                  <a:moveTo>
                    <a:pt x="0" y="0"/>
                  </a:moveTo>
                  <a:lnTo>
                    <a:pt x="0" y="501"/>
                  </a:lnTo>
                  <a:lnTo>
                    <a:pt x="2056" y="501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6333595" y="1417938"/>
              <a:ext cx="175121" cy="164417"/>
            </a:xfrm>
            <a:custGeom>
              <a:avLst/>
              <a:gdLst/>
              <a:ahLst/>
              <a:cxnLst/>
              <a:rect l="l" t="t" r="r" b="b"/>
              <a:pathLst>
                <a:path w="5464" h="5130" extrusionOk="0">
                  <a:moveTo>
                    <a:pt x="3743" y="0"/>
                  </a:moveTo>
                  <a:lnTo>
                    <a:pt x="1020" y="401"/>
                  </a:lnTo>
                  <a:lnTo>
                    <a:pt x="0" y="2958"/>
                  </a:lnTo>
                  <a:lnTo>
                    <a:pt x="1721" y="5130"/>
                  </a:lnTo>
                  <a:lnTo>
                    <a:pt x="4445" y="4729"/>
                  </a:lnTo>
                  <a:lnTo>
                    <a:pt x="5464" y="2173"/>
                  </a:lnTo>
                  <a:lnTo>
                    <a:pt x="37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6374811" y="1470949"/>
              <a:ext cx="174608" cy="164449"/>
            </a:xfrm>
            <a:custGeom>
              <a:avLst/>
              <a:gdLst/>
              <a:ahLst/>
              <a:cxnLst/>
              <a:rect l="l" t="t" r="r" b="b"/>
              <a:pathLst>
                <a:path w="5448" h="5131" extrusionOk="0">
                  <a:moveTo>
                    <a:pt x="3744" y="1"/>
                  </a:moveTo>
                  <a:lnTo>
                    <a:pt x="1020" y="402"/>
                  </a:lnTo>
                  <a:lnTo>
                    <a:pt x="1" y="2958"/>
                  </a:lnTo>
                  <a:lnTo>
                    <a:pt x="1705" y="5130"/>
                  </a:lnTo>
                  <a:lnTo>
                    <a:pt x="4429" y="4729"/>
                  </a:lnTo>
                  <a:lnTo>
                    <a:pt x="5448" y="2173"/>
                  </a:lnTo>
                  <a:lnTo>
                    <a:pt x="374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6418207" y="1203748"/>
              <a:ext cx="65350" cy="13942"/>
            </a:xfrm>
            <a:custGeom>
              <a:avLst/>
              <a:gdLst/>
              <a:ahLst/>
              <a:cxnLst/>
              <a:rect l="l" t="t" r="r" b="b"/>
              <a:pathLst>
                <a:path w="203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2039" y="434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451" name="Google Shape;451;p19"/>
          <p:cNvGrpSpPr/>
          <p:nvPr/>
        </p:nvGrpSpPr>
        <p:grpSpPr>
          <a:xfrm>
            <a:off x="5292911" y="860364"/>
            <a:ext cx="1080080" cy="2519509"/>
            <a:chOff x="6853029" y="844403"/>
            <a:chExt cx="1516061" cy="2652394"/>
          </a:xfrm>
        </p:grpSpPr>
        <p:sp>
          <p:nvSpPr>
            <p:cNvPr id="452" name="Google Shape;452;p19"/>
            <p:cNvSpPr/>
            <p:nvPr/>
          </p:nvSpPr>
          <p:spPr>
            <a:xfrm>
              <a:off x="6853029" y="1481141"/>
              <a:ext cx="321878" cy="689203"/>
            </a:xfrm>
            <a:custGeom>
              <a:avLst/>
              <a:gdLst/>
              <a:ahLst/>
              <a:cxnLst/>
              <a:rect l="l" t="t" r="r" b="b"/>
              <a:pathLst>
                <a:path w="10043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0042" y="21504"/>
                  </a:lnTo>
                  <a:lnTo>
                    <a:pt x="1004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7188272" y="2218515"/>
              <a:ext cx="395753" cy="666223"/>
            </a:xfrm>
            <a:custGeom>
              <a:avLst/>
              <a:gdLst/>
              <a:ahLst/>
              <a:cxnLst/>
              <a:rect l="l" t="t" r="r" b="b"/>
              <a:pathLst>
                <a:path w="12348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2348" y="20786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7632197" y="844403"/>
              <a:ext cx="736894" cy="624975"/>
            </a:xfrm>
            <a:custGeom>
              <a:avLst/>
              <a:gdLst/>
              <a:ahLst/>
              <a:cxnLst/>
              <a:rect l="l" t="t" r="r" b="b"/>
              <a:pathLst>
                <a:path w="22992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1713" y="19499"/>
                  </a:lnTo>
                  <a:lnTo>
                    <a:pt x="11713" y="418"/>
                  </a:lnTo>
                  <a:lnTo>
                    <a:pt x="12131" y="418"/>
                  </a:lnTo>
                  <a:lnTo>
                    <a:pt x="12131" y="19499"/>
                  </a:lnTo>
                  <a:lnTo>
                    <a:pt x="22992" y="19499"/>
                  </a:lnTo>
                  <a:lnTo>
                    <a:pt x="2299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53029" y="2218515"/>
              <a:ext cx="321878" cy="666223"/>
            </a:xfrm>
            <a:custGeom>
              <a:avLst/>
              <a:gdLst/>
              <a:ahLst/>
              <a:cxnLst/>
              <a:rect l="l" t="t" r="r" b="b"/>
              <a:pathLst>
                <a:path w="10043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0042" y="20786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8020996" y="2218515"/>
              <a:ext cx="348095" cy="666223"/>
            </a:xfrm>
            <a:custGeom>
              <a:avLst/>
              <a:gdLst/>
              <a:ahLst/>
              <a:cxnLst/>
              <a:rect l="l" t="t" r="r" b="b"/>
              <a:pathLst>
                <a:path w="10861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0861" y="20786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7188272" y="1481141"/>
              <a:ext cx="395753" cy="689203"/>
            </a:xfrm>
            <a:custGeom>
              <a:avLst/>
              <a:gdLst/>
              <a:ahLst/>
              <a:cxnLst/>
              <a:rect l="l" t="t" r="r" b="b"/>
              <a:pathLst>
                <a:path w="12348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2348" y="21504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8020996" y="1481141"/>
              <a:ext cx="348095" cy="689203"/>
            </a:xfrm>
            <a:custGeom>
              <a:avLst/>
              <a:gdLst/>
              <a:ahLst/>
              <a:cxnLst/>
              <a:rect l="l" t="t" r="r" b="b"/>
              <a:pathLst>
                <a:path w="10861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0861" y="21504"/>
                  </a:lnTo>
                  <a:lnTo>
                    <a:pt x="1086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6853029" y="2896469"/>
              <a:ext cx="321878" cy="600329"/>
            </a:xfrm>
            <a:custGeom>
              <a:avLst/>
              <a:gdLst/>
              <a:ahLst/>
              <a:cxnLst/>
              <a:rect l="l" t="t" r="r" b="b"/>
              <a:pathLst>
                <a:path w="10043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0042" y="18731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853029" y="844403"/>
              <a:ext cx="730996" cy="624975"/>
            </a:xfrm>
            <a:custGeom>
              <a:avLst/>
              <a:gdLst/>
              <a:ahLst/>
              <a:cxnLst/>
              <a:rect l="l" t="t" r="r" b="b"/>
              <a:pathLst>
                <a:path w="22808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0042" y="19499"/>
                  </a:lnTo>
                  <a:lnTo>
                    <a:pt x="10042" y="418"/>
                  </a:lnTo>
                  <a:lnTo>
                    <a:pt x="10460" y="418"/>
                  </a:lnTo>
                  <a:lnTo>
                    <a:pt x="10460" y="19499"/>
                  </a:lnTo>
                  <a:lnTo>
                    <a:pt x="22808" y="19499"/>
                  </a:lnTo>
                  <a:lnTo>
                    <a:pt x="2280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7188272" y="2896469"/>
              <a:ext cx="395753" cy="600329"/>
            </a:xfrm>
            <a:custGeom>
              <a:avLst/>
              <a:gdLst/>
              <a:ahLst/>
              <a:cxnLst/>
              <a:rect l="l" t="t" r="r" b="b"/>
              <a:pathLst>
                <a:path w="12348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2348" y="18731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8020996" y="2896469"/>
              <a:ext cx="348095" cy="600329"/>
            </a:xfrm>
            <a:custGeom>
              <a:avLst/>
              <a:gdLst/>
              <a:ahLst/>
              <a:cxnLst/>
              <a:rect l="l" t="t" r="r" b="b"/>
              <a:pathLst>
                <a:path w="10861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0861" y="18731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7632197" y="1481141"/>
              <a:ext cx="375434" cy="689203"/>
            </a:xfrm>
            <a:custGeom>
              <a:avLst/>
              <a:gdLst/>
              <a:ahLst/>
              <a:cxnLst/>
              <a:rect l="l" t="t" r="r" b="b"/>
              <a:pathLst>
                <a:path w="11714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1713" y="21504"/>
                  </a:lnTo>
                  <a:lnTo>
                    <a:pt x="117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632197" y="2896469"/>
              <a:ext cx="375434" cy="600329"/>
            </a:xfrm>
            <a:custGeom>
              <a:avLst/>
              <a:gdLst/>
              <a:ahLst/>
              <a:cxnLst/>
              <a:rect l="l" t="t" r="r" b="b"/>
              <a:pathLst>
                <a:path w="11714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1713" y="18731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7632197" y="2218515"/>
              <a:ext cx="375434" cy="666223"/>
            </a:xfrm>
            <a:custGeom>
              <a:avLst/>
              <a:gdLst/>
              <a:ahLst/>
              <a:cxnLst/>
              <a:rect l="l" t="t" r="r" b="b"/>
              <a:pathLst>
                <a:path w="11714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1713" y="20786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466" name="Google Shape;466;p19"/>
          <p:cNvGrpSpPr/>
          <p:nvPr/>
        </p:nvGrpSpPr>
        <p:grpSpPr>
          <a:xfrm>
            <a:off x="5162708" y="3709688"/>
            <a:ext cx="767157" cy="962333"/>
            <a:chOff x="6883611" y="3709688"/>
            <a:chExt cx="1022876" cy="962333"/>
          </a:xfrm>
        </p:grpSpPr>
        <p:sp>
          <p:nvSpPr>
            <p:cNvPr id="467" name="Google Shape;467;p19"/>
            <p:cNvSpPr/>
            <p:nvPr/>
          </p:nvSpPr>
          <p:spPr>
            <a:xfrm>
              <a:off x="6923801" y="4362996"/>
              <a:ext cx="949481" cy="309026"/>
            </a:xfrm>
            <a:custGeom>
              <a:avLst/>
              <a:gdLst/>
              <a:ahLst/>
              <a:cxnLst/>
              <a:rect l="l" t="t" r="r" b="b"/>
              <a:pathLst>
                <a:path w="29625" h="9642" extrusionOk="0">
                  <a:moveTo>
                    <a:pt x="0" y="1"/>
                  </a:moveTo>
                  <a:lnTo>
                    <a:pt x="0" y="9642"/>
                  </a:lnTo>
                  <a:lnTo>
                    <a:pt x="29624" y="9642"/>
                  </a:lnTo>
                  <a:lnTo>
                    <a:pt x="2962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6883611" y="4276781"/>
              <a:ext cx="1022876" cy="86247"/>
            </a:xfrm>
            <a:custGeom>
              <a:avLst/>
              <a:gdLst/>
              <a:ahLst/>
              <a:cxnLst/>
              <a:rect l="l" t="t" r="r" b="b"/>
              <a:pathLst>
                <a:path w="31915" h="2691" extrusionOk="0">
                  <a:moveTo>
                    <a:pt x="1" y="1"/>
                  </a:moveTo>
                  <a:lnTo>
                    <a:pt x="1" y="2691"/>
                  </a:lnTo>
                  <a:lnTo>
                    <a:pt x="31914" y="2691"/>
                  </a:lnTo>
                  <a:lnTo>
                    <a:pt x="319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7375226" y="4276781"/>
              <a:ext cx="531261" cy="395241"/>
            </a:xfrm>
            <a:custGeom>
              <a:avLst/>
              <a:gdLst/>
              <a:ahLst/>
              <a:cxnLst/>
              <a:rect l="l" t="t" r="r" b="b"/>
              <a:pathLst>
                <a:path w="16576" h="12332" extrusionOk="0">
                  <a:moveTo>
                    <a:pt x="0" y="1"/>
                  </a:moveTo>
                  <a:lnTo>
                    <a:pt x="0" y="2440"/>
                  </a:lnTo>
                  <a:lnTo>
                    <a:pt x="619" y="12332"/>
                  </a:lnTo>
                  <a:lnTo>
                    <a:pt x="15539" y="12332"/>
                  </a:lnTo>
                  <a:lnTo>
                    <a:pt x="15539" y="2691"/>
                  </a:lnTo>
                  <a:lnTo>
                    <a:pt x="16575" y="2691"/>
                  </a:lnTo>
                  <a:lnTo>
                    <a:pt x="1657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7056585" y="4412801"/>
              <a:ext cx="192300" cy="46633"/>
            </a:xfrm>
            <a:custGeom>
              <a:avLst/>
              <a:gdLst/>
              <a:ahLst/>
              <a:cxnLst/>
              <a:rect l="l" t="t" r="r" b="b"/>
              <a:pathLst>
                <a:path w="6000" h="1455" extrusionOk="0">
                  <a:moveTo>
                    <a:pt x="1" y="1"/>
                  </a:moveTo>
                  <a:lnTo>
                    <a:pt x="1" y="1454"/>
                  </a:lnTo>
                  <a:lnTo>
                    <a:pt x="5999" y="1454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031425" y="4517220"/>
              <a:ext cx="247426" cy="98586"/>
            </a:xfrm>
            <a:custGeom>
              <a:avLst/>
              <a:gdLst/>
              <a:ahLst/>
              <a:cxnLst/>
              <a:rect l="l" t="t" r="r" b="b"/>
              <a:pathLst>
                <a:path w="7720" h="3076" extrusionOk="0">
                  <a:moveTo>
                    <a:pt x="1" y="1"/>
                  </a:moveTo>
                  <a:lnTo>
                    <a:pt x="1" y="3075"/>
                  </a:lnTo>
                  <a:lnTo>
                    <a:pt x="7720" y="3075"/>
                  </a:lnTo>
                  <a:lnTo>
                    <a:pt x="772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156741" y="3820005"/>
              <a:ext cx="419342" cy="149449"/>
            </a:xfrm>
            <a:custGeom>
              <a:avLst/>
              <a:gdLst/>
              <a:ahLst/>
              <a:cxnLst/>
              <a:rect l="l" t="t" r="r" b="b"/>
              <a:pathLst>
                <a:path w="13084" h="4663" extrusionOk="0">
                  <a:moveTo>
                    <a:pt x="0" y="0"/>
                  </a:moveTo>
                  <a:lnTo>
                    <a:pt x="50" y="3626"/>
                  </a:lnTo>
                  <a:lnTo>
                    <a:pt x="13083" y="4662"/>
                  </a:lnTo>
                  <a:lnTo>
                    <a:pt x="13083" y="4662"/>
                  </a:lnTo>
                  <a:lnTo>
                    <a:pt x="12682" y="1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7244013" y="3872470"/>
              <a:ext cx="256015" cy="42883"/>
            </a:xfrm>
            <a:custGeom>
              <a:avLst/>
              <a:gdLst/>
              <a:ahLst/>
              <a:cxnLst/>
              <a:rect l="l" t="t" r="r" b="b"/>
              <a:pathLst>
                <a:path w="7988" h="1338" extrusionOk="0">
                  <a:moveTo>
                    <a:pt x="51" y="1"/>
                  </a:moveTo>
                  <a:lnTo>
                    <a:pt x="1" y="653"/>
                  </a:lnTo>
                  <a:lnTo>
                    <a:pt x="7937" y="1338"/>
                  </a:lnTo>
                  <a:lnTo>
                    <a:pt x="7988" y="686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109627" y="3709688"/>
              <a:ext cx="416650" cy="143007"/>
            </a:xfrm>
            <a:custGeom>
              <a:avLst/>
              <a:gdLst/>
              <a:ahLst/>
              <a:cxnLst/>
              <a:rect l="l" t="t" r="r" b="b"/>
              <a:pathLst>
                <a:path w="13000" h="4462" extrusionOk="0">
                  <a:moveTo>
                    <a:pt x="0" y="1"/>
                  </a:moveTo>
                  <a:lnTo>
                    <a:pt x="0" y="3626"/>
                  </a:lnTo>
                  <a:lnTo>
                    <a:pt x="12999" y="4462"/>
                  </a:lnTo>
                  <a:lnTo>
                    <a:pt x="12665" y="12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7109627" y="3725233"/>
              <a:ext cx="395753" cy="107656"/>
            </a:xfrm>
            <a:custGeom>
              <a:avLst/>
              <a:gdLst/>
              <a:ahLst/>
              <a:cxnLst/>
              <a:rect l="l" t="t" r="r" b="b"/>
              <a:pathLst>
                <a:path w="12348" h="3359" extrusionOk="0">
                  <a:moveTo>
                    <a:pt x="0" y="0"/>
                  </a:moveTo>
                  <a:lnTo>
                    <a:pt x="0" y="2456"/>
                  </a:lnTo>
                  <a:lnTo>
                    <a:pt x="12348" y="3359"/>
                  </a:lnTo>
                  <a:lnTo>
                    <a:pt x="12130" y="1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7112832" y="3753917"/>
              <a:ext cx="362550" cy="37210"/>
            </a:xfrm>
            <a:custGeom>
              <a:avLst/>
              <a:gdLst/>
              <a:ahLst/>
              <a:cxnLst/>
              <a:rect l="l" t="t" r="r" b="b"/>
              <a:pathLst>
                <a:path w="11312" h="1161" extrusionOk="0">
                  <a:moveTo>
                    <a:pt x="132" y="0"/>
                  </a:moveTo>
                  <a:cubicBezTo>
                    <a:pt x="88" y="0"/>
                    <a:pt x="44" y="2"/>
                    <a:pt x="0" y="7"/>
                  </a:cubicBezTo>
                  <a:cubicBezTo>
                    <a:pt x="134" y="57"/>
                    <a:pt x="284" y="74"/>
                    <a:pt x="435" y="91"/>
                  </a:cubicBezTo>
                  <a:lnTo>
                    <a:pt x="1654" y="241"/>
                  </a:lnTo>
                  <a:cubicBezTo>
                    <a:pt x="2674" y="358"/>
                    <a:pt x="4077" y="509"/>
                    <a:pt x="5648" y="659"/>
                  </a:cubicBezTo>
                  <a:cubicBezTo>
                    <a:pt x="7202" y="826"/>
                    <a:pt x="8622" y="960"/>
                    <a:pt x="9641" y="1043"/>
                  </a:cubicBezTo>
                  <a:lnTo>
                    <a:pt x="10861" y="1144"/>
                  </a:lnTo>
                  <a:cubicBezTo>
                    <a:pt x="11011" y="1160"/>
                    <a:pt x="11162" y="1160"/>
                    <a:pt x="11312" y="1160"/>
                  </a:cubicBezTo>
                  <a:cubicBezTo>
                    <a:pt x="11162" y="1110"/>
                    <a:pt x="11011" y="1093"/>
                    <a:pt x="10861" y="1077"/>
                  </a:cubicBezTo>
                  <a:lnTo>
                    <a:pt x="9658" y="926"/>
                  </a:lnTo>
                  <a:cubicBezTo>
                    <a:pt x="8639" y="809"/>
                    <a:pt x="7218" y="659"/>
                    <a:pt x="5664" y="492"/>
                  </a:cubicBezTo>
                  <a:cubicBezTo>
                    <a:pt x="4094" y="342"/>
                    <a:pt x="2690" y="208"/>
                    <a:pt x="1654" y="124"/>
                  </a:cubicBezTo>
                  <a:lnTo>
                    <a:pt x="451" y="24"/>
                  </a:lnTo>
                  <a:cubicBezTo>
                    <a:pt x="345" y="12"/>
                    <a:pt x="239" y="0"/>
                    <a:pt x="13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7108538" y="3774622"/>
              <a:ext cx="365787" cy="26537"/>
            </a:xfrm>
            <a:custGeom>
              <a:avLst/>
              <a:gdLst/>
              <a:ahLst/>
              <a:cxnLst/>
              <a:rect l="l" t="t" r="r" b="b"/>
              <a:pathLst>
                <a:path w="11413" h="828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197"/>
                  </a:lnTo>
                  <a:cubicBezTo>
                    <a:pt x="2691" y="280"/>
                    <a:pt x="4128" y="397"/>
                    <a:pt x="5698" y="498"/>
                  </a:cubicBezTo>
                  <a:cubicBezTo>
                    <a:pt x="7269" y="614"/>
                    <a:pt x="8706" y="698"/>
                    <a:pt x="9742" y="748"/>
                  </a:cubicBezTo>
                  <a:lnTo>
                    <a:pt x="10961" y="815"/>
                  </a:lnTo>
                  <a:cubicBezTo>
                    <a:pt x="11037" y="823"/>
                    <a:pt x="11112" y="828"/>
                    <a:pt x="11187" y="828"/>
                  </a:cubicBezTo>
                  <a:cubicBezTo>
                    <a:pt x="11262" y="828"/>
                    <a:pt x="11337" y="823"/>
                    <a:pt x="11413" y="815"/>
                  </a:cubicBezTo>
                  <a:cubicBezTo>
                    <a:pt x="11262" y="782"/>
                    <a:pt x="11112" y="748"/>
                    <a:pt x="10961" y="748"/>
                  </a:cubicBezTo>
                  <a:lnTo>
                    <a:pt x="9742" y="631"/>
                  </a:lnTo>
                  <a:cubicBezTo>
                    <a:pt x="8706" y="548"/>
                    <a:pt x="7286" y="447"/>
                    <a:pt x="5715" y="330"/>
                  </a:cubicBezTo>
                  <a:cubicBezTo>
                    <a:pt x="4128" y="213"/>
                    <a:pt x="2707" y="130"/>
                    <a:pt x="1671" y="80"/>
                  </a:cubicBezTo>
                  <a:lnTo>
                    <a:pt x="452" y="13"/>
                  </a:lnTo>
                  <a:cubicBezTo>
                    <a:pt x="377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7161548" y="3927116"/>
              <a:ext cx="418285" cy="137655"/>
            </a:xfrm>
            <a:custGeom>
              <a:avLst/>
              <a:gdLst/>
              <a:ahLst/>
              <a:cxnLst/>
              <a:rect l="l" t="t" r="r" b="b"/>
              <a:pathLst>
                <a:path w="13051" h="4295" extrusionOk="0">
                  <a:moveTo>
                    <a:pt x="1" y="0"/>
                  </a:moveTo>
                  <a:lnTo>
                    <a:pt x="34" y="3609"/>
                  </a:lnTo>
                  <a:lnTo>
                    <a:pt x="13050" y="4294"/>
                  </a:lnTo>
                  <a:lnTo>
                    <a:pt x="12683" y="10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7201194" y="3930865"/>
              <a:ext cx="8045" cy="114611"/>
            </a:xfrm>
            <a:custGeom>
              <a:avLst/>
              <a:gdLst/>
              <a:ahLst/>
              <a:cxnLst/>
              <a:rect l="l" t="t" r="r" b="b"/>
              <a:pathLst>
                <a:path w="251" h="3576" extrusionOk="0">
                  <a:moveTo>
                    <a:pt x="67" y="0"/>
                  </a:moveTo>
                  <a:cubicBezTo>
                    <a:pt x="17" y="0"/>
                    <a:pt x="0" y="802"/>
                    <a:pt x="50" y="1788"/>
                  </a:cubicBezTo>
                  <a:cubicBezTo>
                    <a:pt x="84" y="2774"/>
                    <a:pt x="151" y="3576"/>
                    <a:pt x="201" y="3576"/>
                  </a:cubicBezTo>
                  <a:cubicBezTo>
                    <a:pt x="251" y="3576"/>
                    <a:pt x="251" y="2774"/>
                    <a:pt x="217" y="1788"/>
                  </a:cubicBezTo>
                  <a:cubicBezTo>
                    <a:pt x="184" y="802"/>
                    <a:pt x="117" y="0"/>
                    <a:pt x="6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7221001" y="3931923"/>
              <a:ext cx="6442" cy="114643"/>
            </a:xfrm>
            <a:custGeom>
              <a:avLst/>
              <a:gdLst/>
              <a:ahLst/>
              <a:cxnLst/>
              <a:rect l="l" t="t" r="r" b="b"/>
              <a:pathLst>
                <a:path w="201" h="3577" extrusionOk="0">
                  <a:moveTo>
                    <a:pt x="67" y="1"/>
                  </a:moveTo>
                  <a:cubicBezTo>
                    <a:pt x="17" y="1"/>
                    <a:pt x="0" y="803"/>
                    <a:pt x="17" y="1788"/>
                  </a:cubicBezTo>
                  <a:cubicBezTo>
                    <a:pt x="34" y="2774"/>
                    <a:pt x="84" y="3576"/>
                    <a:pt x="134" y="3576"/>
                  </a:cubicBezTo>
                  <a:cubicBezTo>
                    <a:pt x="184" y="3576"/>
                    <a:pt x="201" y="2774"/>
                    <a:pt x="184" y="1788"/>
                  </a:cubicBezTo>
                  <a:cubicBezTo>
                    <a:pt x="167" y="803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7260102" y="398333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1"/>
                  </a:moveTo>
                  <a:cubicBezTo>
                    <a:pt x="1709" y="182"/>
                    <a:pt x="3659" y="313"/>
                    <a:pt x="5493" y="456"/>
                  </a:cubicBezTo>
                  <a:lnTo>
                    <a:pt x="5493" y="456"/>
                  </a:lnTo>
                  <a:lnTo>
                    <a:pt x="0" y="1"/>
                  </a:lnTo>
                  <a:close/>
                  <a:moveTo>
                    <a:pt x="5493" y="456"/>
                  </a:moveTo>
                  <a:lnTo>
                    <a:pt x="7051" y="585"/>
                  </a:lnTo>
                  <a:cubicBezTo>
                    <a:pt x="6547" y="540"/>
                    <a:pt x="6025" y="498"/>
                    <a:pt x="5493" y="4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7260102" y="3983139"/>
              <a:ext cx="226017" cy="19166"/>
            </a:xfrm>
            <a:custGeom>
              <a:avLst/>
              <a:gdLst/>
              <a:ahLst/>
              <a:cxnLst/>
              <a:rect l="l" t="t" r="r" b="b"/>
              <a:pathLst>
                <a:path w="7052" h="598" extrusionOk="0">
                  <a:moveTo>
                    <a:pt x="279" y="0"/>
                  </a:moveTo>
                  <a:cubicBezTo>
                    <a:pt x="187" y="0"/>
                    <a:pt x="94" y="2"/>
                    <a:pt x="0" y="7"/>
                  </a:cubicBezTo>
                  <a:cubicBezTo>
                    <a:pt x="334" y="90"/>
                    <a:pt x="668" y="140"/>
                    <a:pt x="1019" y="174"/>
                  </a:cubicBezTo>
                  <a:cubicBezTo>
                    <a:pt x="1654" y="241"/>
                    <a:pt x="2540" y="324"/>
                    <a:pt x="3526" y="391"/>
                  </a:cubicBezTo>
                  <a:cubicBezTo>
                    <a:pt x="4495" y="474"/>
                    <a:pt x="5380" y="525"/>
                    <a:pt x="6015" y="558"/>
                  </a:cubicBezTo>
                  <a:cubicBezTo>
                    <a:pt x="6272" y="582"/>
                    <a:pt x="6529" y="598"/>
                    <a:pt x="6779" y="598"/>
                  </a:cubicBezTo>
                  <a:cubicBezTo>
                    <a:pt x="6871" y="598"/>
                    <a:pt x="6962" y="596"/>
                    <a:pt x="7051" y="591"/>
                  </a:cubicBezTo>
                  <a:cubicBezTo>
                    <a:pt x="6717" y="508"/>
                    <a:pt x="6366" y="458"/>
                    <a:pt x="6032" y="441"/>
                  </a:cubicBezTo>
                  <a:cubicBezTo>
                    <a:pt x="5397" y="374"/>
                    <a:pt x="4511" y="307"/>
                    <a:pt x="3526" y="224"/>
                  </a:cubicBezTo>
                  <a:lnTo>
                    <a:pt x="1036" y="40"/>
                  </a:lnTo>
                  <a:cubicBezTo>
                    <a:pt x="779" y="16"/>
                    <a:pt x="531" y="0"/>
                    <a:pt x="27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7509098" y="3957627"/>
              <a:ext cx="8589" cy="103938"/>
            </a:xfrm>
            <a:custGeom>
              <a:avLst/>
              <a:gdLst/>
              <a:ahLst/>
              <a:cxnLst/>
              <a:rect l="l" t="t" r="r" b="b"/>
              <a:pathLst>
                <a:path w="268" h="3243" extrusionOk="0">
                  <a:moveTo>
                    <a:pt x="51" y="1"/>
                  </a:moveTo>
                  <a:cubicBezTo>
                    <a:pt x="1" y="1"/>
                    <a:pt x="1" y="736"/>
                    <a:pt x="51" y="1621"/>
                  </a:cubicBezTo>
                  <a:cubicBezTo>
                    <a:pt x="101" y="2524"/>
                    <a:pt x="168" y="3242"/>
                    <a:pt x="218" y="3242"/>
                  </a:cubicBezTo>
                  <a:cubicBezTo>
                    <a:pt x="268" y="3242"/>
                    <a:pt x="268" y="2507"/>
                    <a:pt x="218" y="1621"/>
                  </a:cubicBezTo>
                  <a:cubicBezTo>
                    <a:pt x="184" y="719"/>
                    <a:pt x="101" y="1"/>
                    <a:pt x="5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7529450" y="3958717"/>
              <a:ext cx="12884" cy="104451"/>
            </a:xfrm>
            <a:custGeom>
              <a:avLst/>
              <a:gdLst/>
              <a:ahLst/>
              <a:cxnLst/>
              <a:rect l="l" t="t" r="r" b="b"/>
              <a:pathLst>
                <a:path w="402" h="3259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17"/>
                    <a:pt x="34" y="735"/>
                    <a:pt x="117" y="1637"/>
                  </a:cubicBezTo>
                  <a:cubicBezTo>
                    <a:pt x="201" y="2540"/>
                    <a:pt x="318" y="3258"/>
                    <a:pt x="368" y="3258"/>
                  </a:cubicBezTo>
                  <a:cubicBezTo>
                    <a:pt x="402" y="3241"/>
                    <a:pt x="368" y="2523"/>
                    <a:pt x="285" y="1621"/>
                  </a:cubicBezTo>
                  <a:cubicBezTo>
                    <a:pt x="201" y="718"/>
                    <a:pt x="84" y="0"/>
                    <a:pt x="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7320068" y="4009035"/>
              <a:ext cx="115156" cy="6474"/>
            </a:xfrm>
            <a:custGeom>
              <a:avLst/>
              <a:gdLst/>
              <a:ahLst/>
              <a:cxnLst/>
              <a:rect l="l" t="t" r="r" b="b"/>
              <a:pathLst>
                <a:path w="3593" h="202" extrusionOk="0">
                  <a:moveTo>
                    <a:pt x="0" y="1"/>
                  </a:moveTo>
                  <a:lnTo>
                    <a:pt x="0" y="1"/>
                  </a:lnTo>
                  <a:cubicBezTo>
                    <a:pt x="1404" y="101"/>
                    <a:pt x="2473" y="168"/>
                    <a:pt x="3593" y="2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7320068" y="4008074"/>
              <a:ext cx="115156" cy="8397"/>
            </a:xfrm>
            <a:custGeom>
              <a:avLst/>
              <a:gdLst/>
              <a:ahLst/>
              <a:cxnLst/>
              <a:rect l="l" t="t" r="r" b="b"/>
              <a:pathLst>
                <a:path w="3593" h="262" extrusionOk="0">
                  <a:moveTo>
                    <a:pt x="394" y="0"/>
                  </a:moveTo>
                  <a:cubicBezTo>
                    <a:pt x="158" y="0"/>
                    <a:pt x="17" y="10"/>
                    <a:pt x="17" y="31"/>
                  </a:cubicBezTo>
                  <a:cubicBezTo>
                    <a:pt x="0" y="81"/>
                    <a:pt x="802" y="164"/>
                    <a:pt x="1788" y="214"/>
                  </a:cubicBezTo>
                  <a:cubicBezTo>
                    <a:pt x="2361" y="244"/>
                    <a:pt x="2878" y="261"/>
                    <a:pt x="3210" y="261"/>
                  </a:cubicBezTo>
                  <a:cubicBezTo>
                    <a:pt x="3449" y="261"/>
                    <a:pt x="3593" y="252"/>
                    <a:pt x="3593" y="231"/>
                  </a:cubicBezTo>
                  <a:cubicBezTo>
                    <a:pt x="3593" y="181"/>
                    <a:pt x="2791" y="97"/>
                    <a:pt x="1805" y="47"/>
                  </a:cubicBezTo>
                  <a:cubicBezTo>
                    <a:pt x="1232" y="18"/>
                    <a:pt x="721" y="0"/>
                    <a:pt x="39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7182445" y="4153613"/>
              <a:ext cx="425207" cy="115700"/>
            </a:xfrm>
            <a:custGeom>
              <a:avLst/>
              <a:gdLst/>
              <a:ahLst/>
              <a:cxnLst/>
              <a:rect l="l" t="t" r="r" b="b"/>
              <a:pathLst>
                <a:path w="13267" h="3610" extrusionOk="0">
                  <a:moveTo>
                    <a:pt x="0" y="1"/>
                  </a:moveTo>
                  <a:lnTo>
                    <a:pt x="234" y="3610"/>
                  </a:lnTo>
                  <a:lnTo>
                    <a:pt x="13267" y="3610"/>
                  </a:lnTo>
                  <a:lnTo>
                    <a:pt x="12732" y="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7199047" y="4170215"/>
              <a:ext cx="404343" cy="84644"/>
            </a:xfrm>
            <a:custGeom>
              <a:avLst/>
              <a:gdLst/>
              <a:ahLst/>
              <a:cxnLst/>
              <a:rect l="l" t="t" r="r" b="b"/>
              <a:pathLst>
                <a:path w="12616" h="2641" extrusionOk="0">
                  <a:moveTo>
                    <a:pt x="0" y="1"/>
                  </a:moveTo>
                  <a:lnTo>
                    <a:pt x="234" y="2641"/>
                  </a:lnTo>
                  <a:lnTo>
                    <a:pt x="12615" y="2474"/>
                  </a:lnTo>
                  <a:lnTo>
                    <a:pt x="12264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7197444" y="4040092"/>
              <a:ext cx="420945" cy="129642"/>
            </a:xfrm>
            <a:custGeom>
              <a:avLst/>
              <a:gdLst/>
              <a:ahLst/>
              <a:cxnLst/>
              <a:rect l="l" t="t" r="r" b="b"/>
              <a:pathLst>
                <a:path w="13134" h="4045" extrusionOk="0">
                  <a:moveTo>
                    <a:pt x="0" y="1"/>
                  </a:moveTo>
                  <a:lnTo>
                    <a:pt x="117" y="3610"/>
                  </a:lnTo>
                  <a:lnTo>
                    <a:pt x="13133" y="4044"/>
                  </a:lnTo>
                  <a:lnTo>
                    <a:pt x="12715" y="8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7286319" y="4090987"/>
              <a:ext cx="256015" cy="37499"/>
            </a:xfrm>
            <a:custGeom>
              <a:avLst/>
              <a:gdLst/>
              <a:ahLst/>
              <a:cxnLst/>
              <a:rect l="l" t="t" r="r" b="b"/>
              <a:pathLst>
                <a:path w="7988" h="1170" extrusionOk="0">
                  <a:moveTo>
                    <a:pt x="34" y="0"/>
                  </a:moveTo>
                  <a:lnTo>
                    <a:pt x="1" y="652"/>
                  </a:lnTo>
                  <a:lnTo>
                    <a:pt x="7937" y="1170"/>
                  </a:lnTo>
                  <a:lnTo>
                    <a:pt x="7988" y="51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7200104" y="4204797"/>
              <a:ext cx="396330" cy="5609"/>
            </a:xfrm>
            <a:custGeom>
              <a:avLst/>
              <a:gdLst/>
              <a:ahLst/>
              <a:cxnLst/>
              <a:rect l="l" t="t" r="r" b="b"/>
              <a:pathLst>
                <a:path w="12366" h="175" extrusionOk="0">
                  <a:moveTo>
                    <a:pt x="7822" y="0"/>
                  </a:moveTo>
                  <a:cubicBezTo>
                    <a:pt x="7301" y="0"/>
                    <a:pt x="6751" y="2"/>
                    <a:pt x="6183" y="8"/>
                  </a:cubicBezTo>
                  <a:cubicBezTo>
                    <a:pt x="4462" y="8"/>
                    <a:pt x="2925" y="25"/>
                    <a:pt x="1805" y="41"/>
                  </a:cubicBezTo>
                  <a:lnTo>
                    <a:pt x="485" y="75"/>
                  </a:lnTo>
                  <a:cubicBezTo>
                    <a:pt x="318" y="75"/>
                    <a:pt x="151" y="91"/>
                    <a:pt x="1" y="108"/>
                  </a:cubicBezTo>
                  <a:cubicBezTo>
                    <a:pt x="111" y="133"/>
                    <a:pt x="230" y="148"/>
                    <a:pt x="351" y="148"/>
                  </a:cubicBezTo>
                  <a:cubicBezTo>
                    <a:pt x="396" y="148"/>
                    <a:pt x="441" y="146"/>
                    <a:pt x="485" y="142"/>
                  </a:cubicBezTo>
                  <a:lnTo>
                    <a:pt x="1805" y="175"/>
                  </a:lnTo>
                  <a:lnTo>
                    <a:pt x="6183" y="175"/>
                  </a:lnTo>
                  <a:cubicBezTo>
                    <a:pt x="7887" y="175"/>
                    <a:pt x="9424" y="158"/>
                    <a:pt x="10544" y="142"/>
                  </a:cubicBezTo>
                  <a:lnTo>
                    <a:pt x="11881" y="108"/>
                  </a:lnTo>
                  <a:cubicBezTo>
                    <a:pt x="12031" y="108"/>
                    <a:pt x="12198" y="91"/>
                    <a:pt x="12365" y="75"/>
                  </a:cubicBezTo>
                  <a:cubicBezTo>
                    <a:pt x="12243" y="50"/>
                    <a:pt x="12120" y="35"/>
                    <a:pt x="12005" y="35"/>
                  </a:cubicBezTo>
                  <a:cubicBezTo>
                    <a:pt x="11962" y="35"/>
                    <a:pt x="11921" y="37"/>
                    <a:pt x="11881" y="41"/>
                  </a:cubicBezTo>
                  <a:lnTo>
                    <a:pt x="10544" y="8"/>
                  </a:lnTo>
                  <a:cubicBezTo>
                    <a:pt x="9798" y="8"/>
                    <a:pt x="8866" y="0"/>
                    <a:pt x="782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7201707" y="4222713"/>
              <a:ext cx="399535" cy="8045"/>
            </a:xfrm>
            <a:custGeom>
              <a:avLst/>
              <a:gdLst/>
              <a:ahLst/>
              <a:cxnLst/>
              <a:rect l="l" t="t" r="r" b="b"/>
              <a:pathLst>
                <a:path w="12466" h="251" extrusionOk="0">
                  <a:moveTo>
                    <a:pt x="1822" y="0"/>
                  </a:moveTo>
                  <a:lnTo>
                    <a:pt x="502" y="17"/>
                  </a:lnTo>
                  <a:cubicBezTo>
                    <a:pt x="453" y="12"/>
                    <a:pt x="404" y="10"/>
                    <a:pt x="355" y="10"/>
                  </a:cubicBezTo>
                  <a:cubicBezTo>
                    <a:pt x="237" y="10"/>
                    <a:pt x="119" y="22"/>
                    <a:pt x="1" y="34"/>
                  </a:cubicBezTo>
                  <a:cubicBezTo>
                    <a:pt x="168" y="67"/>
                    <a:pt x="335" y="84"/>
                    <a:pt x="502" y="84"/>
                  </a:cubicBezTo>
                  <a:lnTo>
                    <a:pt x="1822" y="117"/>
                  </a:lnTo>
                  <a:cubicBezTo>
                    <a:pt x="2958" y="151"/>
                    <a:pt x="4512" y="184"/>
                    <a:pt x="6233" y="201"/>
                  </a:cubicBezTo>
                  <a:cubicBezTo>
                    <a:pt x="7954" y="234"/>
                    <a:pt x="9508" y="251"/>
                    <a:pt x="10628" y="251"/>
                  </a:cubicBezTo>
                  <a:lnTo>
                    <a:pt x="11964" y="234"/>
                  </a:lnTo>
                  <a:cubicBezTo>
                    <a:pt x="12131" y="234"/>
                    <a:pt x="12298" y="234"/>
                    <a:pt x="12465" y="218"/>
                  </a:cubicBezTo>
                  <a:cubicBezTo>
                    <a:pt x="12298" y="184"/>
                    <a:pt x="12131" y="167"/>
                    <a:pt x="11964" y="167"/>
                  </a:cubicBezTo>
                  <a:lnTo>
                    <a:pt x="10628" y="117"/>
                  </a:lnTo>
                  <a:cubicBezTo>
                    <a:pt x="9508" y="101"/>
                    <a:pt x="7954" y="67"/>
                    <a:pt x="6233" y="34"/>
                  </a:cubicBezTo>
                  <a:cubicBezTo>
                    <a:pt x="4512" y="17"/>
                    <a:pt x="2958" y="0"/>
                    <a:pt x="182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1" r:id="rId8"/>
    <p:sldLayoutId id="2147483665" r:id="rId9"/>
    <p:sldLayoutId id="2147483671" r:id="rId10"/>
    <p:sldLayoutId id="2147483675" r:id="rId11"/>
    <p:sldLayoutId id="2147483677" r:id="rId1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59728"/>
            <a:ext cx="6858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en" sz="2600" b="1" dirty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ây </a:t>
            </a:r>
            <a:r>
              <a:rPr lang="en" sz="26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dựng </a:t>
            </a:r>
            <a:r>
              <a:rPr lang="en" sz="2600" b="1" smtClean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ứng dụng trao đổi Công nghệ sử dụng Spring Framework</a:t>
            </a:r>
            <a:endParaRPr lang="en-US" sz="2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89713"/>
            <a:ext cx="6857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1200" dirty="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1200" dirty="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200" err="1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Nguyễn</a:t>
            </a:r>
            <a:r>
              <a:rPr lang="en-US" sz="120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smtClean="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Hồng Cường</a:t>
            </a:r>
            <a:r>
              <a:rPr lang="en-US" sz="1200" dirty="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/>
            </a:r>
            <a:br>
              <a:rPr lang="en-US" sz="1200" dirty="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r>
              <a:rPr lang="en-US" sz="1200" dirty="0" err="1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Giảng</a:t>
            </a:r>
            <a:r>
              <a:rPr lang="en-US" sz="1200" dirty="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1200" dirty="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hướng</a:t>
            </a:r>
            <a:r>
              <a:rPr lang="en-US" sz="1200" dirty="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dẫn</a:t>
            </a:r>
            <a:r>
              <a:rPr lang="en-US" sz="120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200" smtClean="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Th.S </a:t>
            </a:r>
            <a:r>
              <a:rPr lang="en-US" sz="1200" err="1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Nguyễn</a:t>
            </a:r>
            <a:r>
              <a:rPr lang="en-US" sz="120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smtClean="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Đình Hiến</a:t>
            </a:r>
            <a:endParaRPr lang="en-US" sz="1200" dirty="0">
              <a:solidFill>
                <a:srgbClr val="333E44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461140"/>
            <a:ext cx="685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333E44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BÁO CÁO ĐỒ ÁN TỐT NGHIỆP ĐẠI HỌC</a:t>
            </a:r>
          </a:p>
        </p:txBody>
      </p:sp>
      <p:pic>
        <p:nvPicPr>
          <p:cNvPr id="5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B8541143-1002-4FD4-84E9-4057EEF6D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484" y="442086"/>
            <a:ext cx="797442" cy="770537"/>
          </a:xfrm>
          <a:prstGeom prst="rect">
            <a:avLst/>
          </a:prstGeom>
        </p:spPr>
      </p:pic>
      <p:grpSp>
        <p:nvGrpSpPr>
          <p:cNvPr id="13" name="Google Shape;863;p34"/>
          <p:cNvGrpSpPr/>
          <p:nvPr/>
        </p:nvGrpSpPr>
        <p:grpSpPr>
          <a:xfrm>
            <a:off x="4890141" y="3511821"/>
            <a:ext cx="1878941" cy="1148530"/>
            <a:chOff x="3551078" y="894499"/>
            <a:chExt cx="5591283" cy="3790746"/>
          </a:xfrm>
        </p:grpSpPr>
        <p:sp>
          <p:nvSpPr>
            <p:cNvPr id="14" name="Google Shape;864;p34"/>
            <p:cNvSpPr/>
            <p:nvPr/>
          </p:nvSpPr>
          <p:spPr>
            <a:xfrm>
              <a:off x="7439416" y="1150995"/>
              <a:ext cx="1702945" cy="1120308"/>
            </a:xfrm>
            <a:custGeom>
              <a:avLst/>
              <a:gdLst/>
              <a:ahLst/>
              <a:cxnLst/>
              <a:rect l="l" t="t" r="r" b="b"/>
              <a:pathLst>
                <a:path w="53134" h="34955" extrusionOk="0">
                  <a:moveTo>
                    <a:pt x="3626" y="1"/>
                  </a:moveTo>
                  <a:lnTo>
                    <a:pt x="0" y="34955"/>
                  </a:lnTo>
                  <a:lnTo>
                    <a:pt x="49074" y="34955"/>
                  </a:lnTo>
                  <a:lnTo>
                    <a:pt x="53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" name="Google Shape;865;p34"/>
            <p:cNvSpPr/>
            <p:nvPr/>
          </p:nvSpPr>
          <p:spPr>
            <a:xfrm>
              <a:off x="7610788" y="1330924"/>
              <a:ext cx="80349" cy="752438"/>
            </a:xfrm>
            <a:custGeom>
              <a:avLst/>
              <a:gdLst/>
              <a:ahLst/>
              <a:cxnLst/>
              <a:rect l="l" t="t" r="r" b="b"/>
              <a:pathLst>
                <a:path w="2507" h="23477" extrusionOk="0">
                  <a:moveTo>
                    <a:pt x="2473" y="1"/>
                  </a:moveTo>
                  <a:lnTo>
                    <a:pt x="2473" y="1"/>
                  </a:lnTo>
                  <a:cubicBezTo>
                    <a:pt x="2423" y="1"/>
                    <a:pt x="1855" y="5247"/>
                    <a:pt x="1187" y="11730"/>
                  </a:cubicBezTo>
                  <a:cubicBezTo>
                    <a:pt x="518" y="18213"/>
                    <a:pt x="0" y="23476"/>
                    <a:pt x="50" y="23476"/>
                  </a:cubicBezTo>
                  <a:cubicBezTo>
                    <a:pt x="84" y="23476"/>
                    <a:pt x="669" y="18230"/>
                    <a:pt x="1337" y="11747"/>
                  </a:cubicBezTo>
                  <a:cubicBezTo>
                    <a:pt x="2005" y="5264"/>
                    <a:pt x="2507" y="17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" name="Google Shape;866;p34"/>
            <p:cNvSpPr/>
            <p:nvPr/>
          </p:nvSpPr>
          <p:spPr>
            <a:xfrm>
              <a:off x="7740911" y="1366275"/>
              <a:ext cx="158007" cy="4840"/>
            </a:xfrm>
            <a:custGeom>
              <a:avLst/>
              <a:gdLst/>
              <a:ahLst/>
              <a:cxnLst/>
              <a:rect l="l" t="t" r="r" b="b"/>
              <a:pathLst>
                <a:path w="4930" h="151" extrusionOk="0">
                  <a:moveTo>
                    <a:pt x="2457" y="0"/>
                  </a:moveTo>
                  <a:cubicBezTo>
                    <a:pt x="1103" y="0"/>
                    <a:pt x="0" y="34"/>
                    <a:pt x="0" y="67"/>
                  </a:cubicBezTo>
                  <a:cubicBezTo>
                    <a:pt x="0" y="117"/>
                    <a:pt x="1103" y="151"/>
                    <a:pt x="2457" y="151"/>
                  </a:cubicBezTo>
                  <a:cubicBezTo>
                    <a:pt x="3827" y="151"/>
                    <a:pt x="4929" y="117"/>
                    <a:pt x="4929" y="67"/>
                  </a:cubicBezTo>
                  <a:cubicBezTo>
                    <a:pt x="4929" y="34"/>
                    <a:pt x="3827" y="0"/>
                    <a:pt x="24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" name="Google Shape;867;p34"/>
            <p:cNvSpPr/>
            <p:nvPr/>
          </p:nvSpPr>
          <p:spPr>
            <a:xfrm>
              <a:off x="7941736" y="1366275"/>
              <a:ext cx="628693" cy="4840"/>
            </a:xfrm>
            <a:custGeom>
              <a:avLst/>
              <a:gdLst/>
              <a:ahLst/>
              <a:cxnLst/>
              <a:rect l="l" t="t" r="r" b="b"/>
              <a:pathLst>
                <a:path w="19616" h="151" extrusionOk="0">
                  <a:moveTo>
                    <a:pt x="9808" y="0"/>
                  </a:moveTo>
                  <a:cubicBezTo>
                    <a:pt x="4394" y="0"/>
                    <a:pt x="0" y="34"/>
                    <a:pt x="0" y="67"/>
                  </a:cubicBezTo>
                  <a:cubicBezTo>
                    <a:pt x="0" y="117"/>
                    <a:pt x="4394" y="151"/>
                    <a:pt x="9808" y="151"/>
                  </a:cubicBezTo>
                  <a:cubicBezTo>
                    <a:pt x="15222" y="151"/>
                    <a:pt x="19616" y="117"/>
                    <a:pt x="19616" y="67"/>
                  </a:cubicBezTo>
                  <a:cubicBezTo>
                    <a:pt x="19616" y="34"/>
                    <a:pt x="15238" y="0"/>
                    <a:pt x="98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" name="Google Shape;868;p34"/>
            <p:cNvSpPr/>
            <p:nvPr/>
          </p:nvSpPr>
          <p:spPr>
            <a:xfrm>
              <a:off x="7722161" y="1764144"/>
              <a:ext cx="158007" cy="5384"/>
            </a:xfrm>
            <a:custGeom>
              <a:avLst/>
              <a:gdLst/>
              <a:ahLst/>
              <a:cxnLst/>
              <a:rect l="l" t="t" r="r" b="b"/>
              <a:pathLst>
                <a:path w="4930" h="168" extrusionOk="0">
                  <a:moveTo>
                    <a:pt x="2473" y="1"/>
                  </a:moveTo>
                  <a:cubicBezTo>
                    <a:pt x="1103" y="1"/>
                    <a:pt x="1" y="34"/>
                    <a:pt x="1" y="84"/>
                  </a:cubicBezTo>
                  <a:cubicBezTo>
                    <a:pt x="1" y="118"/>
                    <a:pt x="1103" y="168"/>
                    <a:pt x="2473" y="168"/>
                  </a:cubicBezTo>
                  <a:cubicBezTo>
                    <a:pt x="3827" y="168"/>
                    <a:pt x="4930" y="118"/>
                    <a:pt x="4930" y="84"/>
                  </a:cubicBezTo>
                  <a:cubicBezTo>
                    <a:pt x="4930" y="34"/>
                    <a:pt x="3827" y="1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" name="Google Shape;869;p34"/>
            <p:cNvSpPr/>
            <p:nvPr/>
          </p:nvSpPr>
          <p:spPr>
            <a:xfrm>
              <a:off x="7922987" y="1764144"/>
              <a:ext cx="629238" cy="5384"/>
            </a:xfrm>
            <a:custGeom>
              <a:avLst/>
              <a:gdLst/>
              <a:ahLst/>
              <a:cxnLst/>
              <a:rect l="l" t="t" r="r" b="b"/>
              <a:pathLst>
                <a:path w="19633" h="168" extrusionOk="0">
                  <a:moveTo>
                    <a:pt x="9808" y="1"/>
                  </a:moveTo>
                  <a:cubicBezTo>
                    <a:pt x="4395" y="1"/>
                    <a:pt x="0" y="34"/>
                    <a:pt x="0" y="84"/>
                  </a:cubicBezTo>
                  <a:cubicBezTo>
                    <a:pt x="0" y="118"/>
                    <a:pt x="4395" y="168"/>
                    <a:pt x="9808" y="168"/>
                  </a:cubicBezTo>
                  <a:cubicBezTo>
                    <a:pt x="15239" y="168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" name="Google Shape;870;p34"/>
            <p:cNvSpPr/>
            <p:nvPr/>
          </p:nvSpPr>
          <p:spPr>
            <a:xfrm>
              <a:off x="7708764" y="1947822"/>
              <a:ext cx="629270" cy="4872"/>
            </a:xfrm>
            <a:custGeom>
              <a:avLst/>
              <a:gdLst/>
              <a:ahLst/>
              <a:cxnLst/>
              <a:rect l="l" t="t" r="r" b="b"/>
              <a:pathLst>
                <a:path w="19634" h="152" extrusionOk="0">
                  <a:moveTo>
                    <a:pt x="9809" y="1"/>
                  </a:moveTo>
                  <a:cubicBezTo>
                    <a:pt x="4395" y="1"/>
                    <a:pt x="1" y="34"/>
                    <a:pt x="1" y="84"/>
                  </a:cubicBezTo>
                  <a:cubicBezTo>
                    <a:pt x="1" y="118"/>
                    <a:pt x="4395" y="151"/>
                    <a:pt x="9809" y="151"/>
                  </a:cubicBezTo>
                  <a:cubicBezTo>
                    <a:pt x="15239" y="151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" name="Google Shape;871;p34"/>
            <p:cNvSpPr/>
            <p:nvPr/>
          </p:nvSpPr>
          <p:spPr>
            <a:xfrm>
              <a:off x="7746263" y="1478194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1" y="51"/>
                    <a:pt x="1" y="84"/>
                  </a:cubicBezTo>
                  <a:cubicBezTo>
                    <a:pt x="1" y="134"/>
                    <a:pt x="1554" y="168"/>
                    <a:pt x="3459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51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" name="Google Shape;872;p34"/>
            <p:cNvSpPr/>
            <p:nvPr/>
          </p:nvSpPr>
          <p:spPr>
            <a:xfrm>
              <a:off x="7740366" y="1643123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76" y="1"/>
                  </a:moveTo>
                  <a:cubicBezTo>
                    <a:pt x="1555" y="1"/>
                    <a:pt x="1" y="34"/>
                    <a:pt x="1" y="84"/>
                  </a:cubicBezTo>
                  <a:cubicBezTo>
                    <a:pt x="1" y="134"/>
                    <a:pt x="1555" y="168"/>
                    <a:pt x="3476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34"/>
                    <a:pt x="5381" y="1"/>
                    <a:pt x="34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" name="Google Shape;873;p34"/>
            <p:cNvSpPr/>
            <p:nvPr/>
          </p:nvSpPr>
          <p:spPr>
            <a:xfrm>
              <a:off x="7928339" y="1878755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0" y="34"/>
                    <a:pt x="0" y="84"/>
                  </a:cubicBezTo>
                  <a:cubicBezTo>
                    <a:pt x="0" y="117"/>
                    <a:pt x="1554" y="167"/>
                    <a:pt x="3459" y="167"/>
                  </a:cubicBezTo>
                  <a:cubicBezTo>
                    <a:pt x="5381" y="167"/>
                    <a:pt x="6934" y="117"/>
                    <a:pt x="6934" y="84"/>
                  </a:cubicBezTo>
                  <a:cubicBezTo>
                    <a:pt x="6934" y="34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" name="Google Shape;874;p34"/>
            <p:cNvSpPr/>
            <p:nvPr/>
          </p:nvSpPr>
          <p:spPr>
            <a:xfrm>
              <a:off x="8208937" y="1478194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51"/>
                    <a:pt x="1" y="84"/>
                  </a:cubicBezTo>
                  <a:cubicBezTo>
                    <a:pt x="1" y="134"/>
                    <a:pt x="3961" y="168"/>
                    <a:pt x="8856" y="168"/>
                  </a:cubicBezTo>
                  <a:cubicBezTo>
                    <a:pt x="13752" y="168"/>
                    <a:pt x="17712" y="134"/>
                    <a:pt x="17712" y="84"/>
                  </a:cubicBezTo>
                  <a:cubicBezTo>
                    <a:pt x="17712" y="51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" name="Google Shape;875;p34"/>
            <p:cNvSpPr/>
            <p:nvPr/>
          </p:nvSpPr>
          <p:spPr>
            <a:xfrm>
              <a:off x="8033848" y="1652770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0" y="0"/>
                    <a:pt x="0" y="34"/>
                    <a:pt x="0" y="84"/>
                  </a:cubicBezTo>
                  <a:cubicBezTo>
                    <a:pt x="0" y="117"/>
                    <a:pt x="3960" y="167"/>
                    <a:pt x="8856" y="167"/>
                  </a:cubicBezTo>
                  <a:cubicBezTo>
                    <a:pt x="13751" y="167"/>
                    <a:pt x="17711" y="117"/>
                    <a:pt x="17711" y="84"/>
                  </a:cubicBezTo>
                  <a:cubicBezTo>
                    <a:pt x="17711" y="34"/>
                    <a:pt x="13751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" name="Google Shape;876;p34"/>
            <p:cNvSpPr/>
            <p:nvPr/>
          </p:nvSpPr>
          <p:spPr>
            <a:xfrm>
              <a:off x="8229288" y="1878755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34"/>
                    <a:pt x="1" y="84"/>
                  </a:cubicBezTo>
                  <a:cubicBezTo>
                    <a:pt x="1" y="117"/>
                    <a:pt x="3961" y="167"/>
                    <a:pt x="8856" y="167"/>
                  </a:cubicBezTo>
                  <a:cubicBezTo>
                    <a:pt x="13735" y="167"/>
                    <a:pt x="17712" y="117"/>
                    <a:pt x="17712" y="84"/>
                  </a:cubicBezTo>
                  <a:cubicBezTo>
                    <a:pt x="17712" y="34"/>
                    <a:pt x="13735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" name="Google Shape;877;p34"/>
            <p:cNvSpPr/>
            <p:nvPr/>
          </p:nvSpPr>
          <p:spPr>
            <a:xfrm>
              <a:off x="7710912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7"/>
                    <a:pt x="3961" y="168"/>
                    <a:pt x="8856" y="168"/>
                  </a:cubicBezTo>
                  <a:cubicBezTo>
                    <a:pt x="13752" y="168"/>
                    <a:pt x="17712" y="117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" name="Google Shape;878;p34"/>
            <p:cNvSpPr/>
            <p:nvPr/>
          </p:nvSpPr>
          <p:spPr>
            <a:xfrm>
              <a:off x="8338547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0" y="1"/>
                    <a:pt x="0" y="34"/>
                    <a:pt x="0" y="84"/>
                  </a:cubicBezTo>
                  <a:cubicBezTo>
                    <a:pt x="0" y="117"/>
                    <a:pt x="3960" y="168"/>
                    <a:pt x="8856" y="168"/>
                  </a:cubicBezTo>
                  <a:cubicBezTo>
                    <a:pt x="13751" y="168"/>
                    <a:pt x="17711" y="117"/>
                    <a:pt x="17711" y="84"/>
                  </a:cubicBezTo>
                  <a:cubicBezTo>
                    <a:pt x="17711" y="34"/>
                    <a:pt x="13751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9" name="Google Shape;879;p34"/>
            <p:cNvSpPr/>
            <p:nvPr/>
          </p:nvSpPr>
          <p:spPr>
            <a:xfrm>
              <a:off x="7710912" y="2146500"/>
              <a:ext cx="567670" cy="4872"/>
            </a:xfrm>
            <a:custGeom>
              <a:avLst/>
              <a:gdLst/>
              <a:ahLst/>
              <a:cxnLst/>
              <a:rect l="l" t="t" r="r" b="b"/>
              <a:pathLst>
                <a:path w="17712" h="152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8"/>
                    <a:pt x="3961" y="151"/>
                    <a:pt x="8856" y="151"/>
                  </a:cubicBezTo>
                  <a:cubicBezTo>
                    <a:pt x="13735" y="151"/>
                    <a:pt x="17712" y="118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0" name="Google Shape;880;p34"/>
            <p:cNvSpPr/>
            <p:nvPr/>
          </p:nvSpPr>
          <p:spPr>
            <a:xfrm>
              <a:off x="7738218" y="1525852"/>
              <a:ext cx="567670" cy="4840"/>
            </a:xfrm>
            <a:custGeom>
              <a:avLst/>
              <a:gdLst/>
              <a:ahLst/>
              <a:cxnLst/>
              <a:rect l="l" t="t" r="r" b="b"/>
              <a:pathLst>
                <a:path w="17712" h="151" extrusionOk="0">
                  <a:moveTo>
                    <a:pt x="8856" y="0"/>
                  </a:moveTo>
                  <a:cubicBezTo>
                    <a:pt x="3978" y="0"/>
                    <a:pt x="1" y="34"/>
                    <a:pt x="1" y="84"/>
                  </a:cubicBezTo>
                  <a:cubicBezTo>
                    <a:pt x="1" y="117"/>
                    <a:pt x="3978" y="151"/>
                    <a:pt x="8856" y="151"/>
                  </a:cubicBezTo>
                  <a:cubicBezTo>
                    <a:pt x="13752" y="151"/>
                    <a:pt x="17712" y="117"/>
                    <a:pt x="17712" y="84"/>
                  </a:cubicBezTo>
                  <a:cubicBezTo>
                    <a:pt x="17712" y="34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1" name="Google Shape;881;p34"/>
            <p:cNvSpPr/>
            <p:nvPr/>
          </p:nvSpPr>
          <p:spPr>
            <a:xfrm>
              <a:off x="8008656" y="1479251"/>
              <a:ext cx="146244" cy="4872"/>
            </a:xfrm>
            <a:custGeom>
              <a:avLst/>
              <a:gdLst/>
              <a:ahLst/>
              <a:cxnLst/>
              <a:rect l="l" t="t" r="r" b="b"/>
              <a:pathLst>
                <a:path w="4563" h="152" extrusionOk="0">
                  <a:moveTo>
                    <a:pt x="2273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73" y="151"/>
                  </a:cubicBezTo>
                  <a:cubicBezTo>
                    <a:pt x="3543" y="151"/>
                    <a:pt x="4562" y="118"/>
                    <a:pt x="4562" y="68"/>
                  </a:cubicBezTo>
                  <a:cubicBezTo>
                    <a:pt x="4562" y="34"/>
                    <a:pt x="3543" y="1"/>
                    <a:pt x="22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2" name="Google Shape;882;p34"/>
            <p:cNvSpPr/>
            <p:nvPr/>
          </p:nvSpPr>
          <p:spPr>
            <a:xfrm>
              <a:off x="7715206" y="1818244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89" y="0"/>
                  </a:moveTo>
                  <a:cubicBezTo>
                    <a:pt x="1020" y="0"/>
                    <a:pt x="0" y="34"/>
                    <a:pt x="0" y="84"/>
                  </a:cubicBezTo>
                  <a:cubicBezTo>
                    <a:pt x="0" y="134"/>
                    <a:pt x="1020" y="167"/>
                    <a:pt x="2289" y="167"/>
                  </a:cubicBezTo>
                  <a:cubicBezTo>
                    <a:pt x="3543" y="167"/>
                    <a:pt x="4562" y="134"/>
                    <a:pt x="4562" y="84"/>
                  </a:cubicBezTo>
                  <a:cubicBezTo>
                    <a:pt x="4562" y="34"/>
                    <a:pt x="3543" y="0"/>
                    <a:pt x="228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3" name="Google Shape;883;p34"/>
            <p:cNvSpPr/>
            <p:nvPr/>
          </p:nvSpPr>
          <p:spPr>
            <a:xfrm>
              <a:off x="7712001" y="1878755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73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67"/>
                    <a:pt x="2273" y="167"/>
                  </a:cubicBezTo>
                  <a:cubicBezTo>
                    <a:pt x="3542" y="167"/>
                    <a:pt x="4562" y="117"/>
                    <a:pt x="4562" y="84"/>
                  </a:cubicBezTo>
                  <a:cubicBezTo>
                    <a:pt x="4562" y="34"/>
                    <a:pt x="3542" y="0"/>
                    <a:pt x="22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4" name="Google Shape;884;p34"/>
            <p:cNvSpPr/>
            <p:nvPr/>
          </p:nvSpPr>
          <p:spPr>
            <a:xfrm>
              <a:off x="7544380" y="1266664"/>
              <a:ext cx="1580321" cy="5384"/>
            </a:xfrm>
            <a:custGeom>
              <a:avLst/>
              <a:gdLst/>
              <a:ahLst/>
              <a:cxnLst/>
              <a:rect l="l" t="t" r="r" b="b"/>
              <a:pathLst>
                <a:path w="49308" h="168" extrusionOk="0">
                  <a:moveTo>
                    <a:pt x="24662" y="1"/>
                  </a:moveTo>
                  <a:cubicBezTo>
                    <a:pt x="11045" y="1"/>
                    <a:pt x="0" y="34"/>
                    <a:pt x="0" y="84"/>
                  </a:cubicBezTo>
                  <a:cubicBezTo>
                    <a:pt x="0" y="118"/>
                    <a:pt x="11045" y="168"/>
                    <a:pt x="24662" y="168"/>
                  </a:cubicBezTo>
                  <a:cubicBezTo>
                    <a:pt x="38280" y="168"/>
                    <a:pt x="49307" y="118"/>
                    <a:pt x="49307" y="84"/>
                  </a:cubicBezTo>
                  <a:cubicBezTo>
                    <a:pt x="49307" y="34"/>
                    <a:pt x="38280" y="1"/>
                    <a:pt x="2466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5" name="Google Shape;885;p34"/>
            <p:cNvSpPr/>
            <p:nvPr/>
          </p:nvSpPr>
          <p:spPr>
            <a:xfrm>
              <a:off x="7625787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67" y="0"/>
                    <a:pt x="0" y="635"/>
                    <a:pt x="384" y="1003"/>
                  </a:cubicBezTo>
                  <a:cubicBezTo>
                    <a:pt x="502" y="1121"/>
                    <a:pt x="646" y="1173"/>
                    <a:pt x="787" y="1173"/>
                  </a:cubicBezTo>
                  <a:cubicBezTo>
                    <a:pt x="1085" y="1173"/>
                    <a:pt x="1370" y="937"/>
                    <a:pt x="1370" y="585"/>
                  </a:cubicBezTo>
                  <a:cubicBezTo>
                    <a:pt x="1370" y="268"/>
                    <a:pt x="1120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6" name="Google Shape;886;p34"/>
            <p:cNvSpPr/>
            <p:nvPr/>
          </p:nvSpPr>
          <p:spPr>
            <a:xfrm>
              <a:off x="7706649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5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7" name="Google Shape;887;p34"/>
            <p:cNvSpPr/>
            <p:nvPr/>
          </p:nvSpPr>
          <p:spPr>
            <a:xfrm>
              <a:off x="7786966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6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6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8" name="Google Shape;888;p34"/>
            <p:cNvSpPr/>
            <p:nvPr/>
          </p:nvSpPr>
          <p:spPr>
            <a:xfrm>
              <a:off x="4706705" y="1223300"/>
              <a:ext cx="1060342" cy="697793"/>
            </a:xfrm>
            <a:custGeom>
              <a:avLst/>
              <a:gdLst/>
              <a:ahLst/>
              <a:cxnLst/>
              <a:rect l="l" t="t" r="r" b="b"/>
              <a:pathLst>
                <a:path w="33084" h="21772" extrusionOk="0">
                  <a:moveTo>
                    <a:pt x="2256" y="0"/>
                  </a:moveTo>
                  <a:lnTo>
                    <a:pt x="1" y="21771"/>
                  </a:lnTo>
                  <a:lnTo>
                    <a:pt x="30561" y="21771"/>
                  </a:lnTo>
                  <a:lnTo>
                    <a:pt x="330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9" name="Google Shape;889;p34"/>
            <p:cNvSpPr/>
            <p:nvPr/>
          </p:nvSpPr>
          <p:spPr>
            <a:xfrm>
              <a:off x="4812726" y="1335731"/>
              <a:ext cx="51440" cy="468603"/>
            </a:xfrm>
            <a:custGeom>
              <a:avLst/>
              <a:gdLst/>
              <a:ahLst/>
              <a:cxnLst/>
              <a:rect l="l" t="t" r="r" b="b"/>
              <a:pathLst>
                <a:path w="1605" h="14621" extrusionOk="0">
                  <a:moveTo>
                    <a:pt x="1554" y="1"/>
                  </a:moveTo>
                  <a:cubicBezTo>
                    <a:pt x="1503" y="1"/>
                    <a:pt x="1136" y="3269"/>
                    <a:pt x="719" y="7303"/>
                  </a:cubicBezTo>
                  <a:cubicBezTo>
                    <a:pt x="302" y="11329"/>
                    <a:pt x="1" y="14604"/>
                    <a:pt x="51" y="14621"/>
                  </a:cubicBezTo>
                  <a:cubicBezTo>
                    <a:pt x="84" y="14621"/>
                    <a:pt x="469" y="11346"/>
                    <a:pt x="886" y="7319"/>
                  </a:cubicBezTo>
                  <a:cubicBezTo>
                    <a:pt x="1304" y="3276"/>
                    <a:pt x="1605" y="1"/>
                    <a:pt x="1555" y="1"/>
                  </a:cubicBezTo>
                  <a:cubicBezTo>
                    <a:pt x="1555" y="1"/>
                    <a:pt x="1555" y="1"/>
                    <a:pt x="15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0" name="Google Shape;890;p34"/>
            <p:cNvSpPr/>
            <p:nvPr/>
          </p:nvSpPr>
          <p:spPr>
            <a:xfrm>
              <a:off x="4894133" y="1356628"/>
              <a:ext cx="98586" cy="4840"/>
            </a:xfrm>
            <a:custGeom>
              <a:avLst/>
              <a:gdLst/>
              <a:ahLst/>
              <a:cxnLst/>
              <a:rect l="l" t="t" r="r" b="b"/>
              <a:pathLst>
                <a:path w="3076" h="151" extrusionOk="0">
                  <a:moveTo>
                    <a:pt x="1538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38" y="151"/>
                  </a:cubicBezTo>
                  <a:cubicBezTo>
                    <a:pt x="2390" y="151"/>
                    <a:pt x="3075" y="118"/>
                    <a:pt x="3075" y="67"/>
                  </a:cubicBezTo>
                  <a:cubicBezTo>
                    <a:pt x="3075" y="34"/>
                    <a:pt x="2390" y="1"/>
                    <a:pt x="15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1" name="Google Shape;891;p34"/>
            <p:cNvSpPr/>
            <p:nvPr/>
          </p:nvSpPr>
          <p:spPr>
            <a:xfrm>
              <a:off x="5019449" y="1356628"/>
              <a:ext cx="391491" cy="4840"/>
            </a:xfrm>
            <a:custGeom>
              <a:avLst/>
              <a:gdLst/>
              <a:ahLst/>
              <a:cxnLst/>
              <a:rect l="l" t="t" r="r" b="b"/>
              <a:pathLst>
                <a:path w="12215" h="151" extrusionOk="0">
                  <a:moveTo>
                    <a:pt x="6116" y="1"/>
                  </a:moveTo>
                  <a:cubicBezTo>
                    <a:pt x="2724" y="1"/>
                    <a:pt x="0" y="34"/>
                    <a:pt x="0" y="67"/>
                  </a:cubicBezTo>
                  <a:cubicBezTo>
                    <a:pt x="0" y="118"/>
                    <a:pt x="2741" y="151"/>
                    <a:pt x="6116" y="151"/>
                  </a:cubicBezTo>
                  <a:cubicBezTo>
                    <a:pt x="9491" y="151"/>
                    <a:pt x="12214" y="118"/>
                    <a:pt x="12214" y="67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2" name="Google Shape;892;p34"/>
            <p:cNvSpPr/>
            <p:nvPr/>
          </p:nvSpPr>
          <p:spPr>
            <a:xfrm>
              <a:off x="4882884" y="1604567"/>
              <a:ext cx="98041" cy="4872"/>
            </a:xfrm>
            <a:custGeom>
              <a:avLst/>
              <a:gdLst/>
              <a:ahLst/>
              <a:cxnLst/>
              <a:rect l="l" t="t" r="r" b="b"/>
              <a:pathLst>
                <a:path w="3059" h="152" extrusionOk="0">
                  <a:moveTo>
                    <a:pt x="1521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21" y="151"/>
                  </a:cubicBezTo>
                  <a:cubicBezTo>
                    <a:pt x="2373" y="151"/>
                    <a:pt x="3058" y="118"/>
                    <a:pt x="3058" y="67"/>
                  </a:cubicBezTo>
                  <a:cubicBezTo>
                    <a:pt x="3058" y="34"/>
                    <a:pt x="2373" y="1"/>
                    <a:pt x="15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3" name="Google Shape;893;p34"/>
            <p:cNvSpPr/>
            <p:nvPr/>
          </p:nvSpPr>
          <p:spPr>
            <a:xfrm>
              <a:off x="5007655" y="1604567"/>
              <a:ext cx="392036" cy="4872"/>
            </a:xfrm>
            <a:custGeom>
              <a:avLst/>
              <a:gdLst/>
              <a:ahLst/>
              <a:cxnLst/>
              <a:rect l="l" t="t" r="r" b="b"/>
              <a:pathLst>
                <a:path w="12232" h="152" extrusionOk="0">
                  <a:moveTo>
                    <a:pt x="6116" y="1"/>
                  </a:moveTo>
                  <a:cubicBezTo>
                    <a:pt x="2741" y="1"/>
                    <a:pt x="1" y="34"/>
                    <a:pt x="1" y="67"/>
                  </a:cubicBezTo>
                  <a:cubicBezTo>
                    <a:pt x="1" y="118"/>
                    <a:pt x="2741" y="151"/>
                    <a:pt x="6116" y="151"/>
                  </a:cubicBezTo>
                  <a:cubicBezTo>
                    <a:pt x="9491" y="151"/>
                    <a:pt x="12232" y="118"/>
                    <a:pt x="12232" y="67"/>
                  </a:cubicBezTo>
                  <a:cubicBezTo>
                    <a:pt x="12232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4" name="Google Shape;894;p34"/>
            <p:cNvSpPr/>
            <p:nvPr/>
          </p:nvSpPr>
          <p:spPr>
            <a:xfrm>
              <a:off x="4874327" y="1718633"/>
              <a:ext cx="391491" cy="5384"/>
            </a:xfrm>
            <a:custGeom>
              <a:avLst/>
              <a:gdLst/>
              <a:ahLst/>
              <a:cxnLst/>
              <a:rect l="l" t="t" r="r" b="b"/>
              <a:pathLst>
                <a:path w="12215" h="168" extrusionOk="0">
                  <a:moveTo>
                    <a:pt x="6116" y="1"/>
                  </a:moveTo>
                  <a:cubicBezTo>
                    <a:pt x="2741" y="1"/>
                    <a:pt x="0" y="34"/>
                    <a:pt x="0" y="84"/>
                  </a:cubicBezTo>
                  <a:cubicBezTo>
                    <a:pt x="0" y="134"/>
                    <a:pt x="2741" y="168"/>
                    <a:pt x="6116" y="168"/>
                  </a:cubicBezTo>
                  <a:cubicBezTo>
                    <a:pt x="9491" y="168"/>
                    <a:pt x="12214" y="134"/>
                    <a:pt x="12214" y="84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5" name="Google Shape;895;p34"/>
            <p:cNvSpPr/>
            <p:nvPr/>
          </p:nvSpPr>
          <p:spPr>
            <a:xfrm>
              <a:off x="4897338" y="1426241"/>
              <a:ext cx="138744" cy="5384"/>
            </a:xfrm>
            <a:custGeom>
              <a:avLst/>
              <a:gdLst/>
              <a:ahLst/>
              <a:cxnLst/>
              <a:rect l="l" t="t" r="r" b="b"/>
              <a:pathLst>
                <a:path w="4329" h="168" extrusionOk="0">
                  <a:moveTo>
                    <a:pt x="2173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34"/>
                    <a:pt x="970" y="168"/>
                    <a:pt x="2173" y="168"/>
                  </a:cubicBezTo>
                  <a:cubicBezTo>
                    <a:pt x="3359" y="168"/>
                    <a:pt x="4328" y="134"/>
                    <a:pt x="4328" y="84"/>
                  </a:cubicBezTo>
                  <a:cubicBezTo>
                    <a:pt x="4328" y="34"/>
                    <a:pt x="3359" y="1"/>
                    <a:pt x="21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6" name="Google Shape;896;p34"/>
            <p:cNvSpPr/>
            <p:nvPr/>
          </p:nvSpPr>
          <p:spPr>
            <a:xfrm>
              <a:off x="4894133" y="1529057"/>
              <a:ext cx="138200" cy="4872"/>
            </a:xfrm>
            <a:custGeom>
              <a:avLst/>
              <a:gdLst/>
              <a:ahLst/>
              <a:cxnLst/>
              <a:rect l="l" t="t" r="r" b="b"/>
              <a:pathLst>
                <a:path w="4312" h="152" extrusionOk="0">
                  <a:moveTo>
                    <a:pt x="2156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18"/>
                    <a:pt x="970" y="151"/>
                    <a:pt x="2156" y="151"/>
                  </a:cubicBezTo>
                  <a:cubicBezTo>
                    <a:pt x="3342" y="151"/>
                    <a:pt x="4311" y="118"/>
                    <a:pt x="4311" y="84"/>
                  </a:cubicBezTo>
                  <a:cubicBezTo>
                    <a:pt x="4311" y="34"/>
                    <a:pt x="3342" y="1"/>
                    <a:pt x="21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7" name="Google Shape;897;p34"/>
            <p:cNvSpPr/>
            <p:nvPr/>
          </p:nvSpPr>
          <p:spPr>
            <a:xfrm>
              <a:off x="5010892" y="1675782"/>
              <a:ext cx="138712" cy="4872"/>
            </a:xfrm>
            <a:custGeom>
              <a:avLst/>
              <a:gdLst/>
              <a:ahLst/>
              <a:cxnLst/>
              <a:rect l="l" t="t" r="r" b="b"/>
              <a:pathLst>
                <a:path w="4328" h="152" extrusionOk="0">
                  <a:moveTo>
                    <a:pt x="2172" y="1"/>
                  </a:moveTo>
                  <a:cubicBezTo>
                    <a:pt x="969" y="1"/>
                    <a:pt x="0" y="34"/>
                    <a:pt x="0" y="84"/>
                  </a:cubicBezTo>
                  <a:cubicBezTo>
                    <a:pt x="0" y="118"/>
                    <a:pt x="969" y="151"/>
                    <a:pt x="2172" y="151"/>
                  </a:cubicBezTo>
                  <a:cubicBezTo>
                    <a:pt x="3359" y="151"/>
                    <a:pt x="4328" y="118"/>
                    <a:pt x="4328" y="84"/>
                  </a:cubicBezTo>
                  <a:cubicBezTo>
                    <a:pt x="4328" y="34"/>
                    <a:pt x="3359" y="1"/>
                    <a:pt x="21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8" name="Google Shape;898;p34"/>
            <p:cNvSpPr/>
            <p:nvPr/>
          </p:nvSpPr>
          <p:spPr>
            <a:xfrm>
              <a:off x="5185981" y="1426241"/>
              <a:ext cx="353479" cy="5384"/>
            </a:xfrm>
            <a:custGeom>
              <a:avLst/>
              <a:gdLst/>
              <a:ahLst/>
              <a:cxnLst/>
              <a:rect l="l" t="t" r="r" b="b"/>
              <a:pathLst>
                <a:path w="11029" h="168" extrusionOk="0">
                  <a:moveTo>
                    <a:pt x="5515" y="1"/>
                  </a:moveTo>
                  <a:cubicBezTo>
                    <a:pt x="2474" y="1"/>
                    <a:pt x="1" y="34"/>
                    <a:pt x="1" y="84"/>
                  </a:cubicBezTo>
                  <a:cubicBezTo>
                    <a:pt x="1" y="134"/>
                    <a:pt x="2474" y="168"/>
                    <a:pt x="5515" y="168"/>
                  </a:cubicBezTo>
                  <a:cubicBezTo>
                    <a:pt x="8556" y="168"/>
                    <a:pt x="11028" y="134"/>
                    <a:pt x="11028" y="84"/>
                  </a:cubicBezTo>
                  <a:cubicBezTo>
                    <a:pt x="11028" y="34"/>
                    <a:pt x="8556" y="1"/>
                    <a:pt x="551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9" name="Google Shape;899;p34"/>
            <p:cNvSpPr/>
            <p:nvPr/>
          </p:nvSpPr>
          <p:spPr>
            <a:xfrm>
              <a:off x="5076754" y="1534954"/>
              <a:ext cx="353447" cy="5384"/>
            </a:xfrm>
            <a:custGeom>
              <a:avLst/>
              <a:gdLst/>
              <a:ahLst/>
              <a:cxnLst/>
              <a:rect l="l" t="t" r="r" b="b"/>
              <a:pathLst>
                <a:path w="11028" h="168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7"/>
                    <a:pt x="2473" y="168"/>
                    <a:pt x="5514" y="168"/>
                  </a:cubicBezTo>
                  <a:cubicBezTo>
                    <a:pt x="8555" y="168"/>
                    <a:pt x="11028" y="117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0" name="Google Shape;900;p34"/>
            <p:cNvSpPr/>
            <p:nvPr/>
          </p:nvSpPr>
          <p:spPr>
            <a:xfrm>
              <a:off x="5198320" y="1675782"/>
              <a:ext cx="353447" cy="4872"/>
            </a:xfrm>
            <a:custGeom>
              <a:avLst/>
              <a:gdLst/>
              <a:ahLst/>
              <a:cxnLst/>
              <a:rect l="l" t="t" r="r" b="b"/>
              <a:pathLst>
                <a:path w="11028" h="152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8"/>
                    <a:pt x="2473" y="151"/>
                    <a:pt x="5514" y="151"/>
                  </a:cubicBezTo>
                  <a:cubicBezTo>
                    <a:pt x="8572" y="151"/>
                    <a:pt x="11028" y="118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1" name="Google Shape;901;p34"/>
            <p:cNvSpPr/>
            <p:nvPr/>
          </p:nvSpPr>
          <p:spPr>
            <a:xfrm>
              <a:off x="4875384" y="1801642"/>
              <a:ext cx="354024" cy="4840"/>
            </a:xfrm>
            <a:custGeom>
              <a:avLst/>
              <a:gdLst/>
              <a:ahLst/>
              <a:cxnLst/>
              <a:rect l="l" t="t" r="r" b="b"/>
              <a:pathLst>
                <a:path w="11046" h="151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17"/>
                    <a:pt x="2474" y="151"/>
                    <a:pt x="5531" y="151"/>
                  </a:cubicBezTo>
                  <a:cubicBezTo>
                    <a:pt x="8572" y="151"/>
                    <a:pt x="11045" y="117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2" name="Google Shape;902;p34"/>
            <p:cNvSpPr/>
            <p:nvPr/>
          </p:nvSpPr>
          <p:spPr>
            <a:xfrm>
              <a:off x="5266843" y="1801642"/>
              <a:ext cx="353479" cy="4840"/>
            </a:xfrm>
            <a:custGeom>
              <a:avLst/>
              <a:gdLst/>
              <a:ahLst/>
              <a:cxnLst/>
              <a:rect l="l" t="t" r="r" b="b"/>
              <a:pathLst>
                <a:path w="11029" h="151" extrusionOk="0">
                  <a:moveTo>
                    <a:pt x="5515" y="0"/>
                  </a:moveTo>
                  <a:cubicBezTo>
                    <a:pt x="2457" y="0"/>
                    <a:pt x="1" y="34"/>
                    <a:pt x="1" y="84"/>
                  </a:cubicBezTo>
                  <a:cubicBezTo>
                    <a:pt x="1" y="117"/>
                    <a:pt x="2457" y="151"/>
                    <a:pt x="5515" y="151"/>
                  </a:cubicBezTo>
                  <a:cubicBezTo>
                    <a:pt x="8556" y="151"/>
                    <a:pt x="11028" y="117"/>
                    <a:pt x="11028" y="84"/>
                  </a:cubicBezTo>
                  <a:cubicBezTo>
                    <a:pt x="11028" y="34"/>
                    <a:pt x="8556" y="0"/>
                    <a:pt x="55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3" name="Google Shape;903;p34"/>
            <p:cNvSpPr/>
            <p:nvPr/>
          </p:nvSpPr>
          <p:spPr>
            <a:xfrm>
              <a:off x="4875384" y="1842346"/>
              <a:ext cx="354024" cy="5384"/>
            </a:xfrm>
            <a:custGeom>
              <a:avLst/>
              <a:gdLst/>
              <a:ahLst/>
              <a:cxnLst/>
              <a:rect l="l" t="t" r="r" b="b"/>
              <a:pathLst>
                <a:path w="11046" h="168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34"/>
                    <a:pt x="2474" y="167"/>
                    <a:pt x="5531" y="167"/>
                  </a:cubicBezTo>
                  <a:cubicBezTo>
                    <a:pt x="8572" y="167"/>
                    <a:pt x="11045" y="134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4" name="Google Shape;904;p34"/>
            <p:cNvSpPr/>
            <p:nvPr/>
          </p:nvSpPr>
          <p:spPr>
            <a:xfrm>
              <a:off x="4892531" y="1455695"/>
              <a:ext cx="353992" cy="5384"/>
            </a:xfrm>
            <a:custGeom>
              <a:avLst/>
              <a:gdLst/>
              <a:ahLst/>
              <a:cxnLst/>
              <a:rect l="l" t="t" r="r" b="b"/>
              <a:pathLst>
                <a:path w="11045" h="168" extrusionOk="0">
                  <a:moveTo>
                    <a:pt x="5531" y="1"/>
                  </a:moveTo>
                  <a:cubicBezTo>
                    <a:pt x="2473" y="1"/>
                    <a:pt x="1" y="34"/>
                    <a:pt x="1" y="84"/>
                  </a:cubicBezTo>
                  <a:cubicBezTo>
                    <a:pt x="1" y="134"/>
                    <a:pt x="2473" y="168"/>
                    <a:pt x="5531" y="168"/>
                  </a:cubicBezTo>
                  <a:cubicBezTo>
                    <a:pt x="8572" y="168"/>
                    <a:pt x="11045" y="134"/>
                    <a:pt x="11045" y="84"/>
                  </a:cubicBezTo>
                  <a:cubicBezTo>
                    <a:pt x="11045" y="34"/>
                    <a:pt x="8572" y="1"/>
                    <a:pt x="553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5" name="Google Shape;905;p34"/>
            <p:cNvSpPr/>
            <p:nvPr/>
          </p:nvSpPr>
          <p:spPr>
            <a:xfrm>
              <a:off x="5061210" y="1426785"/>
              <a:ext cx="91086" cy="4840"/>
            </a:xfrm>
            <a:custGeom>
              <a:avLst/>
              <a:gdLst/>
              <a:ahLst/>
              <a:cxnLst/>
              <a:rect l="l" t="t" r="r" b="b"/>
              <a:pathLst>
                <a:path w="2842" h="151" extrusionOk="0">
                  <a:moveTo>
                    <a:pt x="1421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21" y="151"/>
                  </a:cubicBezTo>
                  <a:cubicBezTo>
                    <a:pt x="2206" y="151"/>
                    <a:pt x="2841" y="117"/>
                    <a:pt x="2841" y="84"/>
                  </a:cubicBezTo>
                  <a:cubicBezTo>
                    <a:pt x="2841" y="34"/>
                    <a:pt x="2206" y="0"/>
                    <a:pt x="14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6" name="Google Shape;906;p34"/>
            <p:cNvSpPr/>
            <p:nvPr/>
          </p:nvSpPr>
          <p:spPr>
            <a:xfrm>
              <a:off x="4878621" y="1638315"/>
              <a:ext cx="91054" cy="4840"/>
            </a:xfrm>
            <a:custGeom>
              <a:avLst/>
              <a:gdLst/>
              <a:ahLst/>
              <a:cxnLst/>
              <a:rect l="l" t="t" r="r" b="b"/>
              <a:pathLst>
                <a:path w="2841" h="151" extrusionOk="0">
                  <a:moveTo>
                    <a:pt x="1420" y="0"/>
                  </a:moveTo>
                  <a:cubicBezTo>
                    <a:pt x="635" y="0"/>
                    <a:pt x="0" y="34"/>
                    <a:pt x="0" y="67"/>
                  </a:cubicBezTo>
                  <a:cubicBezTo>
                    <a:pt x="0" y="117"/>
                    <a:pt x="635" y="151"/>
                    <a:pt x="1420" y="151"/>
                  </a:cubicBezTo>
                  <a:cubicBezTo>
                    <a:pt x="2206" y="151"/>
                    <a:pt x="2841" y="117"/>
                    <a:pt x="2841" y="67"/>
                  </a:cubicBezTo>
                  <a:cubicBezTo>
                    <a:pt x="2841" y="34"/>
                    <a:pt x="2206" y="0"/>
                    <a:pt x="14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7" name="Google Shape;907;p34"/>
            <p:cNvSpPr/>
            <p:nvPr/>
          </p:nvSpPr>
          <p:spPr>
            <a:xfrm>
              <a:off x="4876474" y="1675782"/>
              <a:ext cx="91054" cy="4872"/>
            </a:xfrm>
            <a:custGeom>
              <a:avLst/>
              <a:gdLst/>
              <a:ahLst/>
              <a:cxnLst/>
              <a:rect l="l" t="t" r="r" b="b"/>
              <a:pathLst>
                <a:path w="2841" h="152" extrusionOk="0">
                  <a:moveTo>
                    <a:pt x="1420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51"/>
                    <a:pt x="1420" y="151"/>
                  </a:cubicBezTo>
                  <a:cubicBezTo>
                    <a:pt x="2206" y="151"/>
                    <a:pt x="2841" y="118"/>
                    <a:pt x="2841" y="84"/>
                  </a:cubicBezTo>
                  <a:cubicBezTo>
                    <a:pt x="2841" y="34"/>
                    <a:pt x="2206" y="1"/>
                    <a:pt x="14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8" name="Google Shape;908;p34"/>
            <p:cNvSpPr/>
            <p:nvPr/>
          </p:nvSpPr>
          <p:spPr>
            <a:xfrm>
              <a:off x="4772055" y="1294515"/>
              <a:ext cx="984288" cy="5384"/>
            </a:xfrm>
            <a:custGeom>
              <a:avLst/>
              <a:gdLst/>
              <a:ahLst/>
              <a:cxnLst/>
              <a:rect l="l" t="t" r="r" b="b"/>
              <a:pathLst>
                <a:path w="30711" h="168" extrusionOk="0">
                  <a:moveTo>
                    <a:pt x="15355" y="0"/>
                  </a:moveTo>
                  <a:cubicBezTo>
                    <a:pt x="6867" y="0"/>
                    <a:pt x="0" y="34"/>
                    <a:pt x="0" y="84"/>
                  </a:cubicBezTo>
                  <a:cubicBezTo>
                    <a:pt x="0" y="117"/>
                    <a:pt x="6867" y="167"/>
                    <a:pt x="15355" y="167"/>
                  </a:cubicBezTo>
                  <a:cubicBezTo>
                    <a:pt x="23827" y="167"/>
                    <a:pt x="30710" y="117"/>
                    <a:pt x="30710" y="84"/>
                  </a:cubicBezTo>
                  <a:cubicBezTo>
                    <a:pt x="30710" y="34"/>
                    <a:pt x="23827" y="0"/>
                    <a:pt x="153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9" name="Google Shape;909;p34"/>
            <p:cNvSpPr/>
            <p:nvPr/>
          </p:nvSpPr>
          <p:spPr>
            <a:xfrm>
              <a:off x="4822918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0" name="Google Shape;910;p34"/>
            <p:cNvSpPr/>
            <p:nvPr/>
          </p:nvSpPr>
          <p:spPr>
            <a:xfrm>
              <a:off x="4872724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10" y="695"/>
                    <a:pt x="402" y="728"/>
                    <a:pt x="491" y="728"/>
                  </a:cubicBezTo>
                  <a:cubicBezTo>
                    <a:pt x="677" y="728"/>
                    <a:pt x="852" y="582"/>
                    <a:pt x="852" y="368"/>
                  </a:cubicBezTo>
                  <a:cubicBezTo>
                    <a:pt x="852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1" name="Google Shape;911;p34"/>
            <p:cNvSpPr/>
            <p:nvPr/>
          </p:nvSpPr>
          <p:spPr>
            <a:xfrm>
              <a:off x="4923043" y="1252209"/>
              <a:ext cx="27371" cy="23364"/>
            </a:xfrm>
            <a:custGeom>
              <a:avLst/>
              <a:gdLst/>
              <a:ahLst/>
              <a:cxnLst/>
              <a:rect l="l" t="t" r="r" b="b"/>
              <a:pathLst>
                <a:path w="854" h="729" extrusionOk="0">
                  <a:moveTo>
                    <a:pt x="485" y="0"/>
                  </a:moveTo>
                  <a:cubicBezTo>
                    <a:pt x="168" y="0"/>
                    <a:pt x="1" y="385"/>
                    <a:pt x="235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2" name="Google Shape;912;p34"/>
            <p:cNvSpPr/>
            <p:nvPr/>
          </p:nvSpPr>
          <p:spPr>
            <a:xfrm>
              <a:off x="7882283" y="2757533"/>
              <a:ext cx="493762" cy="1596891"/>
            </a:xfrm>
            <a:custGeom>
              <a:avLst/>
              <a:gdLst/>
              <a:ahLst/>
              <a:cxnLst/>
              <a:rect l="l" t="t" r="r" b="b"/>
              <a:pathLst>
                <a:path w="15406" h="49825" extrusionOk="0">
                  <a:moveTo>
                    <a:pt x="0" y="0"/>
                  </a:moveTo>
                  <a:lnTo>
                    <a:pt x="0" y="49825"/>
                  </a:lnTo>
                  <a:lnTo>
                    <a:pt x="15406" y="49825"/>
                  </a:lnTo>
                  <a:lnTo>
                    <a:pt x="1540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3" name="Google Shape;913;p34"/>
            <p:cNvSpPr/>
            <p:nvPr/>
          </p:nvSpPr>
          <p:spPr>
            <a:xfrm>
              <a:off x="8376013" y="2758046"/>
              <a:ext cx="418797" cy="1596378"/>
            </a:xfrm>
            <a:custGeom>
              <a:avLst/>
              <a:gdLst/>
              <a:ahLst/>
              <a:cxnLst/>
              <a:rect l="l" t="t" r="r" b="b"/>
              <a:pathLst>
                <a:path w="13067" h="49809" extrusionOk="0">
                  <a:moveTo>
                    <a:pt x="1" y="1"/>
                  </a:moveTo>
                  <a:lnTo>
                    <a:pt x="1" y="49809"/>
                  </a:lnTo>
                  <a:lnTo>
                    <a:pt x="13067" y="49809"/>
                  </a:lnTo>
                  <a:lnTo>
                    <a:pt x="13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5" name="Google Shape;914;p34"/>
            <p:cNvSpPr/>
            <p:nvPr/>
          </p:nvSpPr>
          <p:spPr>
            <a:xfrm>
              <a:off x="7920839" y="2822307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1"/>
                  </a:moveTo>
                  <a:lnTo>
                    <a:pt x="0" y="10728"/>
                  </a:lnTo>
                  <a:lnTo>
                    <a:pt x="12365" y="10728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6" name="Google Shape;915;p34"/>
            <p:cNvSpPr/>
            <p:nvPr/>
          </p:nvSpPr>
          <p:spPr>
            <a:xfrm>
              <a:off x="7920839" y="3205208"/>
              <a:ext cx="396298" cy="344345"/>
            </a:xfrm>
            <a:custGeom>
              <a:avLst/>
              <a:gdLst/>
              <a:ahLst/>
              <a:cxnLst/>
              <a:rect l="l" t="t" r="r" b="b"/>
              <a:pathLst>
                <a:path w="12365" h="10744" extrusionOk="0">
                  <a:moveTo>
                    <a:pt x="0" y="0"/>
                  </a:moveTo>
                  <a:lnTo>
                    <a:pt x="0" y="10744"/>
                  </a:lnTo>
                  <a:lnTo>
                    <a:pt x="12365" y="10744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7" name="Google Shape;916;p34"/>
            <p:cNvSpPr/>
            <p:nvPr/>
          </p:nvSpPr>
          <p:spPr>
            <a:xfrm>
              <a:off x="7920839" y="3588077"/>
              <a:ext cx="396298" cy="344377"/>
            </a:xfrm>
            <a:custGeom>
              <a:avLst/>
              <a:gdLst/>
              <a:ahLst/>
              <a:cxnLst/>
              <a:rect l="l" t="t" r="r" b="b"/>
              <a:pathLst>
                <a:path w="12365" h="10745" extrusionOk="0">
                  <a:moveTo>
                    <a:pt x="0" y="1"/>
                  </a:moveTo>
                  <a:lnTo>
                    <a:pt x="0" y="10745"/>
                  </a:lnTo>
                  <a:lnTo>
                    <a:pt x="12365" y="10745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8" name="Google Shape;917;p34"/>
            <p:cNvSpPr/>
            <p:nvPr/>
          </p:nvSpPr>
          <p:spPr>
            <a:xfrm>
              <a:off x="7920839" y="3971523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0"/>
                  </a:moveTo>
                  <a:lnTo>
                    <a:pt x="0" y="10727"/>
                  </a:lnTo>
                  <a:lnTo>
                    <a:pt x="12365" y="10727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9" name="Google Shape;918;p34"/>
            <p:cNvSpPr/>
            <p:nvPr/>
          </p:nvSpPr>
          <p:spPr>
            <a:xfrm>
              <a:off x="8086858" y="2872112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0" name="Google Shape;919;p34"/>
            <p:cNvSpPr/>
            <p:nvPr/>
          </p:nvSpPr>
          <p:spPr>
            <a:xfrm>
              <a:off x="8086858" y="3259821"/>
              <a:ext cx="32146" cy="27339"/>
            </a:xfrm>
            <a:custGeom>
              <a:avLst/>
              <a:gdLst/>
              <a:ahLst/>
              <a:cxnLst/>
              <a:rect l="l" t="t" r="r" b="b"/>
              <a:pathLst>
                <a:path w="1003" h="853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7"/>
                    <a:pt x="1003" y="418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1" name="Google Shape;920;p34"/>
            <p:cNvSpPr/>
            <p:nvPr/>
          </p:nvSpPr>
          <p:spPr>
            <a:xfrm>
              <a:off x="8086858" y="3646985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201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2" name="Google Shape;921;p34"/>
            <p:cNvSpPr/>
            <p:nvPr/>
          </p:nvSpPr>
          <p:spPr>
            <a:xfrm>
              <a:off x="8086858" y="4034694"/>
              <a:ext cx="32146" cy="27371"/>
            </a:xfrm>
            <a:custGeom>
              <a:avLst/>
              <a:gdLst/>
              <a:ahLst/>
              <a:cxnLst/>
              <a:rect l="l" t="t" r="r" b="b"/>
              <a:pathLst>
                <a:path w="1003" h="854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8"/>
                    <a:pt x="1003" y="419"/>
                  </a:cubicBezTo>
                  <a:cubicBezTo>
                    <a:pt x="1003" y="185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3" name="Google Shape;922;p34"/>
            <p:cNvSpPr/>
            <p:nvPr/>
          </p:nvSpPr>
          <p:spPr>
            <a:xfrm>
              <a:off x="7882283" y="4354393"/>
              <a:ext cx="57337" cy="320821"/>
            </a:xfrm>
            <a:custGeom>
              <a:avLst/>
              <a:gdLst/>
              <a:ahLst/>
              <a:cxnLst/>
              <a:rect l="l" t="t" r="r" b="b"/>
              <a:pathLst>
                <a:path w="1789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4" name="Google Shape;923;p34"/>
            <p:cNvSpPr/>
            <p:nvPr/>
          </p:nvSpPr>
          <p:spPr>
            <a:xfrm>
              <a:off x="8316593" y="4354393"/>
              <a:ext cx="57305" cy="320821"/>
            </a:xfrm>
            <a:custGeom>
              <a:avLst/>
              <a:gdLst/>
              <a:ahLst/>
              <a:cxnLst/>
              <a:rect l="l" t="t" r="r" b="b"/>
              <a:pathLst>
                <a:path w="1788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5" name="Google Shape;924;p34"/>
            <p:cNvSpPr/>
            <p:nvPr/>
          </p:nvSpPr>
          <p:spPr>
            <a:xfrm>
              <a:off x="8731608" y="4354393"/>
              <a:ext cx="56793" cy="320821"/>
            </a:xfrm>
            <a:custGeom>
              <a:avLst/>
              <a:gdLst/>
              <a:ahLst/>
              <a:cxnLst/>
              <a:rect l="l" t="t" r="r" b="b"/>
              <a:pathLst>
                <a:path w="1772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71" y="10009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6" name="Google Shape;925;p34"/>
            <p:cNvSpPr/>
            <p:nvPr/>
          </p:nvSpPr>
          <p:spPr>
            <a:xfrm>
              <a:off x="3690303" y="4272954"/>
              <a:ext cx="403285" cy="315853"/>
            </a:xfrm>
            <a:custGeom>
              <a:avLst/>
              <a:gdLst/>
              <a:ahLst/>
              <a:cxnLst/>
              <a:rect l="l" t="t" r="r" b="b"/>
              <a:pathLst>
                <a:path w="12583" h="9855" extrusionOk="0">
                  <a:moveTo>
                    <a:pt x="8578" y="0"/>
                  </a:moveTo>
                  <a:cubicBezTo>
                    <a:pt x="7317" y="0"/>
                    <a:pt x="6147" y="819"/>
                    <a:pt x="5498" y="1907"/>
                  </a:cubicBezTo>
                  <a:cubicBezTo>
                    <a:pt x="4930" y="2876"/>
                    <a:pt x="4696" y="4096"/>
                    <a:pt x="3827" y="4831"/>
                  </a:cubicBezTo>
                  <a:cubicBezTo>
                    <a:pt x="3376" y="5215"/>
                    <a:pt x="2791" y="5416"/>
                    <a:pt x="2240" y="5650"/>
                  </a:cubicBezTo>
                  <a:cubicBezTo>
                    <a:pt x="1688" y="5884"/>
                    <a:pt x="1070" y="6134"/>
                    <a:pt x="786" y="6669"/>
                  </a:cubicBezTo>
                  <a:cubicBezTo>
                    <a:pt x="1" y="8106"/>
                    <a:pt x="1020" y="9342"/>
                    <a:pt x="1471" y="9727"/>
                  </a:cubicBezTo>
                  <a:lnTo>
                    <a:pt x="1655" y="9610"/>
                  </a:lnTo>
                  <a:lnTo>
                    <a:pt x="9775" y="9844"/>
                  </a:lnTo>
                  <a:cubicBezTo>
                    <a:pt x="9914" y="9850"/>
                    <a:pt x="10057" y="9854"/>
                    <a:pt x="10200" y="9854"/>
                  </a:cubicBezTo>
                  <a:cubicBezTo>
                    <a:pt x="10832" y="9854"/>
                    <a:pt x="11481" y="9767"/>
                    <a:pt x="11931" y="9359"/>
                  </a:cubicBezTo>
                  <a:cubicBezTo>
                    <a:pt x="12532" y="8808"/>
                    <a:pt x="12582" y="7872"/>
                    <a:pt x="12566" y="7053"/>
                  </a:cubicBezTo>
                  <a:cubicBezTo>
                    <a:pt x="12549" y="5566"/>
                    <a:pt x="12532" y="4029"/>
                    <a:pt x="11981" y="2659"/>
                  </a:cubicBezTo>
                  <a:cubicBezTo>
                    <a:pt x="11413" y="1272"/>
                    <a:pt x="10176" y="69"/>
                    <a:pt x="8689" y="2"/>
                  </a:cubicBezTo>
                  <a:cubicBezTo>
                    <a:pt x="8652" y="1"/>
                    <a:pt x="8615" y="0"/>
                    <a:pt x="857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7" name="Google Shape;926;p34"/>
            <p:cNvSpPr/>
            <p:nvPr/>
          </p:nvSpPr>
          <p:spPr>
            <a:xfrm>
              <a:off x="3551078" y="3872457"/>
              <a:ext cx="684428" cy="801154"/>
            </a:xfrm>
            <a:custGeom>
              <a:avLst/>
              <a:gdLst/>
              <a:ahLst/>
              <a:cxnLst/>
              <a:rect l="l" t="t" r="r" b="b"/>
              <a:pathLst>
                <a:path w="21355" h="24997" extrusionOk="0">
                  <a:moveTo>
                    <a:pt x="2423" y="201"/>
                  </a:moveTo>
                  <a:cubicBezTo>
                    <a:pt x="2507" y="652"/>
                    <a:pt x="2891" y="3075"/>
                    <a:pt x="3426" y="6349"/>
                  </a:cubicBezTo>
                  <a:lnTo>
                    <a:pt x="1287" y="6349"/>
                  </a:lnTo>
                  <a:lnTo>
                    <a:pt x="251" y="201"/>
                  </a:lnTo>
                  <a:close/>
                  <a:moveTo>
                    <a:pt x="6968" y="201"/>
                  </a:moveTo>
                  <a:lnTo>
                    <a:pt x="7453" y="6349"/>
                  </a:lnTo>
                  <a:lnTo>
                    <a:pt x="3643" y="6349"/>
                  </a:lnTo>
                  <a:cubicBezTo>
                    <a:pt x="3509" y="5497"/>
                    <a:pt x="3376" y="4695"/>
                    <a:pt x="3259" y="3977"/>
                  </a:cubicBezTo>
                  <a:cubicBezTo>
                    <a:pt x="2858" y="1487"/>
                    <a:pt x="2707" y="552"/>
                    <a:pt x="2624" y="201"/>
                  </a:cubicBezTo>
                  <a:close/>
                  <a:moveTo>
                    <a:pt x="11128" y="201"/>
                  </a:moveTo>
                  <a:lnTo>
                    <a:pt x="11262" y="6349"/>
                  </a:lnTo>
                  <a:lnTo>
                    <a:pt x="7670" y="6349"/>
                  </a:lnTo>
                  <a:lnTo>
                    <a:pt x="7185" y="201"/>
                  </a:lnTo>
                  <a:close/>
                  <a:moveTo>
                    <a:pt x="15389" y="201"/>
                  </a:moveTo>
                  <a:lnTo>
                    <a:pt x="15189" y="6349"/>
                  </a:lnTo>
                  <a:lnTo>
                    <a:pt x="11479" y="6349"/>
                  </a:lnTo>
                  <a:lnTo>
                    <a:pt x="11346" y="201"/>
                  </a:lnTo>
                  <a:close/>
                  <a:moveTo>
                    <a:pt x="18547" y="201"/>
                  </a:moveTo>
                  <a:lnTo>
                    <a:pt x="18029" y="6349"/>
                  </a:lnTo>
                  <a:lnTo>
                    <a:pt x="15406" y="6349"/>
                  </a:lnTo>
                  <a:lnTo>
                    <a:pt x="15606" y="201"/>
                  </a:lnTo>
                  <a:close/>
                  <a:moveTo>
                    <a:pt x="21103" y="201"/>
                  </a:moveTo>
                  <a:lnTo>
                    <a:pt x="20385" y="6349"/>
                  </a:lnTo>
                  <a:lnTo>
                    <a:pt x="18230" y="6349"/>
                  </a:lnTo>
                  <a:lnTo>
                    <a:pt x="18764" y="201"/>
                  </a:lnTo>
                  <a:close/>
                  <a:moveTo>
                    <a:pt x="3676" y="7937"/>
                  </a:moveTo>
                  <a:cubicBezTo>
                    <a:pt x="3994" y="9975"/>
                    <a:pt x="4361" y="12264"/>
                    <a:pt x="4729" y="14553"/>
                  </a:cubicBezTo>
                  <a:lnTo>
                    <a:pt x="2657" y="14553"/>
                  </a:lnTo>
                  <a:lnTo>
                    <a:pt x="1538" y="7937"/>
                  </a:lnTo>
                  <a:close/>
                  <a:moveTo>
                    <a:pt x="7570" y="7937"/>
                  </a:moveTo>
                  <a:lnTo>
                    <a:pt x="8087" y="14553"/>
                  </a:lnTo>
                  <a:lnTo>
                    <a:pt x="4930" y="14553"/>
                  </a:lnTo>
                  <a:cubicBezTo>
                    <a:pt x="4829" y="13885"/>
                    <a:pt x="4729" y="13200"/>
                    <a:pt x="4612" y="12532"/>
                  </a:cubicBezTo>
                  <a:cubicBezTo>
                    <a:pt x="4361" y="10961"/>
                    <a:pt x="4128" y="9407"/>
                    <a:pt x="3894" y="7937"/>
                  </a:cubicBezTo>
                  <a:close/>
                  <a:moveTo>
                    <a:pt x="11312" y="7937"/>
                  </a:moveTo>
                  <a:lnTo>
                    <a:pt x="11463" y="14553"/>
                  </a:lnTo>
                  <a:lnTo>
                    <a:pt x="8305" y="14553"/>
                  </a:lnTo>
                  <a:lnTo>
                    <a:pt x="7787" y="7937"/>
                  </a:lnTo>
                  <a:close/>
                  <a:moveTo>
                    <a:pt x="15139" y="7937"/>
                  </a:moveTo>
                  <a:lnTo>
                    <a:pt x="14921" y="14553"/>
                  </a:lnTo>
                  <a:lnTo>
                    <a:pt x="11663" y="14553"/>
                  </a:lnTo>
                  <a:lnTo>
                    <a:pt x="11513" y="7937"/>
                  </a:lnTo>
                  <a:close/>
                  <a:moveTo>
                    <a:pt x="17895" y="7937"/>
                  </a:moveTo>
                  <a:lnTo>
                    <a:pt x="17327" y="14553"/>
                  </a:lnTo>
                  <a:lnTo>
                    <a:pt x="15122" y="14553"/>
                  </a:lnTo>
                  <a:lnTo>
                    <a:pt x="15356" y="7937"/>
                  </a:lnTo>
                  <a:close/>
                  <a:moveTo>
                    <a:pt x="20201" y="7937"/>
                  </a:moveTo>
                  <a:lnTo>
                    <a:pt x="19416" y="14553"/>
                  </a:lnTo>
                  <a:lnTo>
                    <a:pt x="17528" y="14553"/>
                  </a:lnTo>
                  <a:lnTo>
                    <a:pt x="18096" y="7937"/>
                  </a:lnTo>
                  <a:close/>
                  <a:moveTo>
                    <a:pt x="4980" y="16141"/>
                  </a:moveTo>
                  <a:cubicBezTo>
                    <a:pt x="5280" y="18146"/>
                    <a:pt x="5598" y="20101"/>
                    <a:pt x="5882" y="21905"/>
                  </a:cubicBezTo>
                  <a:lnTo>
                    <a:pt x="3894" y="21905"/>
                  </a:lnTo>
                  <a:lnTo>
                    <a:pt x="2925" y="16141"/>
                  </a:lnTo>
                  <a:close/>
                  <a:moveTo>
                    <a:pt x="8221" y="16141"/>
                  </a:moveTo>
                  <a:lnTo>
                    <a:pt x="8672" y="21905"/>
                  </a:lnTo>
                  <a:lnTo>
                    <a:pt x="6099" y="21905"/>
                  </a:lnTo>
                  <a:cubicBezTo>
                    <a:pt x="5849" y="20351"/>
                    <a:pt x="5531" y="18329"/>
                    <a:pt x="5180" y="16141"/>
                  </a:cubicBezTo>
                  <a:close/>
                  <a:moveTo>
                    <a:pt x="11496" y="16141"/>
                  </a:moveTo>
                  <a:lnTo>
                    <a:pt x="11630" y="21905"/>
                  </a:lnTo>
                  <a:lnTo>
                    <a:pt x="8873" y="21905"/>
                  </a:lnTo>
                  <a:lnTo>
                    <a:pt x="8422" y="16141"/>
                  </a:lnTo>
                  <a:close/>
                  <a:moveTo>
                    <a:pt x="14854" y="16141"/>
                  </a:moveTo>
                  <a:lnTo>
                    <a:pt x="14671" y="21905"/>
                  </a:lnTo>
                  <a:lnTo>
                    <a:pt x="11847" y="21905"/>
                  </a:lnTo>
                  <a:lnTo>
                    <a:pt x="11713" y="16141"/>
                  </a:lnTo>
                  <a:close/>
                  <a:moveTo>
                    <a:pt x="17177" y="16141"/>
                  </a:moveTo>
                  <a:lnTo>
                    <a:pt x="16692" y="21905"/>
                  </a:lnTo>
                  <a:lnTo>
                    <a:pt x="14888" y="21905"/>
                  </a:lnTo>
                  <a:lnTo>
                    <a:pt x="15072" y="16141"/>
                  </a:lnTo>
                  <a:close/>
                  <a:moveTo>
                    <a:pt x="19232" y="16141"/>
                  </a:moveTo>
                  <a:lnTo>
                    <a:pt x="18547" y="21905"/>
                  </a:lnTo>
                  <a:lnTo>
                    <a:pt x="16910" y="21905"/>
                  </a:lnTo>
                  <a:lnTo>
                    <a:pt x="17394" y="16141"/>
                  </a:lnTo>
                  <a:close/>
                  <a:moveTo>
                    <a:pt x="1" y="0"/>
                  </a:moveTo>
                  <a:lnTo>
                    <a:pt x="3844" y="22824"/>
                  </a:lnTo>
                  <a:cubicBezTo>
                    <a:pt x="4011" y="23793"/>
                    <a:pt x="4712" y="24595"/>
                    <a:pt x="5665" y="24862"/>
                  </a:cubicBezTo>
                  <a:cubicBezTo>
                    <a:pt x="5681" y="24862"/>
                    <a:pt x="5715" y="24879"/>
                    <a:pt x="5732" y="24879"/>
                  </a:cubicBezTo>
                  <a:cubicBezTo>
                    <a:pt x="5798" y="24896"/>
                    <a:pt x="5865" y="24913"/>
                    <a:pt x="5932" y="24929"/>
                  </a:cubicBezTo>
                  <a:cubicBezTo>
                    <a:pt x="6066" y="24963"/>
                    <a:pt x="6216" y="24979"/>
                    <a:pt x="6367" y="24979"/>
                  </a:cubicBezTo>
                  <a:cubicBezTo>
                    <a:pt x="6367" y="24979"/>
                    <a:pt x="6367" y="24996"/>
                    <a:pt x="6367" y="24996"/>
                  </a:cubicBezTo>
                  <a:lnTo>
                    <a:pt x="6467" y="24979"/>
                  </a:lnTo>
                  <a:lnTo>
                    <a:pt x="15991" y="24979"/>
                  </a:lnTo>
                  <a:cubicBezTo>
                    <a:pt x="16158" y="24979"/>
                    <a:pt x="16342" y="24963"/>
                    <a:pt x="16509" y="24929"/>
                  </a:cubicBezTo>
                  <a:cubicBezTo>
                    <a:pt x="17645" y="24762"/>
                    <a:pt x="18530" y="23843"/>
                    <a:pt x="18664" y="22707"/>
                  </a:cubicBezTo>
                  <a:lnTo>
                    <a:pt x="20519" y="6968"/>
                  </a:lnTo>
                  <a:lnTo>
                    <a:pt x="20602" y="6349"/>
                  </a:lnTo>
                  <a:lnTo>
                    <a:pt x="21337" y="117"/>
                  </a:lnTo>
                  <a:lnTo>
                    <a:pt x="2135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8" name="Google Shape;927;p34"/>
            <p:cNvSpPr/>
            <p:nvPr/>
          </p:nvSpPr>
          <p:spPr>
            <a:xfrm>
              <a:off x="5215435" y="1824654"/>
              <a:ext cx="1158896" cy="762598"/>
            </a:xfrm>
            <a:custGeom>
              <a:avLst/>
              <a:gdLst/>
              <a:ahLst/>
              <a:cxnLst/>
              <a:rect l="l" t="t" r="r" b="b"/>
              <a:pathLst>
                <a:path w="36159" h="23794" extrusionOk="0">
                  <a:moveTo>
                    <a:pt x="2474" y="1"/>
                  </a:moveTo>
                  <a:lnTo>
                    <a:pt x="1" y="23794"/>
                  </a:lnTo>
                  <a:lnTo>
                    <a:pt x="33401" y="23794"/>
                  </a:lnTo>
                  <a:lnTo>
                    <a:pt x="361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9" name="Google Shape;928;p34"/>
            <p:cNvSpPr/>
            <p:nvPr/>
          </p:nvSpPr>
          <p:spPr>
            <a:xfrm>
              <a:off x="5161366" y="1824654"/>
              <a:ext cx="1158319" cy="762598"/>
            </a:xfrm>
            <a:custGeom>
              <a:avLst/>
              <a:gdLst/>
              <a:ahLst/>
              <a:cxnLst/>
              <a:rect l="l" t="t" r="r" b="b"/>
              <a:pathLst>
                <a:path w="36141" h="23794" extrusionOk="0">
                  <a:moveTo>
                    <a:pt x="2456" y="1"/>
                  </a:moveTo>
                  <a:lnTo>
                    <a:pt x="0" y="23794"/>
                  </a:lnTo>
                  <a:lnTo>
                    <a:pt x="33384" y="23794"/>
                  </a:lnTo>
                  <a:lnTo>
                    <a:pt x="3614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0" name="Google Shape;929;p34"/>
            <p:cNvSpPr/>
            <p:nvPr/>
          </p:nvSpPr>
          <p:spPr>
            <a:xfrm>
              <a:off x="5198320" y="1845006"/>
              <a:ext cx="1075310" cy="707440"/>
            </a:xfrm>
            <a:custGeom>
              <a:avLst/>
              <a:gdLst/>
              <a:ahLst/>
              <a:cxnLst/>
              <a:rect l="l" t="t" r="r" b="b"/>
              <a:pathLst>
                <a:path w="33551" h="22073" extrusionOk="0">
                  <a:moveTo>
                    <a:pt x="2306" y="1"/>
                  </a:moveTo>
                  <a:lnTo>
                    <a:pt x="0" y="22073"/>
                  </a:lnTo>
                  <a:lnTo>
                    <a:pt x="30995" y="22073"/>
                  </a:lnTo>
                  <a:lnTo>
                    <a:pt x="3355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1" name="Google Shape;930;p34"/>
            <p:cNvSpPr/>
            <p:nvPr/>
          </p:nvSpPr>
          <p:spPr>
            <a:xfrm>
              <a:off x="5305944" y="1959617"/>
              <a:ext cx="50895" cy="475013"/>
            </a:xfrm>
            <a:custGeom>
              <a:avLst/>
              <a:gdLst/>
              <a:ahLst/>
              <a:cxnLst/>
              <a:rect l="l" t="t" r="r" b="b"/>
              <a:pathLst>
                <a:path w="1588" h="1482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504" y="0"/>
                    <a:pt x="1120" y="3309"/>
                    <a:pt x="702" y="7402"/>
                  </a:cubicBezTo>
                  <a:cubicBezTo>
                    <a:pt x="292" y="11267"/>
                    <a:pt x="1" y="14446"/>
                    <a:pt x="12" y="14790"/>
                  </a:cubicBezTo>
                  <a:lnTo>
                    <a:pt x="12" y="14790"/>
                  </a:lnTo>
                  <a:cubicBezTo>
                    <a:pt x="94" y="14447"/>
                    <a:pt x="458" y="11283"/>
                    <a:pt x="853" y="7419"/>
                  </a:cubicBezTo>
                  <a:cubicBezTo>
                    <a:pt x="1270" y="3325"/>
                    <a:pt x="1588" y="0"/>
                    <a:pt x="1538" y="0"/>
                  </a:cubicBezTo>
                  <a:close/>
                  <a:moveTo>
                    <a:pt x="12" y="14790"/>
                  </a:moveTo>
                  <a:cubicBezTo>
                    <a:pt x="7" y="14810"/>
                    <a:pt x="3" y="14821"/>
                    <a:pt x="1" y="14821"/>
                  </a:cubicBezTo>
                  <a:lnTo>
                    <a:pt x="17" y="14821"/>
                  </a:lnTo>
                  <a:cubicBezTo>
                    <a:pt x="14" y="14821"/>
                    <a:pt x="13" y="14810"/>
                    <a:pt x="12" y="1479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2" name="Google Shape;931;p34"/>
            <p:cNvSpPr/>
            <p:nvPr/>
          </p:nvSpPr>
          <p:spPr>
            <a:xfrm>
              <a:off x="5387351" y="1981026"/>
              <a:ext cx="99643" cy="4872"/>
            </a:xfrm>
            <a:custGeom>
              <a:avLst/>
              <a:gdLst/>
              <a:ahLst/>
              <a:cxnLst/>
              <a:rect l="l" t="t" r="r" b="b"/>
              <a:pathLst>
                <a:path w="3109" h="152" extrusionOk="0">
                  <a:moveTo>
                    <a:pt x="1554" y="1"/>
                  </a:moveTo>
                  <a:cubicBezTo>
                    <a:pt x="702" y="1"/>
                    <a:pt x="0" y="34"/>
                    <a:pt x="0" y="68"/>
                  </a:cubicBezTo>
                  <a:cubicBezTo>
                    <a:pt x="0" y="118"/>
                    <a:pt x="702" y="151"/>
                    <a:pt x="1554" y="151"/>
                  </a:cubicBezTo>
                  <a:cubicBezTo>
                    <a:pt x="2423" y="151"/>
                    <a:pt x="3108" y="118"/>
                    <a:pt x="3108" y="68"/>
                  </a:cubicBezTo>
                  <a:cubicBezTo>
                    <a:pt x="3108" y="34"/>
                    <a:pt x="2423" y="1"/>
                    <a:pt x="1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3" name="Google Shape;932;p34"/>
            <p:cNvSpPr/>
            <p:nvPr/>
          </p:nvSpPr>
          <p:spPr>
            <a:xfrm>
              <a:off x="5514269" y="1981026"/>
              <a:ext cx="396843" cy="4872"/>
            </a:xfrm>
            <a:custGeom>
              <a:avLst/>
              <a:gdLst/>
              <a:ahLst/>
              <a:cxnLst/>
              <a:rect l="l" t="t" r="r" b="b"/>
              <a:pathLst>
                <a:path w="12382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08" y="151"/>
                    <a:pt x="12381" y="118"/>
                    <a:pt x="12381" y="68"/>
                  </a:cubicBezTo>
                  <a:cubicBezTo>
                    <a:pt x="12381" y="34"/>
                    <a:pt x="9608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4" name="Google Shape;933;p34"/>
            <p:cNvSpPr/>
            <p:nvPr/>
          </p:nvSpPr>
          <p:spPr>
            <a:xfrm>
              <a:off x="5375556" y="2232202"/>
              <a:ext cx="99643" cy="4840"/>
            </a:xfrm>
            <a:custGeom>
              <a:avLst/>
              <a:gdLst/>
              <a:ahLst/>
              <a:cxnLst/>
              <a:rect l="l" t="t" r="r" b="b"/>
              <a:pathLst>
                <a:path w="3109" h="151" extrusionOk="0">
                  <a:moveTo>
                    <a:pt x="1555" y="0"/>
                  </a:moveTo>
                  <a:cubicBezTo>
                    <a:pt x="702" y="0"/>
                    <a:pt x="1" y="33"/>
                    <a:pt x="1" y="84"/>
                  </a:cubicBezTo>
                  <a:cubicBezTo>
                    <a:pt x="1" y="117"/>
                    <a:pt x="702" y="150"/>
                    <a:pt x="1555" y="150"/>
                  </a:cubicBezTo>
                  <a:cubicBezTo>
                    <a:pt x="2423" y="150"/>
                    <a:pt x="3108" y="117"/>
                    <a:pt x="3108" y="84"/>
                  </a:cubicBezTo>
                  <a:cubicBezTo>
                    <a:pt x="3108" y="33"/>
                    <a:pt x="2423" y="0"/>
                    <a:pt x="15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5" name="Google Shape;934;p34"/>
            <p:cNvSpPr/>
            <p:nvPr/>
          </p:nvSpPr>
          <p:spPr>
            <a:xfrm>
              <a:off x="5502474" y="2232202"/>
              <a:ext cx="397388" cy="4840"/>
            </a:xfrm>
            <a:custGeom>
              <a:avLst/>
              <a:gdLst/>
              <a:ahLst/>
              <a:cxnLst/>
              <a:rect l="l" t="t" r="r" b="b"/>
              <a:pathLst>
                <a:path w="12399" h="151" extrusionOk="0">
                  <a:moveTo>
                    <a:pt x="6199" y="0"/>
                  </a:moveTo>
                  <a:cubicBezTo>
                    <a:pt x="2774" y="0"/>
                    <a:pt x="1" y="33"/>
                    <a:pt x="1" y="84"/>
                  </a:cubicBezTo>
                  <a:cubicBezTo>
                    <a:pt x="1" y="117"/>
                    <a:pt x="2774" y="150"/>
                    <a:pt x="6199" y="150"/>
                  </a:cubicBezTo>
                  <a:cubicBezTo>
                    <a:pt x="9608" y="150"/>
                    <a:pt x="12398" y="117"/>
                    <a:pt x="12398" y="84"/>
                  </a:cubicBezTo>
                  <a:cubicBezTo>
                    <a:pt x="12398" y="33"/>
                    <a:pt x="9625" y="0"/>
                    <a:pt x="619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6" name="Google Shape;935;p34"/>
            <p:cNvSpPr/>
            <p:nvPr/>
          </p:nvSpPr>
          <p:spPr>
            <a:xfrm>
              <a:off x="5366999" y="2348383"/>
              <a:ext cx="397388" cy="4872"/>
            </a:xfrm>
            <a:custGeom>
              <a:avLst/>
              <a:gdLst/>
              <a:ahLst/>
              <a:cxnLst/>
              <a:rect l="l" t="t" r="r" b="b"/>
              <a:pathLst>
                <a:path w="12399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24" y="151"/>
                    <a:pt x="12398" y="118"/>
                    <a:pt x="12398" y="68"/>
                  </a:cubicBezTo>
                  <a:cubicBezTo>
                    <a:pt x="12398" y="34"/>
                    <a:pt x="9624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7" name="Google Shape;936;p34"/>
            <p:cNvSpPr/>
            <p:nvPr/>
          </p:nvSpPr>
          <p:spPr>
            <a:xfrm>
              <a:off x="5390556" y="2051728"/>
              <a:ext cx="140347" cy="4840"/>
            </a:xfrm>
            <a:custGeom>
              <a:avLst/>
              <a:gdLst/>
              <a:ahLst/>
              <a:cxnLst/>
              <a:rect l="l" t="t" r="r" b="b"/>
              <a:pathLst>
                <a:path w="4379" h="151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17"/>
                    <a:pt x="986" y="151"/>
                    <a:pt x="2189" y="151"/>
                  </a:cubicBezTo>
                  <a:cubicBezTo>
                    <a:pt x="3409" y="151"/>
                    <a:pt x="4378" y="117"/>
                    <a:pt x="4378" y="84"/>
                  </a:cubicBezTo>
                  <a:cubicBezTo>
                    <a:pt x="4378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8" name="Google Shape;937;p34"/>
            <p:cNvSpPr/>
            <p:nvPr/>
          </p:nvSpPr>
          <p:spPr>
            <a:xfrm>
              <a:off x="5387351" y="2155602"/>
              <a:ext cx="140315" cy="5384"/>
            </a:xfrm>
            <a:custGeom>
              <a:avLst/>
              <a:gdLst/>
              <a:ahLst/>
              <a:cxnLst/>
              <a:rect l="l" t="t" r="r" b="b"/>
              <a:pathLst>
                <a:path w="4378" h="168" extrusionOk="0">
                  <a:moveTo>
                    <a:pt x="2189" y="1"/>
                  </a:moveTo>
                  <a:cubicBezTo>
                    <a:pt x="969" y="1"/>
                    <a:pt x="0" y="51"/>
                    <a:pt x="0" y="84"/>
                  </a:cubicBezTo>
                  <a:cubicBezTo>
                    <a:pt x="0" y="134"/>
                    <a:pt x="969" y="168"/>
                    <a:pt x="2189" y="168"/>
                  </a:cubicBezTo>
                  <a:cubicBezTo>
                    <a:pt x="3392" y="168"/>
                    <a:pt x="4378" y="134"/>
                    <a:pt x="4378" y="84"/>
                  </a:cubicBezTo>
                  <a:cubicBezTo>
                    <a:pt x="4378" y="51"/>
                    <a:pt x="3392" y="1"/>
                    <a:pt x="218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9" name="Google Shape;938;p34"/>
            <p:cNvSpPr/>
            <p:nvPr/>
          </p:nvSpPr>
          <p:spPr>
            <a:xfrm>
              <a:off x="5505679" y="2304475"/>
              <a:ext cx="140347" cy="5384"/>
            </a:xfrm>
            <a:custGeom>
              <a:avLst/>
              <a:gdLst/>
              <a:ahLst/>
              <a:cxnLst/>
              <a:rect l="l" t="t" r="r" b="b"/>
              <a:pathLst>
                <a:path w="4379" h="168" extrusionOk="0">
                  <a:moveTo>
                    <a:pt x="2190" y="1"/>
                  </a:moveTo>
                  <a:cubicBezTo>
                    <a:pt x="987" y="1"/>
                    <a:pt x="1" y="34"/>
                    <a:pt x="1" y="84"/>
                  </a:cubicBezTo>
                  <a:cubicBezTo>
                    <a:pt x="1" y="118"/>
                    <a:pt x="987" y="168"/>
                    <a:pt x="2190" y="168"/>
                  </a:cubicBezTo>
                  <a:cubicBezTo>
                    <a:pt x="3393" y="168"/>
                    <a:pt x="4378" y="118"/>
                    <a:pt x="4378" y="84"/>
                  </a:cubicBezTo>
                  <a:cubicBezTo>
                    <a:pt x="4378" y="34"/>
                    <a:pt x="3393" y="1"/>
                    <a:pt x="21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0" name="Google Shape;939;p34"/>
            <p:cNvSpPr/>
            <p:nvPr/>
          </p:nvSpPr>
          <p:spPr>
            <a:xfrm>
              <a:off x="5682948" y="2051728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98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17"/>
                    <a:pt x="2507" y="151"/>
                    <a:pt x="5598" y="151"/>
                  </a:cubicBezTo>
                  <a:cubicBezTo>
                    <a:pt x="8689" y="151"/>
                    <a:pt x="11178" y="117"/>
                    <a:pt x="11178" y="84"/>
                  </a:cubicBezTo>
                  <a:cubicBezTo>
                    <a:pt x="11178" y="34"/>
                    <a:pt x="8689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1" name="Google Shape;940;p34"/>
            <p:cNvSpPr/>
            <p:nvPr/>
          </p:nvSpPr>
          <p:spPr>
            <a:xfrm>
              <a:off x="5572632" y="2162044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0"/>
                  </a:moveTo>
                  <a:cubicBezTo>
                    <a:pt x="2490" y="0"/>
                    <a:pt x="0" y="34"/>
                    <a:pt x="0" y="67"/>
                  </a:cubicBezTo>
                  <a:cubicBezTo>
                    <a:pt x="0" y="117"/>
                    <a:pt x="2490" y="151"/>
                    <a:pt x="5581" y="151"/>
                  </a:cubicBezTo>
                  <a:cubicBezTo>
                    <a:pt x="8672" y="151"/>
                    <a:pt x="11178" y="117"/>
                    <a:pt x="11178" y="67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2" name="Google Shape;941;p34"/>
            <p:cNvSpPr/>
            <p:nvPr/>
          </p:nvSpPr>
          <p:spPr>
            <a:xfrm>
              <a:off x="5695800" y="2304475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1"/>
                  </a:moveTo>
                  <a:cubicBezTo>
                    <a:pt x="2507" y="1"/>
                    <a:pt x="0" y="34"/>
                    <a:pt x="0" y="84"/>
                  </a:cubicBezTo>
                  <a:cubicBezTo>
                    <a:pt x="0" y="118"/>
                    <a:pt x="2507" y="168"/>
                    <a:pt x="5581" y="168"/>
                  </a:cubicBezTo>
                  <a:cubicBezTo>
                    <a:pt x="8672" y="168"/>
                    <a:pt x="11178" y="118"/>
                    <a:pt x="11178" y="84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3" name="Google Shape;942;p34"/>
            <p:cNvSpPr/>
            <p:nvPr/>
          </p:nvSpPr>
          <p:spPr>
            <a:xfrm>
              <a:off x="5368602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34"/>
                    <a:pt x="2507" y="167"/>
                    <a:pt x="5581" y="167"/>
                  </a:cubicBezTo>
                  <a:cubicBezTo>
                    <a:pt x="8672" y="167"/>
                    <a:pt x="11178" y="134"/>
                    <a:pt x="11178" y="84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4" name="Google Shape;943;p34"/>
            <p:cNvSpPr/>
            <p:nvPr/>
          </p:nvSpPr>
          <p:spPr>
            <a:xfrm>
              <a:off x="5764868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98" y="0"/>
                  </a:moveTo>
                  <a:cubicBezTo>
                    <a:pt x="2507" y="0"/>
                    <a:pt x="1" y="34"/>
                    <a:pt x="1" y="84"/>
                  </a:cubicBezTo>
                  <a:cubicBezTo>
                    <a:pt x="1" y="134"/>
                    <a:pt x="2507" y="167"/>
                    <a:pt x="5598" y="167"/>
                  </a:cubicBezTo>
                  <a:cubicBezTo>
                    <a:pt x="8673" y="167"/>
                    <a:pt x="11179" y="134"/>
                    <a:pt x="11179" y="84"/>
                  </a:cubicBezTo>
                  <a:cubicBezTo>
                    <a:pt x="11179" y="34"/>
                    <a:pt x="8673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5" name="Google Shape;944;p34"/>
            <p:cNvSpPr/>
            <p:nvPr/>
          </p:nvSpPr>
          <p:spPr>
            <a:xfrm>
              <a:off x="5368602" y="2473699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1"/>
                  </a:moveTo>
                  <a:cubicBezTo>
                    <a:pt x="2490" y="1"/>
                    <a:pt x="0" y="34"/>
                    <a:pt x="0" y="67"/>
                  </a:cubicBezTo>
                  <a:cubicBezTo>
                    <a:pt x="0" y="118"/>
                    <a:pt x="2507" y="151"/>
                    <a:pt x="5581" y="151"/>
                  </a:cubicBezTo>
                  <a:cubicBezTo>
                    <a:pt x="8672" y="151"/>
                    <a:pt x="11178" y="118"/>
                    <a:pt x="11178" y="67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6" name="Google Shape;945;p34"/>
            <p:cNvSpPr/>
            <p:nvPr/>
          </p:nvSpPr>
          <p:spPr>
            <a:xfrm>
              <a:off x="5385748" y="2081695"/>
              <a:ext cx="358800" cy="4872"/>
            </a:xfrm>
            <a:custGeom>
              <a:avLst/>
              <a:gdLst/>
              <a:ahLst/>
              <a:cxnLst/>
              <a:rect l="l" t="t" r="r" b="b"/>
              <a:pathLst>
                <a:path w="11195" h="152" extrusionOk="0">
                  <a:moveTo>
                    <a:pt x="5597" y="1"/>
                  </a:moveTo>
                  <a:cubicBezTo>
                    <a:pt x="2506" y="1"/>
                    <a:pt x="0" y="34"/>
                    <a:pt x="0" y="84"/>
                  </a:cubicBezTo>
                  <a:cubicBezTo>
                    <a:pt x="0" y="118"/>
                    <a:pt x="2506" y="151"/>
                    <a:pt x="5597" y="151"/>
                  </a:cubicBezTo>
                  <a:cubicBezTo>
                    <a:pt x="8689" y="151"/>
                    <a:pt x="11195" y="118"/>
                    <a:pt x="11195" y="84"/>
                  </a:cubicBezTo>
                  <a:cubicBezTo>
                    <a:pt x="11195" y="34"/>
                    <a:pt x="8689" y="1"/>
                    <a:pt x="55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7" name="Google Shape;946;p34"/>
            <p:cNvSpPr/>
            <p:nvPr/>
          </p:nvSpPr>
          <p:spPr>
            <a:xfrm>
              <a:off x="5556575" y="2052241"/>
              <a:ext cx="92144" cy="4872"/>
            </a:xfrm>
            <a:custGeom>
              <a:avLst/>
              <a:gdLst/>
              <a:ahLst/>
              <a:cxnLst/>
              <a:rect l="l" t="t" r="r" b="b"/>
              <a:pathLst>
                <a:path w="2875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22" y="151"/>
                    <a:pt x="2874" y="118"/>
                    <a:pt x="2874" y="85"/>
                  </a:cubicBezTo>
                  <a:cubicBezTo>
                    <a:pt x="2874" y="34"/>
                    <a:pt x="2222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8" name="Google Shape;947;p34"/>
            <p:cNvSpPr/>
            <p:nvPr/>
          </p:nvSpPr>
          <p:spPr>
            <a:xfrm>
              <a:off x="5371262" y="2266463"/>
              <a:ext cx="92144" cy="4840"/>
            </a:xfrm>
            <a:custGeom>
              <a:avLst/>
              <a:gdLst/>
              <a:ahLst/>
              <a:cxnLst/>
              <a:rect l="l" t="t" r="r" b="b"/>
              <a:pathLst>
                <a:path w="2875" h="151" extrusionOk="0">
                  <a:moveTo>
                    <a:pt x="1438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38" y="151"/>
                  </a:cubicBezTo>
                  <a:cubicBezTo>
                    <a:pt x="2240" y="151"/>
                    <a:pt x="2875" y="117"/>
                    <a:pt x="2875" y="84"/>
                  </a:cubicBezTo>
                  <a:cubicBezTo>
                    <a:pt x="2875" y="34"/>
                    <a:pt x="2240" y="0"/>
                    <a:pt x="14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9" name="Google Shape;948;p34"/>
            <p:cNvSpPr/>
            <p:nvPr/>
          </p:nvSpPr>
          <p:spPr>
            <a:xfrm>
              <a:off x="5369146" y="2304475"/>
              <a:ext cx="92144" cy="5384"/>
            </a:xfrm>
            <a:custGeom>
              <a:avLst/>
              <a:gdLst/>
              <a:ahLst/>
              <a:cxnLst/>
              <a:rect l="l" t="t" r="r" b="b"/>
              <a:pathLst>
                <a:path w="2875" h="168" extrusionOk="0">
                  <a:moveTo>
                    <a:pt x="1437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68"/>
                    <a:pt x="1437" y="168"/>
                  </a:cubicBezTo>
                  <a:cubicBezTo>
                    <a:pt x="2239" y="168"/>
                    <a:pt x="2874" y="118"/>
                    <a:pt x="2874" y="84"/>
                  </a:cubicBezTo>
                  <a:cubicBezTo>
                    <a:pt x="2874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0" name="Google Shape;949;p34"/>
            <p:cNvSpPr/>
            <p:nvPr/>
          </p:nvSpPr>
          <p:spPr>
            <a:xfrm>
              <a:off x="5263638" y="1917856"/>
              <a:ext cx="997684" cy="5384"/>
            </a:xfrm>
            <a:custGeom>
              <a:avLst/>
              <a:gdLst/>
              <a:ahLst/>
              <a:cxnLst/>
              <a:rect l="l" t="t" r="r" b="b"/>
              <a:pathLst>
                <a:path w="31129" h="168" extrusionOk="0">
                  <a:moveTo>
                    <a:pt x="15556" y="0"/>
                  </a:moveTo>
                  <a:cubicBezTo>
                    <a:pt x="6968" y="0"/>
                    <a:pt x="1" y="50"/>
                    <a:pt x="1" y="84"/>
                  </a:cubicBezTo>
                  <a:cubicBezTo>
                    <a:pt x="1" y="134"/>
                    <a:pt x="6968" y="167"/>
                    <a:pt x="15556" y="167"/>
                  </a:cubicBezTo>
                  <a:cubicBezTo>
                    <a:pt x="24161" y="167"/>
                    <a:pt x="31129" y="134"/>
                    <a:pt x="31129" y="84"/>
                  </a:cubicBezTo>
                  <a:cubicBezTo>
                    <a:pt x="31129" y="50"/>
                    <a:pt x="24161" y="0"/>
                    <a:pt x="155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1" name="Google Shape;950;p34"/>
            <p:cNvSpPr/>
            <p:nvPr/>
          </p:nvSpPr>
          <p:spPr>
            <a:xfrm>
              <a:off x="5315046" y="1875005"/>
              <a:ext cx="27339" cy="23877"/>
            </a:xfrm>
            <a:custGeom>
              <a:avLst/>
              <a:gdLst/>
              <a:ahLst/>
              <a:cxnLst/>
              <a:rect l="l" t="t" r="r" b="b"/>
              <a:pathLst>
                <a:path w="853" h="745" extrusionOk="0">
                  <a:moveTo>
                    <a:pt x="485" y="0"/>
                  </a:moveTo>
                  <a:cubicBezTo>
                    <a:pt x="168" y="0"/>
                    <a:pt x="1" y="401"/>
                    <a:pt x="235" y="635"/>
                  </a:cubicBezTo>
                  <a:cubicBezTo>
                    <a:pt x="310" y="711"/>
                    <a:pt x="401" y="744"/>
                    <a:pt x="489" y="744"/>
                  </a:cubicBezTo>
                  <a:cubicBezTo>
                    <a:pt x="676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2" name="Google Shape;951;p34"/>
            <p:cNvSpPr/>
            <p:nvPr/>
          </p:nvSpPr>
          <p:spPr>
            <a:xfrm>
              <a:off x="5365909" y="1875005"/>
              <a:ext cx="27371" cy="23877"/>
            </a:xfrm>
            <a:custGeom>
              <a:avLst/>
              <a:gdLst/>
              <a:ahLst/>
              <a:cxnLst/>
              <a:rect l="l" t="t" r="r" b="b"/>
              <a:pathLst>
                <a:path w="854" h="745" extrusionOk="0">
                  <a:moveTo>
                    <a:pt x="485" y="0"/>
                  </a:moveTo>
                  <a:cubicBezTo>
                    <a:pt x="151" y="0"/>
                    <a:pt x="1" y="401"/>
                    <a:pt x="218" y="635"/>
                  </a:cubicBezTo>
                  <a:cubicBezTo>
                    <a:pt x="293" y="711"/>
                    <a:pt x="386" y="744"/>
                    <a:pt x="477" y="744"/>
                  </a:cubicBezTo>
                  <a:cubicBezTo>
                    <a:pt x="669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3" name="Google Shape;952;p34"/>
            <p:cNvSpPr/>
            <p:nvPr/>
          </p:nvSpPr>
          <p:spPr>
            <a:xfrm>
              <a:off x="5416260" y="1875005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0"/>
                  </a:moveTo>
                  <a:cubicBezTo>
                    <a:pt x="168" y="0"/>
                    <a:pt x="1" y="401"/>
                    <a:pt x="234" y="635"/>
                  </a:cubicBezTo>
                  <a:cubicBezTo>
                    <a:pt x="310" y="711"/>
                    <a:pt x="402" y="744"/>
                    <a:pt x="493" y="744"/>
                  </a:cubicBezTo>
                  <a:cubicBezTo>
                    <a:pt x="685" y="744"/>
                    <a:pt x="869" y="595"/>
                    <a:pt x="869" y="368"/>
                  </a:cubicBezTo>
                  <a:cubicBezTo>
                    <a:pt x="869" y="168"/>
                    <a:pt x="702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4" name="Google Shape;953;p34"/>
            <p:cNvSpPr/>
            <p:nvPr/>
          </p:nvSpPr>
          <p:spPr>
            <a:xfrm>
              <a:off x="6565990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7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5" name="Google Shape;954;p34"/>
            <p:cNvSpPr/>
            <p:nvPr/>
          </p:nvSpPr>
          <p:spPr>
            <a:xfrm>
              <a:off x="6508684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8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6" name="Google Shape;955;p34"/>
            <p:cNvSpPr/>
            <p:nvPr/>
          </p:nvSpPr>
          <p:spPr>
            <a:xfrm>
              <a:off x="6548330" y="1829494"/>
              <a:ext cx="1131012" cy="744393"/>
            </a:xfrm>
            <a:custGeom>
              <a:avLst/>
              <a:gdLst/>
              <a:ahLst/>
              <a:cxnLst/>
              <a:rect l="l" t="t" r="r" b="b"/>
              <a:pathLst>
                <a:path w="35289" h="23226" extrusionOk="0">
                  <a:moveTo>
                    <a:pt x="2406" y="0"/>
                  </a:moveTo>
                  <a:lnTo>
                    <a:pt x="0" y="23225"/>
                  </a:lnTo>
                  <a:lnTo>
                    <a:pt x="32599" y="23225"/>
                  </a:lnTo>
                  <a:lnTo>
                    <a:pt x="3528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7" name="Google Shape;956;p34"/>
            <p:cNvSpPr/>
            <p:nvPr/>
          </p:nvSpPr>
          <p:spPr>
            <a:xfrm>
              <a:off x="6660794" y="1938720"/>
              <a:ext cx="54100" cy="499660"/>
            </a:xfrm>
            <a:custGeom>
              <a:avLst/>
              <a:gdLst/>
              <a:ahLst/>
              <a:cxnLst/>
              <a:rect l="l" t="t" r="r" b="b"/>
              <a:pathLst>
                <a:path w="1688" h="15590" extrusionOk="0">
                  <a:moveTo>
                    <a:pt x="1654" y="1"/>
                  </a:moveTo>
                  <a:lnTo>
                    <a:pt x="1654" y="1"/>
                  </a:lnTo>
                  <a:cubicBezTo>
                    <a:pt x="1604" y="1"/>
                    <a:pt x="1220" y="3493"/>
                    <a:pt x="769" y="7787"/>
                  </a:cubicBezTo>
                  <a:cubicBezTo>
                    <a:pt x="318" y="12098"/>
                    <a:pt x="0" y="15590"/>
                    <a:pt x="50" y="15590"/>
                  </a:cubicBezTo>
                  <a:cubicBezTo>
                    <a:pt x="50" y="15590"/>
                    <a:pt x="51" y="15590"/>
                    <a:pt x="51" y="15590"/>
                  </a:cubicBezTo>
                  <a:cubicBezTo>
                    <a:pt x="86" y="15590"/>
                    <a:pt x="486" y="12104"/>
                    <a:pt x="919" y="7804"/>
                  </a:cubicBezTo>
                  <a:cubicBezTo>
                    <a:pt x="1370" y="3510"/>
                    <a:pt x="1688" y="17"/>
                    <a:pt x="16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8" name="Google Shape;957;p34"/>
            <p:cNvSpPr/>
            <p:nvPr/>
          </p:nvSpPr>
          <p:spPr>
            <a:xfrm>
              <a:off x="6747553" y="1961219"/>
              <a:ext cx="104964" cy="5384"/>
            </a:xfrm>
            <a:custGeom>
              <a:avLst/>
              <a:gdLst/>
              <a:ahLst/>
              <a:cxnLst/>
              <a:rect l="l" t="t" r="r" b="b"/>
              <a:pathLst>
                <a:path w="3275" h="168" extrusionOk="0">
                  <a:moveTo>
                    <a:pt x="1637" y="1"/>
                  </a:moveTo>
                  <a:cubicBezTo>
                    <a:pt x="735" y="1"/>
                    <a:pt x="0" y="34"/>
                    <a:pt x="0" y="84"/>
                  </a:cubicBezTo>
                  <a:cubicBezTo>
                    <a:pt x="0" y="117"/>
                    <a:pt x="735" y="168"/>
                    <a:pt x="1637" y="168"/>
                  </a:cubicBezTo>
                  <a:cubicBezTo>
                    <a:pt x="2540" y="168"/>
                    <a:pt x="3275" y="117"/>
                    <a:pt x="3275" y="84"/>
                  </a:cubicBezTo>
                  <a:cubicBezTo>
                    <a:pt x="3275" y="34"/>
                    <a:pt x="2540" y="1"/>
                    <a:pt x="1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9" name="Google Shape;958;p34"/>
            <p:cNvSpPr/>
            <p:nvPr/>
          </p:nvSpPr>
          <p:spPr>
            <a:xfrm>
              <a:off x="6880881" y="1961219"/>
              <a:ext cx="417740" cy="5384"/>
            </a:xfrm>
            <a:custGeom>
              <a:avLst/>
              <a:gdLst/>
              <a:ahLst/>
              <a:cxnLst/>
              <a:rect l="l" t="t" r="r" b="b"/>
              <a:pathLst>
                <a:path w="13034" h="168" extrusionOk="0">
                  <a:moveTo>
                    <a:pt x="6517" y="1"/>
                  </a:moveTo>
                  <a:cubicBezTo>
                    <a:pt x="2924" y="1"/>
                    <a:pt x="0" y="34"/>
                    <a:pt x="0" y="84"/>
                  </a:cubicBezTo>
                  <a:cubicBezTo>
                    <a:pt x="0" y="117"/>
                    <a:pt x="2924" y="168"/>
                    <a:pt x="6517" y="168"/>
                  </a:cubicBezTo>
                  <a:cubicBezTo>
                    <a:pt x="10126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0" name="Google Shape;959;p34"/>
            <p:cNvSpPr/>
            <p:nvPr/>
          </p:nvSpPr>
          <p:spPr>
            <a:xfrm>
              <a:off x="6735214" y="2225760"/>
              <a:ext cx="104996" cy="5384"/>
            </a:xfrm>
            <a:custGeom>
              <a:avLst/>
              <a:gdLst/>
              <a:ahLst/>
              <a:cxnLst/>
              <a:rect l="l" t="t" r="r" b="b"/>
              <a:pathLst>
                <a:path w="3276" h="168" extrusionOk="0">
                  <a:moveTo>
                    <a:pt x="1638" y="1"/>
                  </a:moveTo>
                  <a:cubicBezTo>
                    <a:pt x="736" y="1"/>
                    <a:pt x="1" y="34"/>
                    <a:pt x="1" y="84"/>
                  </a:cubicBezTo>
                  <a:cubicBezTo>
                    <a:pt x="1" y="117"/>
                    <a:pt x="736" y="168"/>
                    <a:pt x="1638" y="168"/>
                  </a:cubicBezTo>
                  <a:cubicBezTo>
                    <a:pt x="2540" y="168"/>
                    <a:pt x="3276" y="117"/>
                    <a:pt x="3276" y="84"/>
                  </a:cubicBezTo>
                  <a:cubicBezTo>
                    <a:pt x="3276" y="34"/>
                    <a:pt x="2540" y="1"/>
                    <a:pt x="16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1" name="Google Shape;960;p34"/>
            <p:cNvSpPr/>
            <p:nvPr/>
          </p:nvSpPr>
          <p:spPr>
            <a:xfrm>
              <a:off x="6868574" y="2225760"/>
              <a:ext cx="417708" cy="5384"/>
            </a:xfrm>
            <a:custGeom>
              <a:avLst/>
              <a:gdLst/>
              <a:ahLst/>
              <a:cxnLst/>
              <a:rect l="l" t="t" r="r" b="b"/>
              <a:pathLst>
                <a:path w="13033" h="168" extrusionOk="0">
                  <a:moveTo>
                    <a:pt x="6516" y="1"/>
                  </a:moveTo>
                  <a:cubicBezTo>
                    <a:pt x="2907" y="1"/>
                    <a:pt x="0" y="34"/>
                    <a:pt x="0" y="84"/>
                  </a:cubicBezTo>
                  <a:cubicBezTo>
                    <a:pt x="0" y="117"/>
                    <a:pt x="2924" y="168"/>
                    <a:pt x="6516" y="168"/>
                  </a:cubicBezTo>
                  <a:cubicBezTo>
                    <a:pt x="10109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6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2" name="Google Shape;961;p34"/>
            <p:cNvSpPr/>
            <p:nvPr/>
          </p:nvSpPr>
          <p:spPr>
            <a:xfrm>
              <a:off x="6726111" y="2347870"/>
              <a:ext cx="417740" cy="4840"/>
            </a:xfrm>
            <a:custGeom>
              <a:avLst/>
              <a:gdLst/>
              <a:ahLst/>
              <a:cxnLst/>
              <a:rect l="l" t="t" r="r" b="b"/>
              <a:pathLst>
                <a:path w="13034" h="151" extrusionOk="0">
                  <a:moveTo>
                    <a:pt x="6517" y="0"/>
                  </a:moveTo>
                  <a:cubicBezTo>
                    <a:pt x="2925" y="0"/>
                    <a:pt x="1" y="33"/>
                    <a:pt x="1" y="84"/>
                  </a:cubicBezTo>
                  <a:cubicBezTo>
                    <a:pt x="1" y="117"/>
                    <a:pt x="2925" y="150"/>
                    <a:pt x="6517" y="150"/>
                  </a:cubicBezTo>
                  <a:cubicBezTo>
                    <a:pt x="10126" y="150"/>
                    <a:pt x="13033" y="117"/>
                    <a:pt x="13033" y="84"/>
                  </a:cubicBezTo>
                  <a:cubicBezTo>
                    <a:pt x="13033" y="33"/>
                    <a:pt x="10126" y="0"/>
                    <a:pt x="651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3" name="Google Shape;962;p34"/>
            <p:cNvSpPr/>
            <p:nvPr/>
          </p:nvSpPr>
          <p:spPr>
            <a:xfrm>
              <a:off x="6751271" y="2036184"/>
              <a:ext cx="147302" cy="4872"/>
            </a:xfrm>
            <a:custGeom>
              <a:avLst/>
              <a:gdLst/>
              <a:ahLst/>
              <a:cxnLst/>
              <a:rect l="l" t="t" r="r" b="b"/>
              <a:pathLst>
                <a:path w="4596" h="152" extrusionOk="0">
                  <a:moveTo>
                    <a:pt x="2290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90" y="151"/>
                  </a:cubicBezTo>
                  <a:cubicBezTo>
                    <a:pt x="3560" y="151"/>
                    <a:pt x="4596" y="118"/>
                    <a:pt x="4596" y="68"/>
                  </a:cubicBezTo>
                  <a:cubicBezTo>
                    <a:pt x="4596" y="34"/>
                    <a:pt x="3560" y="1"/>
                    <a:pt x="22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4" name="Google Shape;963;p34"/>
            <p:cNvSpPr/>
            <p:nvPr/>
          </p:nvSpPr>
          <p:spPr>
            <a:xfrm>
              <a:off x="6747553" y="2145443"/>
              <a:ext cx="147270" cy="4840"/>
            </a:xfrm>
            <a:custGeom>
              <a:avLst/>
              <a:gdLst/>
              <a:ahLst/>
              <a:cxnLst/>
              <a:rect l="l" t="t" r="r" b="b"/>
              <a:pathLst>
                <a:path w="4595" h="151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51"/>
                    <a:pt x="2289" y="151"/>
                  </a:cubicBezTo>
                  <a:cubicBezTo>
                    <a:pt x="3559" y="151"/>
                    <a:pt x="4595" y="117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5" name="Google Shape;964;p34"/>
            <p:cNvSpPr/>
            <p:nvPr/>
          </p:nvSpPr>
          <p:spPr>
            <a:xfrm>
              <a:off x="6872324" y="2301815"/>
              <a:ext cx="147270" cy="5384"/>
            </a:xfrm>
            <a:custGeom>
              <a:avLst/>
              <a:gdLst/>
              <a:ahLst/>
              <a:cxnLst/>
              <a:rect l="l" t="t" r="r" b="b"/>
              <a:pathLst>
                <a:path w="4595" h="168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34"/>
                    <a:pt x="1019" y="167"/>
                    <a:pt x="2289" y="167"/>
                  </a:cubicBezTo>
                  <a:cubicBezTo>
                    <a:pt x="3559" y="167"/>
                    <a:pt x="4595" y="134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6" name="Google Shape;965;p34"/>
            <p:cNvSpPr/>
            <p:nvPr/>
          </p:nvSpPr>
          <p:spPr>
            <a:xfrm>
              <a:off x="7058662" y="2036184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7" name="Google Shape;966;p34"/>
            <p:cNvSpPr/>
            <p:nvPr/>
          </p:nvSpPr>
          <p:spPr>
            <a:xfrm>
              <a:off x="6941936" y="2151853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40" y="1"/>
                    <a:pt x="0" y="34"/>
                    <a:pt x="0" y="84"/>
                  </a:cubicBezTo>
                  <a:cubicBezTo>
                    <a:pt x="0" y="118"/>
                    <a:pt x="2640" y="151"/>
                    <a:pt x="5882" y="151"/>
                  </a:cubicBezTo>
                  <a:cubicBezTo>
                    <a:pt x="9140" y="151"/>
                    <a:pt x="11763" y="118"/>
                    <a:pt x="11763" y="84"/>
                  </a:cubicBezTo>
                  <a:cubicBezTo>
                    <a:pt x="11763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8" name="Google Shape;967;p34"/>
            <p:cNvSpPr/>
            <p:nvPr/>
          </p:nvSpPr>
          <p:spPr>
            <a:xfrm>
              <a:off x="7072059" y="2301815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0" y="34"/>
                    <a:pt x="0" y="84"/>
                  </a:cubicBezTo>
                  <a:cubicBezTo>
                    <a:pt x="0" y="134"/>
                    <a:pt x="2624" y="167"/>
                    <a:pt x="5882" y="167"/>
                  </a:cubicBezTo>
                  <a:cubicBezTo>
                    <a:pt x="9123" y="167"/>
                    <a:pt x="11763" y="134"/>
                    <a:pt x="11763" y="84"/>
                  </a:cubicBezTo>
                  <a:cubicBezTo>
                    <a:pt x="11763" y="34"/>
                    <a:pt x="9123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9" name="Google Shape;968;p34"/>
            <p:cNvSpPr/>
            <p:nvPr/>
          </p:nvSpPr>
          <p:spPr>
            <a:xfrm>
              <a:off x="6727714" y="2436200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0" name="Google Shape;969;p34"/>
            <p:cNvSpPr/>
            <p:nvPr/>
          </p:nvSpPr>
          <p:spPr>
            <a:xfrm>
              <a:off x="7144364" y="2436200"/>
              <a:ext cx="377004" cy="4872"/>
            </a:xfrm>
            <a:custGeom>
              <a:avLst/>
              <a:gdLst/>
              <a:ahLst/>
              <a:cxnLst/>
              <a:rect l="l" t="t" r="r" b="b"/>
              <a:pathLst>
                <a:path w="11763" h="152" extrusionOk="0">
                  <a:moveTo>
                    <a:pt x="5881" y="1"/>
                  </a:moveTo>
                  <a:cubicBezTo>
                    <a:pt x="2640" y="1"/>
                    <a:pt x="0" y="34"/>
                    <a:pt x="0" y="68"/>
                  </a:cubicBezTo>
                  <a:cubicBezTo>
                    <a:pt x="0" y="118"/>
                    <a:pt x="2640" y="151"/>
                    <a:pt x="5881" y="151"/>
                  </a:cubicBezTo>
                  <a:cubicBezTo>
                    <a:pt x="9140" y="151"/>
                    <a:pt x="11763" y="118"/>
                    <a:pt x="11763" y="68"/>
                  </a:cubicBezTo>
                  <a:cubicBezTo>
                    <a:pt x="11763" y="34"/>
                    <a:pt x="9140" y="1"/>
                    <a:pt x="58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1" name="Google Shape;970;p34"/>
            <p:cNvSpPr/>
            <p:nvPr/>
          </p:nvSpPr>
          <p:spPr>
            <a:xfrm>
              <a:off x="6727714" y="2479596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1" y="34"/>
                    <a:pt x="1" y="84"/>
                  </a:cubicBezTo>
                  <a:cubicBezTo>
                    <a:pt x="1" y="117"/>
                    <a:pt x="2624" y="167"/>
                    <a:pt x="5882" y="167"/>
                  </a:cubicBezTo>
                  <a:cubicBezTo>
                    <a:pt x="9124" y="167"/>
                    <a:pt x="11764" y="117"/>
                    <a:pt x="11764" y="84"/>
                  </a:cubicBezTo>
                  <a:cubicBezTo>
                    <a:pt x="11764" y="34"/>
                    <a:pt x="9124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2" name="Google Shape;971;p34"/>
            <p:cNvSpPr/>
            <p:nvPr/>
          </p:nvSpPr>
          <p:spPr>
            <a:xfrm>
              <a:off x="6745918" y="2067241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1"/>
                  </a:moveTo>
                  <a:cubicBezTo>
                    <a:pt x="2641" y="1"/>
                    <a:pt x="1" y="34"/>
                    <a:pt x="1" y="84"/>
                  </a:cubicBezTo>
                  <a:cubicBezTo>
                    <a:pt x="1" y="134"/>
                    <a:pt x="2641" y="168"/>
                    <a:pt x="5882" y="168"/>
                  </a:cubicBezTo>
                  <a:cubicBezTo>
                    <a:pt x="9124" y="168"/>
                    <a:pt x="11764" y="134"/>
                    <a:pt x="11764" y="84"/>
                  </a:cubicBezTo>
                  <a:cubicBezTo>
                    <a:pt x="11764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3" name="Google Shape;972;p34"/>
            <p:cNvSpPr/>
            <p:nvPr/>
          </p:nvSpPr>
          <p:spPr>
            <a:xfrm>
              <a:off x="6925334" y="2036184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1"/>
                  </a:moveTo>
                  <a:cubicBezTo>
                    <a:pt x="685" y="1"/>
                    <a:pt x="0" y="51"/>
                    <a:pt x="0" y="84"/>
                  </a:cubicBezTo>
                  <a:cubicBezTo>
                    <a:pt x="0" y="134"/>
                    <a:pt x="685" y="168"/>
                    <a:pt x="1521" y="168"/>
                  </a:cubicBezTo>
                  <a:cubicBezTo>
                    <a:pt x="2356" y="168"/>
                    <a:pt x="3025" y="134"/>
                    <a:pt x="3025" y="84"/>
                  </a:cubicBezTo>
                  <a:cubicBezTo>
                    <a:pt x="3025" y="51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4" name="Google Shape;973;p34"/>
            <p:cNvSpPr/>
            <p:nvPr/>
          </p:nvSpPr>
          <p:spPr>
            <a:xfrm>
              <a:off x="6730406" y="2261624"/>
              <a:ext cx="97496" cy="5416"/>
            </a:xfrm>
            <a:custGeom>
              <a:avLst/>
              <a:gdLst/>
              <a:ahLst/>
              <a:cxnLst/>
              <a:rect l="l" t="t" r="r" b="b"/>
              <a:pathLst>
                <a:path w="3042" h="169" extrusionOk="0">
                  <a:moveTo>
                    <a:pt x="1521" y="1"/>
                  </a:moveTo>
                  <a:cubicBezTo>
                    <a:pt x="685" y="1"/>
                    <a:pt x="0" y="34"/>
                    <a:pt x="0" y="85"/>
                  </a:cubicBezTo>
                  <a:cubicBezTo>
                    <a:pt x="0" y="135"/>
                    <a:pt x="685" y="168"/>
                    <a:pt x="1521" y="168"/>
                  </a:cubicBezTo>
                  <a:cubicBezTo>
                    <a:pt x="2356" y="168"/>
                    <a:pt x="3041" y="135"/>
                    <a:pt x="3041" y="85"/>
                  </a:cubicBezTo>
                  <a:cubicBezTo>
                    <a:pt x="3041" y="34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5" name="Google Shape;974;p34"/>
            <p:cNvSpPr/>
            <p:nvPr/>
          </p:nvSpPr>
          <p:spPr>
            <a:xfrm>
              <a:off x="6728259" y="2301815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0"/>
                  </a:moveTo>
                  <a:cubicBezTo>
                    <a:pt x="686" y="0"/>
                    <a:pt x="1" y="34"/>
                    <a:pt x="1" y="84"/>
                  </a:cubicBezTo>
                  <a:cubicBezTo>
                    <a:pt x="1" y="134"/>
                    <a:pt x="686" y="167"/>
                    <a:pt x="1521" y="167"/>
                  </a:cubicBezTo>
                  <a:cubicBezTo>
                    <a:pt x="2356" y="167"/>
                    <a:pt x="3025" y="134"/>
                    <a:pt x="3025" y="84"/>
                  </a:cubicBezTo>
                  <a:cubicBezTo>
                    <a:pt x="3025" y="34"/>
                    <a:pt x="2356" y="0"/>
                    <a:pt x="15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6" name="Google Shape;975;p34"/>
            <p:cNvSpPr/>
            <p:nvPr/>
          </p:nvSpPr>
          <p:spPr>
            <a:xfrm>
              <a:off x="6616885" y="1895356"/>
              <a:ext cx="1050150" cy="4840"/>
            </a:xfrm>
            <a:custGeom>
              <a:avLst/>
              <a:gdLst/>
              <a:ahLst/>
              <a:cxnLst/>
              <a:rect l="l" t="t" r="r" b="b"/>
              <a:pathLst>
                <a:path w="32766" h="151" extrusionOk="0">
                  <a:moveTo>
                    <a:pt x="16391" y="0"/>
                  </a:moveTo>
                  <a:cubicBezTo>
                    <a:pt x="7335" y="0"/>
                    <a:pt x="0" y="34"/>
                    <a:pt x="0" y="84"/>
                  </a:cubicBezTo>
                  <a:cubicBezTo>
                    <a:pt x="0" y="117"/>
                    <a:pt x="7335" y="151"/>
                    <a:pt x="16391" y="151"/>
                  </a:cubicBezTo>
                  <a:cubicBezTo>
                    <a:pt x="25431" y="151"/>
                    <a:pt x="32766" y="117"/>
                    <a:pt x="32766" y="84"/>
                  </a:cubicBezTo>
                  <a:cubicBezTo>
                    <a:pt x="32766" y="34"/>
                    <a:pt x="25431" y="0"/>
                    <a:pt x="163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7" name="Google Shape;976;p34"/>
            <p:cNvSpPr/>
            <p:nvPr/>
          </p:nvSpPr>
          <p:spPr>
            <a:xfrm>
              <a:off x="6671498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67" y="0"/>
                    <a:pt x="0" y="418"/>
                    <a:pt x="234" y="668"/>
                  </a:cubicBezTo>
                  <a:cubicBezTo>
                    <a:pt x="315" y="749"/>
                    <a:pt x="412" y="784"/>
                    <a:pt x="507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8" name="Google Shape;977;p34"/>
            <p:cNvSpPr/>
            <p:nvPr/>
          </p:nvSpPr>
          <p:spPr>
            <a:xfrm>
              <a:off x="6724509" y="1849845"/>
              <a:ext cx="29486" cy="25159"/>
            </a:xfrm>
            <a:custGeom>
              <a:avLst/>
              <a:gdLst/>
              <a:ahLst/>
              <a:cxnLst/>
              <a:rect l="l" t="t" r="r" b="b"/>
              <a:pathLst>
                <a:path w="920" h="785" extrusionOk="0">
                  <a:moveTo>
                    <a:pt x="519" y="0"/>
                  </a:moveTo>
                  <a:cubicBezTo>
                    <a:pt x="184" y="0"/>
                    <a:pt x="1" y="418"/>
                    <a:pt x="251" y="668"/>
                  </a:cubicBezTo>
                  <a:cubicBezTo>
                    <a:pt x="331" y="749"/>
                    <a:pt x="429" y="784"/>
                    <a:pt x="524" y="784"/>
                  </a:cubicBezTo>
                  <a:cubicBezTo>
                    <a:pt x="726" y="784"/>
                    <a:pt x="920" y="623"/>
                    <a:pt x="920" y="384"/>
                  </a:cubicBezTo>
                  <a:cubicBezTo>
                    <a:pt x="920" y="184"/>
                    <a:pt x="736" y="0"/>
                    <a:pt x="5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9" name="Google Shape;978;p34"/>
            <p:cNvSpPr/>
            <p:nvPr/>
          </p:nvSpPr>
          <p:spPr>
            <a:xfrm>
              <a:off x="6778064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84" y="0"/>
                    <a:pt x="0" y="418"/>
                    <a:pt x="251" y="668"/>
                  </a:cubicBezTo>
                  <a:cubicBezTo>
                    <a:pt x="326" y="749"/>
                    <a:pt x="420" y="784"/>
                    <a:pt x="512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0" name="Google Shape;979;p34"/>
            <p:cNvSpPr/>
            <p:nvPr/>
          </p:nvSpPr>
          <p:spPr>
            <a:xfrm>
              <a:off x="5974250" y="894499"/>
              <a:ext cx="1164248" cy="766348"/>
            </a:xfrm>
            <a:custGeom>
              <a:avLst/>
              <a:gdLst/>
              <a:ahLst/>
              <a:cxnLst/>
              <a:rect l="l" t="t" r="r" b="b"/>
              <a:pathLst>
                <a:path w="36326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2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1" name="Google Shape;980;p34"/>
            <p:cNvSpPr/>
            <p:nvPr/>
          </p:nvSpPr>
          <p:spPr>
            <a:xfrm>
              <a:off x="5919637" y="894499"/>
              <a:ext cx="1164216" cy="766348"/>
            </a:xfrm>
            <a:custGeom>
              <a:avLst/>
              <a:gdLst/>
              <a:ahLst/>
              <a:cxnLst/>
              <a:rect l="l" t="t" r="r" b="b"/>
              <a:pathLst>
                <a:path w="36325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1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2" name="Google Shape;981;p34"/>
            <p:cNvSpPr/>
            <p:nvPr/>
          </p:nvSpPr>
          <p:spPr>
            <a:xfrm>
              <a:off x="5957136" y="915364"/>
              <a:ext cx="1080149" cy="710645"/>
            </a:xfrm>
            <a:custGeom>
              <a:avLst/>
              <a:gdLst/>
              <a:ahLst/>
              <a:cxnLst/>
              <a:rect l="l" t="t" r="r" b="b"/>
              <a:pathLst>
                <a:path w="33702" h="22173" extrusionOk="0">
                  <a:moveTo>
                    <a:pt x="2306" y="1"/>
                  </a:moveTo>
                  <a:lnTo>
                    <a:pt x="0" y="22173"/>
                  </a:lnTo>
                  <a:lnTo>
                    <a:pt x="31145" y="22173"/>
                  </a:lnTo>
                  <a:lnTo>
                    <a:pt x="33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3" name="Google Shape;982;p34"/>
            <p:cNvSpPr/>
            <p:nvPr/>
          </p:nvSpPr>
          <p:spPr>
            <a:xfrm>
              <a:off x="6065849" y="1029430"/>
              <a:ext cx="51953" cy="477192"/>
            </a:xfrm>
            <a:custGeom>
              <a:avLst/>
              <a:gdLst/>
              <a:ahLst/>
              <a:cxnLst/>
              <a:rect l="l" t="t" r="r" b="b"/>
              <a:pathLst>
                <a:path w="1621" h="14889" extrusionOk="0">
                  <a:moveTo>
                    <a:pt x="1571" y="1"/>
                  </a:moveTo>
                  <a:cubicBezTo>
                    <a:pt x="1537" y="1"/>
                    <a:pt x="1153" y="3326"/>
                    <a:pt x="735" y="7436"/>
                  </a:cubicBezTo>
                  <a:cubicBezTo>
                    <a:pt x="301" y="11546"/>
                    <a:pt x="0" y="14888"/>
                    <a:pt x="33" y="14888"/>
                  </a:cubicBezTo>
                  <a:cubicBezTo>
                    <a:pt x="34" y="14888"/>
                    <a:pt x="34" y="14888"/>
                    <a:pt x="34" y="14888"/>
                  </a:cubicBezTo>
                  <a:cubicBezTo>
                    <a:pt x="85" y="14888"/>
                    <a:pt x="469" y="11553"/>
                    <a:pt x="886" y="7453"/>
                  </a:cubicBezTo>
                  <a:cubicBezTo>
                    <a:pt x="1303" y="3342"/>
                    <a:pt x="1621" y="17"/>
                    <a:pt x="15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4" name="Google Shape;983;p34"/>
            <p:cNvSpPr/>
            <p:nvPr/>
          </p:nvSpPr>
          <p:spPr>
            <a:xfrm>
              <a:off x="6148314" y="1050871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0" y="33"/>
                    <a:pt x="0" y="84"/>
                  </a:cubicBezTo>
                  <a:cubicBezTo>
                    <a:pt x="0" y="117"/>
                    <a:pt x="702" y="150"/>
                    <a:pt x="1571" y="150"/>
                  </a:cubicBezTo>
                  <a:cubicBezTo>
                    <a:pt x="2440" y="150"/>
                    <a:pt x="3141" y="117"/>
                    <a:pt x="3141" y="84"/>
                  </a:cubicBezTo>
                  <a:cubicBezTo>
                    <a:pt x="3141" y="33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5" name="Google Shape;984;p34"/>
            <p:cNvSpPr/>
            <p:nvPr/>
          </p:nvSpPr>
          <p:spPr>
            <a:xfrm>
              <a:off x="6275745" y="1050871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3" y="0"/>
                  </a:moveTo>
                  <a:cubicBezTo>
                    <a:pt x="2791" y="0"/>
                    <a:pt x="1" y="33"/>
                    <a:pt x="1" y="84"/>
                  </a:cubicBezTo>
                  <a:cubicBezTo>
                    <a:pt x="1" y="117"/>
                    <a:pt x="2791" y="150"/>
                    <a:pt x="6233" y="150"/>
                  </a:cubicBezTo>
                  <a:cubicBezTo>
                    <a:pt x="9675" y="150"/>
                    <a:pt x="12449" y="117"/>
                    <a:pt x="12449" y="84"/>
                  </a:cubicBezTo>
                  <a:cubicBezTo>
                    <a:pt x="12449" y="33"/>
                    <a:pt x="9675" y="0"/>
                    <a:pt x="623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6" name="Google Shape;985;p34"/>
            <p:cNvSpPr/>
            <p:nvPr/>
          </p:nvSpPr>
          <p:spPr>
            <a:xfrm>
              <a:off x="6136520" y="1303617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1" y="34"/>
                    <a:pt x="1" y="67"/>
                  </a:cubicBezTo>
                  <a:cubicBezTo>
                    <a:pt x="1" y="117"/>
                    <a:pt x="702" y="151"/>
                    <a:pt x="1571" y="151"/>
                  </a:cubicBezTo>
                  <a:cubicBezTo>
                    <a:pt x="2440" y="151"/>
                    <a:pt x="3142" y="117"/>
                    <a:pt x="3142" y="67"/>
                  </a:cubicBezTo>
                  <a:cubicBezTo>
                    <a:pt x="3142" y="34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7" name="Google Shape;986;p34"/>
            <p:cNvSpPr/>
            <p:nvPr/>
          </p:nvSpPr>
          <p:spPr>
            <a:xfrm>
              <a:off x="6263982" y="1303617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2" y="0"/>
                  </a:moveTo>
                  <a:cubicBezTo>
                    <a:pt x="2791" y="0"/>
                    <a:pt x="0" y="34"/>
                    <a:pt x="0" y="67"/>
                  </a:cubicBezTo>
                  <a:cubicBezTo>
                    <a:pt x="0" y="117"/>
                    <a:pt x="2791" y="151"/>
                    <a:pt x="6232" y="151"/>
                  </a:cubicBezTo>
                  <a:cubicBezTo>
                    <a:pt x="9674" y="151"/>
                    <a:pt x="12448" y="117"/>
                    <a:pt x="12448" y="67"/>
                  </a:cubicBezTo>
                  <a:cubicBezTo>
                    <a:pt x="12448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8" name="Google Shape;987;p34"/>
            <p:cNvSpPr/>
            <p:nvPr/>
          </p:nvSpPr>
          <p:spPr>
            <a:xfrm>
              <a:off x="6127962" y="1419831"/>
              <a:ext cx="399503" cy="5384"/>
            </a:xfrm>
            <a:custGeom>
              <a:avLst/>
              <a:gdLst/>
              <a:ahLst/>
              <a:cxnLst/>
              <a:rect l="l" t="t" r="r" b="b"/>
              <a:pathLst>
                <a:path w="12465" h="168" extrusionOk="0">
                  <a:moveTo>
                    <a:pt x="6232" y="0"/>
                  </a:moveTo>
                  <a:cubicBezTo>
                    <a:pt x="2791" y="0"/>
                    <a:pt x="0" y="34"/>
                    <a:pt x="0" y="84"/>
                  </a:cubicBezTo>
                  <a:cubicBezTo>
                    <a:pt x="0" y="117"/>
                    <a:pt x="2791" y="167"/>
                    <a:pt x="6232" y="167"/>
                  </a:cubicBezTo>
                  <a:cubicBezTo>
                    <a:pt x="9674" y="167"/>
                    <a:pt x="12465" y="117"/>
                    <a:pt x="12465" y="84"/>
                  </a:cubicBezTo>
                  <a:cubicBezTo>
                    <a:pt x="12465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9" name="Google Shape;988;p34"/>
            <p:cNvSpPr/>
            <p:nvPr/>
          </p:nvSpPr>
          <p:spPr>
            <a:xfrm>
              <a:off x="6152064" y="1122086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0" name="Google Shape;989;p34"/>
            <p:cNvSpPr/>
            <p:nvPr/>
          </p:nvSpPr>
          <p:spPr>
            <a:xfrm>
              <a:off x="6148314" y="1226505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206" y="0"/>
                  </a:moveTo>
                  <a:cubicBezTo>
                    <a:pt x="986" y="0"/>
                    <a:pt x="0" y="51"/>
                    <a:pt x="0" y="84"/>
                  </a:cubicBezTo>
                  <a:cubicBezTo>
                    <a:pt x="0" y="134"/>
                    <a:pt x="986" y="168"/>
                    <a:pt x="2206" y="168"/>
                  </a:cubicBezTo>
                  <a:cubicBezTo>
                    <a:pt x="3409" y="168"/>
                    <a:pt x="4394" y="134"/>
                    <a:pt x="4394" y="84"/>
                  </a:cubicBezTo>
                  <a:cubicBezTo>
                    <a:pt x="4394" y="51"/>
                    <a:pt x="3409" y="0"/>
                    <a:pt x="220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1" name="Google Shape;990;p34"/>
            <p:cNvSpPr/>
            <p:nvPr/>
          </p:nvSpPr>
          <p:spPr>
            <a:xfrm>
              <a:off x="6267732" y="1375922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50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50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2" name="Google Shape;991;p34"/>
            <p:cNvSpPr/>
            <p:nvPr/>
          </p:nvSpPr>
          <p:spPr>
            <a:xfrm>
              <a:off x="6445514" y="1122086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23" y="0"/>
                    <a:pt x="0" y="34"/>
                    <a:pt x="0" y="84"/>
                  </a:cubicBezTo>
                  <a:cubicBezTo>
                    <a:pt x="0" y="134"/>
                    <a:pt x="2523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3" name="Google Shape;992;p34"/>
            <p:cNvSpPr/>
            <p:nvPr/>
          </p:nvSpPr>
          <p:spPr>
            <a:xfrm>
              <a:off x="6334653" y="1232915"/>
              <a:ext cx="359889" cy="4872"/>
            </a:xfrm>
            <a:custGeom>
              <a:avLst/>
              <a:gdLst/>
              <a:ahLst/>
              <a:cxnLst/>
              <a:rect l="l" t="t" r="r" b="b"/>
              <a:pathLst>
                <a:path w="11229" h="152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18"/>
                    <a:pt x="2507" y="151"/>
                    <a:pt x="5615" y="151"/>
                  </a:cubicBezTo>
                  <a:cubicBezTo>
                    <a:pt x="8706" y="151"/>
                    <a:pt x="11229" y="118"/>
                    <a:pt x="11229" y="84"/>
                  </a:cubicBezTo>
                  <a:cubicBezTo>
                    <a:pt x="11229" y="34"/>
                    <a:pt x="8706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4" name="Google Shape;993;p34"/>
            <p:cNvSpPr/>
            <p:nvPr/>
          </p:nvSpPr>
          <p:spPr>
            <a:xfrm>
              <a:off x="6458366" y="1375922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07" y="0"/>
                    <a:pt x="0" y="50"/>
                    <a:pt x="0" y="84"/>
                  </a:cubicBezTo>
                  <a:cubicBezTo>
                    <a:pt x="0" y="134"/>
                    <a:pt x="2507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50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5" name="Google Shape;994;p34"/>
            <p:cNvSpPr/>
            <p:nvPr/>
          </p:nvSpPr>
          <p:spPr>
            <a:xfrm>
              <a:off x="6129565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4" y="0"/>
                  </a:moveTo>
                  <a:cubicBezTo>
                    <a:pt x="2523" y="0"/>
                    <a:pt x="0" y="34"/>
                    <a:pt x="0" y="67"/>
                  </a:cubicBezTo>
                  <a:cubicBezTo>
                    <a:pt x="0" y="117"/>
                    <a:pt x="2523" y="151"/>
                    <a:pt x="5614" y="151"/>
                  </a:cubicBezTo>
                  <a:cubicBezTo>
                    <a:pt x="8722" y="151"/>
                    <a:pt x="11228" y="117"/>
                    <a:pt x="11228" y="67"/>
                  </a:cubicBezTo>
                  <a:cubicBezTo>
                    <a:pt x="11228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6" name="Google Shape;995;p34"/>
            <p:cNvSpPr/>
            <p:nvPr/>
          </p:nvSpPr>
          <p:spPr>
            <a:xfrm>
              <a:off x="6527978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5" y="0"/>
                  </a:moveTo>
                  <a:cubicBezTo>
                    <a:pt x="2507" y="0"/>
                    <a:pt x="1" y="34"/>
                    <a:pt x="1" y="67"/>
                  </a:cubicBezTo>
                  <a:cubicBezTo>
                    <a:pt x="1" y="117"/>
                    <a:pt x="2507" y="151"/>
                    <a:pt x="5615" y="151"/>
                  </a:cubicBezTo>
                  <a:cubicBezTo>
                    <a:pt x="8706" y="151"/>
                    <a:pt x="11229" y="117"/>
                    <a:pt x="11229" y="67"/>
                  </a:cubicBezTo>
                  <a:cubicBezTo>
                    <a:pt x="11229" y="34"/>
                    <a:pt x="8706" y="0"/>
                    <a:pt x="5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7" name="Google Shape;996;p34"/>
            <p:cNvSpPr/>
            <p:nvPr/>
          </p:nvSpPr>
          <p:spPr>
            <a:xfrm>
              <a:off x="6129565" y="1545659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1"/>
                  </a:moveTo>
                  <a:cubicBezTo>
                    <a:pt x="2507" y="1"/>
                    <a:pt x="0" y="51"/>
                    <a:pt x="0" y="84"/>
                  </a:cubicBezTo>
                  <a:cubicBezTo>
                    <a:pt x="0" y="134"/>
                    <a:pt x="2523" y="168"/>
                    <a:pt x="5614" y="168"/>
                  </a:cubicBezTo>
                  <a:cubicBezTo>
                    <a:pt x="8722" y="168"/>
                    <a:pt x="11228" y="134"/>
                    <a:pt x="11228" y="84"/>
                  </a:cubicBezTo>
                  <a:cubicBezTo>
                    <a:pt x="11228" y="51"/>
                    <a:pt x="8722" y="1"/>
                    <a:pt x="56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8" name="Google Shape;997;p34"/>
            <p:cNvSpPr/>
            <p:nvPr/>
          </p:nvSpPr>
          <p:spPr>
            <a:xfrm>
              <a:off x="6147224" y="1152053"/>
              <a:ext cx="359889" cy="5416"/>
            </a:xfrm>
            <a:custGeom>
              <a:avLst/>
              <a:gdLst/>
              <a:ahLst/>
              <a:cxnLst/>
              <a:rect l="l" t="t" r="r" b="b"/>
              <a:pathLst>
                <a:path w="11229" h="169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35"/>
                    <a:pt x="2507" y="168"/>
                    <a:pt x="5615" y="168"/>
                  </a:cubicBezTo>
                  <a:cubicBezTo>
                    <a:pt x="8706" y="168"/>
                    <a:pt x="11229" y="135"/>
                    <a:pt x="11229" y="84"/>
                  </a:cubicBezTo>
                  <a:cubicBezTo>
                    <a:pt x="11229" y="34"/>
                    <a:pt x="8723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9" name="Google Shape;998;p34"/>
            <p:cNvSpPr/>
            <p:nvPr/>
          </p:nvSpPr>
          <p:spPr>
            <a:xfrm>
              <a:off x="6318596" y="1122599"/>
              <a:ext cx="92689" cy="4872"/>
            </a:xfrm>
            <a:custGeom>
              <a:avLst/>
              <a:gdLst/>
              <a:ahLst/>
              <a:cxnLst/>
              <a:rect l="l" t="t" r="r" b="b"/>
              <a:pathLst>
                <a:path w="2892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39" y="151"/>
                    <a:pt x="2891" y="118"/>
                    <a:pt x="2891" y="85"/>
                  </a:cubicBezTo>
                  <a:cubicBezTo>
                    <a:pt x="2891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0" name="Google Shape;999;p34"/>
            <p:cNvSpPr/>
            <p:nvPr/>
          </p:nvSpPr>
          <p:spPr>
            <a:xfrm>
              <a:off x="6132225" y="1337879"/>
              <a:ext cx="93233" cy="4872"/>
            </a:xfrm>
            <a:custGeom>
              <a:avLst/>
              <a:gdLst/>
              <a:ahLst/>
              <a:cxnLst/>
              <a:rect l="l" t="t" r="r" b="b"/>
              <a:pathLst>
                <a:path w="2909" h="152" extrusionOk="0">
                  <a:moveTo>
                    <a:pt x="1455" y="1"/>
                  </a:moveTo>
                  <a:cubicBezTo>
                    <a:pt x="653" y="1"/>
                    <a:pt x="1" y="34"/>
                    <a:pt x="1" y="84"/>
                  </a:cubicBezTo>
                  <a:cubicBezTo>
                    <a:pt x="1" y="118"/>
                    <a:pt x="653" y="151"/>
                    <a:pt x="1455" y="151"/>
                  </a:cubicBezTo>
                  <a:cubicBezTo>
                    <a:pt x="2257" y="151"/>
                    <a:pt x="2908" y="118"/>
                    <a:pt x="2908" y="84"/>
                  </a:cubicBezTo>
                  <a:cubicBezTo>
                    <a:pt x="2908" y="34"/>
                    <a:pt x="2257" y="1"/>
                    <a:pt x="14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1" name="Google Shape;1000;p34"/>
            <p:cNvSpPr/>
            <p:nvPr/>
          </p:nvSpPr>
          <p:spPr>
            <a:xfrm>
              <a:off x="6130110" y="1375922"/>
              <a:ext cx="92657" cy="5384"/>
            </a:xfrm>
            <a:custGeom>
              <a:avLst/>
              <a:gdLst/>
              <a:ahLst/>
              <a:cxnLst/>
              <a:rect l="l" t="t" r="r" b="b"/>
              <a:pathLst>
                <a:path w="2891" h="168" extrusionOk="0">
                  <a:moveTo>
                    <a:pt x="1454" y="0"/>
                  </a:moveTo>
                  <a:cubicBezTo>
                    <a:pt x="652" y="0"/>
                    <a:pt x="0" y="50"/>
                    <a:pt x="0" y="84"/>
                  </a:cubicBezTo>
                  <a:cubicBezTo>
                    <a:pt x="0" y="134"/>
                    <a:pt x="652" y="167"/>
                    <a:pt x="1454" y="167"/>
                  </a:cubicBezTo>
                  <a:cubicBezTo>
                    <a:pt x="2256" y="167"/>
                    <a:pt x="2891" y="134"/>
                    <a:pt x="2891" y="84"/>
                  </a:cubicBezTo>
                  <a:cubicBezTo>
                    <a:pt x="2891" y="50"/>
                    <a:pt x="2256" y="0"/>
                    <a:pt x="14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2" name="Google Shape;1001;p34"/>
            <p:cNvSpPr/>
            <p:nvPr/>
          </p:nvSpPr>
          <p:spPr>
            <a:xfrm>
              <a:off x="6024056" y="987668"/>
              <a:ext cx="1002524" cy="5384"/>
            </a:xfrm>
            <a:custGeom>
              <a:avLst/>
              <a:gdLst/>
              <a:ahLst/>
              <a:cxnLst/>
              <a:rect l="l" t="t" r="r" b="b"/>
              <a:pathLst>
                <a:path w="31280" h="168" extrusionOk="0">
                  <a:moveTo>
                    <a:pt x="15640" y="0"/>
                  </a:moveTo>
                  <a:cubicBezTo>
                    <a:pt x="7002" y="0"/>
                    <a:pt x="1" y="51"/>
                    <a:pt x="1" y="84"/>
                  </a:cubicBezTo>
                  <a:cubicBezTo>
                    <a:pt x="1" y="134"/>
                    <a:pt x="7002" y="168"/>
                    <a:pt x="15640" y="168"/>
                  </a:cubicBezTo>
                  <a:cubicBezTo>
                    <a:pt x="24278" y="168"/>
                    <a:pt x="31279" y="134"/>
                    <a:pt x="31279" y="84"/>
                  </a:cubicBezTo>
                  <a:cubicBezTo>
                    <a:pt x="31279" y="51"/>
                    <a:pt x="24278" y="0"/>
                    <a:pt x="156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3" name="Google Shape;1002;p34"/>
            <p:cNvSpPr/>
            <p:nvPr/>
          </p:nvSpPr>
          <p:spPr>
            <a:xfrm>
              <a:off x="6076009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485" y="1"/>
                  </a:moveTo>
                  <a:cubicBezTo>
                    <a:pt x="168" y="1"/>
                    <a:pt x="0" y="402"/>
                    <a:pt x="234" y="636"/>
                  </a:cubicBezTo>
                  <a:cubicBezTo>
                    <a:pt x="310" y="711"/>
                    <a:pt x="401" y="745"/>
                    <a:pt x="490" y="745"/>
                  </a:cubicBezTo>
                  <a:cubicBezTo>
                    <a:pt x="678" y="745"/>
                    <a:pt x="858" y="595"/>
                    <a:pt x="869" y="368"/>
                  </a:cubicBezTo>
                  <a:cubicBezTo>
                    <a:pt x="853" y="168"/>
                    <a:pt x="702" y="1"/>
                    <a:pt x="4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4" name="Google Shape;1003;p34"/>
            <p:cNvSpPr/>
            <p:nvPr/>
          </p:nvSpPr>
          <p:spPr>
            <a:xfrm>
              <a:off x="6126873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1"/>
                  </a:moveTo>
                  <a:cubicBezTo>
                    <a:pt x="168" y="1"/>
                    <a:pt x="1" y="402"/>
                    <a:pt x="235" y="636"/>
                  </a:cubicBezTo>
                  <a:cubicBezTo>
                    <a:pt x="310" y="711"/>
                    <a:pt x="403" y="745"/>
                    <a:pt x="494" y="745"/>
                  </a:cubicBezTo>
                  <a:cubicBezTo>
                    <a:pt x="685" y="745"/>
                    <a:pt x="870" y="595"/>
                    <a:pt x="870" y="368"/>
                  </a:cubicBezTo>
                  <a:cubicBezTo>
                    <a:pt x="870" y="168"/>
                    <a:pt x="703" y="1"/>
                    <a:pt x="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5" name="Google Shape;1004;p34"/>
            <p:cNvSpPr/>
            <p:nvPr/>
          </p:nvSpPr>
          <p:spPr>
            <a:xfrm>
              <a:off x="6177768" y="944818"/>
              <a:ext cx="27851" cy="23877"/>
            </a:xfrm>
            <a:custGeom>
              <a:avLst/>
              <a:gdLst/>
              <a:ahLst/>
              <a:cxnLst/>
              <a:rect l="l" t="t" r="r" b="b"/>
              <a:pathLst>
                <a:path w="869" h="745" extrusionOk="0">
                  <a:moveTo>
                    <a:pt x="501" y="1"/>
                  </a:moveTo>
                  <a:cubicBezTo>
                    <a:pt x="167" y="1"/>
                    <a:pt x="0" y="402"/>
                    <a:pt x="234" y="636"/>
                  </a:cubicBezTo>
                  <a:cubicBezTo>
                    <a:pt x="309" y="711"/>
                    <a:pt x="402" y="745"/>
                    <a:pt x="493" y="745"/>
                  </a:cubicBezTo>
                  <a:cubicBezTo>
                    <a:pt x="685" y="745"/>
                    <a:pt x="869" y="595"/>
                    <a:pt x="869" y="368"/>
                  </a:cubicBezTo>
                  <a:cubicBezTo>
                    <a:pt x="869" y="168"/>
                    <a:pt x="702" y="1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6" name="Google Shape;1005;p34"/>
            <p:cNvSpPr/>
            <p:nvPr/>
          </p:nvSpPr>
          <p:spPr>
            <a:xfrm>
              <a:off x="5144220" y="4554160"/>
              <a:ext cx="84099" cy="114611"/>
            </a:xfrm>
            <a:custGeom>
              <a:avLst/>
              <a:gdLst/>
              <a:ahLst/>
              <a:cxnLst/>
              <a:rect l="l" t="t" r="r" b="b"/>
              <a:pathLst>
                <a:path w="2624" h="3576" extrusionOk="0">
                  <a:moveTo>
                    <a:pt x="1" y="0"/>
                  </a:moveTo>
                  <a:lnTo>
                    <a:pt x="1" y="3576"/>
                  </a:lnTo>
                  <a:lnTo>
                    <a:pt x="2624" y="3576"/>
                  </a:lnTo>
                  <a:lnTo>
                    <a:pt x="26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7" name="Google Shape;1006;p34"/>
            <p:cNvSpPr/>
            <p:nvPr/>
          </p:nvSpPr>
          <p:spPr>
            <a:xfrm>
              <a:off x="5677051" y="3184856"/>
              <a:ext cx="743336" cy="35896"/>
            </a:xfrm>
            <a:custGeom>
              <a:avLst/>
              <a:gdLst/>
              <a:ahLst/>
              <a:cxnLst/>
              <a:rect l="l" t="t" r="r" b="b"/>
              <a:pathLst>
                <a:path w="23193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23192" y="1120"/>
                  </a:lnTo>
                  <a:lnTo>
                    <a:pt x="231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8" name="Google Shape;1007;p34"/>
            <p:cNvSpPr/>
            <p:nvPr/>
          </p:nvSpPr>
          <p:spPr>
            <a:xfrm>
              <a:off x="5968385" y="2698081"/>
              <a:ext cx="706895" cy="522671"/>
            </a:xfrm>
            <a:custGeom>
              <a:avLst/>
              <a:gdLst/>
              <a:ahLst/>
              <a:cxnLst/>
              <a:rect l="l" t="t" r="r" b="b"/>
              <a:pathLst>
                <a:path w="22056" h="16308" extrusionOk="0">
                  <a:moveTo>
                    <a:pt x="3943" y="0"/>
                  </a:moveTo>
                  <a:lnTo>
                    <a:pt x="0" y="16308"/>
                  </a:lnTo>
                  <a:lnTo>
                    <a:pt x="17694" y="16308"/>
                  </a:lnTo>
                  <a:lnTo>
                    <a:pt x="220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9" name="Google Shape;1008;p34"/>
            <p:cNvSpPr/>
            <p:nvPr/>
          </p:nvSpPr>
          <p:spPr>
            <a:xfrm>
              <a:off x="6003192" y="2722727"/>
              <a:ext cx="639430" cy="458411"/>
            </a:xfrm>
            <a:custGeom>
              <a:avLst/>
              <a:gdLst/>
              <a:ahLst/>
              <a:cxnLst/>
              <a:rect l="l" t="t" r="r" b="b"/>
              <a:pathLst>
                <a:path w="19951" h="14303" extrusionOk="0">
                  <a:moveTo>
                    <a:pt x="3693" y="0"/>
                  </a:moveTo>
                  <a:lnTo>
                    <a:pt x="0" y="14303"/>
                  </a:lnTo>
                  <a:lnTo>
                    <a:pt x="16174" y="14303"/>
                  </a:lnTo>
                  <a:lnTo>
                    <a:pt x="1995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0" name="Google Shape;1009;p34"/>
            <p:cNvSpPr/>
            <p:nvPr/>
          </p:nvSpPr>
          <p:spPr>
            <a:xfrm>
              <a:off x="6102258" y="2811057"/>
              <a:ext cx="380241" cy="130187"/>
            </a:xfrm>
            <a:custGeom>
              <a:avLst/>
              <a:gdLst/>
              <a:ahLst/>
              <a:cxnLst/>
              <a:rect l="l" t="t" r="r" b="b"/>
              <a:pathLst>
                <a:path w="11864" h="4062" extrusionOk="0">
                  <a:moveTo>
                    <a:pt x="1003" y="1"/>
                  </a:moveTo>
                  <a:lnTo>
                    <a:pt x="0" y="4061"/>
                  </a:lnTo>
                  <a:lnTo>
                    <a:pt x="10727" y="4061"/>
                  </a:lnTo>
                  <a:lnTo>
                    <a:pt x="118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1" name="Google Shape;1010;p34"/>
            <p:cNvSpPr/>
            <p:nvPr/>
          </p:nvSpPr>
          <p:spPr>
            <a:xfrm>
              <a:off x="6140814" y="2791795"/>
              <a:ext cx="269380" cy="4840"/>
            </a:xfrm>
            <a:custGeom>
              <a:avLst/>
              <a:gdLst/>
              <a:ahLst/>
              <a:cxnLst/>
              <a:rect l="l" t="t" r="r" b="b"/>
              <a:pathLst>
                <a:path w="8405" h="151" extrusionOk="0">
                  <a:moveTo>
                    <a:pt x="4194" y="0"/>
                  </a:moveTo>
                  <a:cubicBezTo>
                    <a:pt x="1872" y="0"/>
                    <a:pt x="0" y="34"/>
                    <a:pt x="0" y="67"/>
                  </a:cubicBezTo>
                  <a:cubicBezTo>
                    <a:pt x="0" y="117"/>
                    <a:pt x="1872" y="151"/>
                    <a:pt x="4194" y="151"/>
                  </a:cubicBezTo>
                  <a:cubicBezTo>
                    <a:pt x="6517" y="151"/>
                    <a:pt x="8405" y="117"/>
                    <a:pt x="8405" y="67"/>
                  </a:cubicBezTo>
                  <a:cubicBezTo>
                    <a:pt x="8405" y="34"/>
                    <a:pt x="6517" y="0"/>
                    <a:pt x="419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2" name="Google Shape;1011;p34"/>
            <p:cNvSpPr/>
            <p:nvPr/>
          </p:nvSpPr>
          <p:spPr>
            <a:xfrm>
              <a:off x="6144564" y="2833556"/>
              <a:ext cx="108714" cy="5384"/>
            </a:xfrm>
            <a:custGeom>
              <a:avLst/>
              <a:gdLst/>
              <a:ahLst/>
              <a:cxnLst/>
              <a:rect l="l" t="t" r="r" b="b"/>
              <a:pathLst>
                <a:path w="3392" h="168" extrusionOk="0">
                  <a:moveTo>
                    <a:pt x="1704" y="1"/>
                  </a:moveTo>
                  <a:cubicBezTo>
                    <a:pt x="769" y="1"/>
                    <a:pt x="0" y="34"/>
                    <a:pt x="0" y="84"/>
                  </a:cubicBezTo>
                  <a:cubicBezTo>
                    <a:pt x="0" y="118"/>
                    <a:pt x="769" y="168"/>
                    <a:pt x="1704" y="168"/>
                  </a:cubicBezTo>
                  <a:cubicBezTo>
                    <a:pt x="2640" y="168"/>
                    <a:pt x="3392" y="118"/>
                    <a:pt x="3392" y="84"/>
                  </a:cubicBezTo>
                  <a:cubicBezTo>
                    <a:pt x="3392" y="34"/>
                    <a:pt x="2640" y="1"/>
                    <a:pt x="17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3" name="Google Shape;1012;p34"/>
            <p:cNvSpPr/>
            <p:nvPr/>
          </p:nvSpPr>
          <p:spPr>
            <a:xfrm>
              <a:off x="6269848" y="2831409"/>
              <a:ext cx="70734" cy="5384"/>
            </a:xfrm>
            <a:custGeom>
              <a:avLst/>
              <a:gdLst/>
              <a:ahLst/>
              <a:cxnLst/>
              <a:rect l="l" t="t" r="r" b="b"/>
              <a:pathLst>
                <a:path w="2207" h="168" extrusionOk="0">
                  <a:moveTo>
                    <a:pt x="1104" y="1"/>
                  </a:moveTo>
                  <a:cubicBezTo>
                    <a:pt x="486" y="1"/>
                    <a:pt x="1" y="34"/>
                    <a:pt x="1" y="84"/>
                  </a:cubicBezTo>
                  <a:cubicBezTo>
                    <a:pt x="1" y="135"/>
                    <a:pt x="486" y="168"/>
                    <a:pt x="1104" y="168"/>
                  </a:cubicBezTo>
                  <a:cubicBezTo>
                    <a:pt x="1705" y="168"/>
                    <a:pt x="2207" y="135"/>
                    <a:pt x="2207" y="84"/>
                  </a:cubicBezTo>
                  <a:cubicBezTo>
                    <a:pt x="2207" y="34"/>
                    <a:pt x="1705" y="1"/>
                    <a:pt x="1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4" name="Google Shape;1013;p34"/>
            <p:cNvSpPr/>
            <p:nvPr/>
          </p:nvSpPr>
          <p:spPr>
            <a:xfrm>
              <a:off x="6141872" y="2857113"/>
              <a:ext cx="296719" cy="5384"/>
            </a:xfrm>
            <a:custGeom>
              <a:avLst/>
              <a:gdLst/>
              <a:ahLst/>
              <a:cxnLst/>
              <a:rect l="l" t="t" r="r" b="b"/>
              <a:pathLst>
                <a:path w="9258" h="168" extrusionOk="0">
                  <a:moveTo>
                    <a:pt x="4629" y="1"/>
                  </a:moveTo>
                  <a:cubicBezTo>
                    <a:pt x="2072" y="1"/>
                    <a:pt x="1" y="34"/>
                    <a:pt x="1" y="84"/>
                  </a:cubicBezTo>
                  <a:cubicBezTo>
                    <a:pt x="1" y="118"/>
                    <a:pt x="2072" y="168"/>
                    <a:pt x="4629" y="168"/>
                  </a:cubicBezTo>
                  <a:cubicBezTo>
                    <a:pt x="7185" y="168"/>
                    <a:pt x="9257" y="118"/>
                    <a:pt x="9257" y="84"/>
                  </a:cubicBezTo>
                  <a:cubicBezTo>
                    <a:pt x="9257" y="34"/>
                    <a:pt x="7185" y="1"/>
                    <a:pt x="46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5" name="Google Shape;1014;p34"/>
            <p:cNvSpPr/>
            <p:nvPr/>
          </p:nvSpPr>
          <p:spPr>
            <a:xfrm>
              <a:off x="6135462" y="2878554"/>
              <a:ext cx="96406" cy="5384"/>
            </a:xfrm>
            <a:custGeom>
              <a:avLst/>
              <a:gdLst/>
              <a:ahLst/>
              <a:cxnLst/>
              <a:rect l="l" t="t" r="r" b="b"/>
              <a:pathLst>
                <a:path w="3008" h="168" extrusionOk="0">
                  <a:moveTo>
                    <a:pt x="1504" y="0"/>
                  </a:moveTo>
                  <a:cubicBezTo>
                    <a:pt x="668" y="0"/>
                    <a:pt x="0" y="34"/>
                    <a:pt x="0" y="84"/>
                  </a:cubicBezTo>
                  <a:cubicBezTo>
                    <a:pt x="0" y="134"/>
                    <a:pt x="668" y="167"/>
                    <a:pt x="1504" y="167"/>
                  </a:cubicBezTo>
                  <a:cubicBezTo>
                    <a:pt x="2339" y="167"/>
                    <a:pt x="3008" y="134"/>
                    <a:pt x="3008" y="84"/>
                  </a:cubicBezTo>
                  <a:cubicBezTo>
                    <a:pt x="3008" y="34"/>
                    <a:pt x="2339" y="0"/>
                    <a:pt x="150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6" name="Google Shape;1015;p34"/>
            <p:cNvSpPr/>
            <p:nvPr/>
          </p:nvSpPr>
          <p:spPr>
            <a:xfrm>
              <a:off x="6136520" y="2909611"/>
              <a:ext cx="275822" cy="4840"/>
            </a:xfrm>
            <a:custGeom>
              <a:avLst/>
              <a:gdLst/>
              <a:ahLst/>
              <a:cxnLst/>
              <a:rect l="l" t="t" r="r" b="b"/>
              <a:pathLst>
                <a:path w="8606" h="151" extrusionOk="0">
                  <a:moveTo>
                    <a:pt x="4295" y="0"/>
                  </a:moveTo>
                  <a:cubicBezTo>
                    <a:pt x="1922" y="0"/>
                    <a:pt x="1" y="34"/>
                    <a:pt x="1" y="67"/>
                  </a:cubicBezTo>
                  <a:cubicBezTo>
                    <a:pt x="1" y="117"/>
                    <a:pt x="1922" y="151"/>
                    <a:pt x="4295" y="151"/>
                  </a:cubicBezTo>
                  <a:cubicBezTo>
                    <a:pt x="6667" y="151"/>
                    <a:pt x="8605" y="117"/>
                    <a:pt x="8605" y="67"/>
                  </a:cubicBezTo>
                  <a:cubicBezTo>
                    <a:pt x="8605" y="34"/>
                    <a:pt x="6667" y="0"/>
                    <a:pt x="42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7" name="Google Shape;1016;p34"/>
            <p:cNvSpPr/>
            <p:nvPr/>
          </p:nvSpPr>
          <p:spPr>
            <a:xfrm>
              <a:off x="6102771" y="2976018"/>
              <a:ext cx="106598" cy="4840"/>
            </a:xfrm>
            <a:custGeom>
              <a:avLst/>
              <a:gdLst/>
              <a:ahLst/>
              <a:cxnLst/>
              <a:rect l="l" t="t" r="r" b="b"/>
              <a:pathLst>
                <a:path w="3326" h="151" extrusionOk="0">
                  <a:moveTo>
                    <a:pt x="1655" y="0"/>
                  </a:moveTo>
                  <a:cubicBezTo>
                    <a:pt x="736" y="0"/>
                    <a:pt x="1" y="34"/>
                    <a:pt x="1" y="84"/>
                  </a:cubicBezTo>
                  <a:cubicBezTo>
                    <a:pt x="1" y="117"/>
                    <a:pt x="736" y="151"/>
                    <a:pt x="1655" y="151"/>
                  </a:cubicBezTo>
                  <a:cubicBezTo>
                    <a:pt x="2574" y="151"/>
                    <a:pt x="3326" y="117"/>
                    <a:pt x="3326" y="84"/>
                  </a:cubicBezTo>
                  <a:cubicBezTo>
                    <a:pt x="3326" y="34"/>
                    <a:pt x="2574" y="0"/>
                    <a:pt x="165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8" name="Google Shape;1017;p34"/>
            <p:cNvSpPr/>
            <p:nvPr/>
          </p:nvSpPr>
          <p:spPr>
            <a:xfrm>
              <a:off x="6227542" y="2976018"/>
              <a:ext cx="72882" cy="5384"/>
            </a:xfrm>
            <a:custGeom>
              <a:avLst/>
              <a:gdLst/>
              <a:ahLst/>
              <a:cxnLst/>
              <a:rect l="l" t="t" r="r" b="b"/>
              <a:pathLst>
                <a:path w="2274" h="168" extrusionOk="0">
                  <a:moveTo>
                    <a:pt x="1137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1"/>
                    <a:pt x="1137" y="167"/>
                  </a:cubicBezTo>
                  <a:cubicBezTo>
                    <a:pt x="1772" y="167"/>
                    <a:pt x="2273" y="134"/>
                    <a:pt x="2273" y="84"/>
                  </a:cubicBezTo>
                  <a:cubicBezTo>
                    <a:pt x="2273" y="50"/>
                    <a:pt x="1772" y="17"/>
                    <a:pt x="1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9" name="Google Shape;1018;p34"/>
            <p:cNvSpPr/>
            <p:nvPr/>
          </p:nvSpPr>
          <p:spPr>
            <a:xfrm>
              <a:off x="6320743" y="2973871"/>
              <a:ext cx="31089" cy="5384"/>
            </a:xfrm>
            <a:custGeom>
              <a:avLst/>
              <a:gdLst/>
              <a:ahLst/>
              <a:cxnLst/>
              <a:rect l="l" t="t" r="r" b="b"/>
              <a:pathLst>
                <a:path w="970" h="168" extrusionOk="0">
                  <a:moveTo>
                    <a:pt x="485" y="0"/>
                  </a:moveTo>
                  <a:cubicBezTo>
                    <a:pt x="217" y="0"/>
                    <a:pt x="0" y="34"/>
                    <a:pt x="0" y="84"/>
                  </a:cubicBezTo>
                  <a:cubicBezTo>
                    <a:pt x="0" y="134"/>
                    <a:pt x="217" y="167"/>
                    <a:pt x="485" y="167"/>
                  </a:cubicBezTo>
                  <a:cubicBezTo>
                    <a:pt x="752" y="167"/>
                    <a:pt x="969" y="134"/>
                    <a:pt x="969" y="84"/>
                  </a:cubicBezTo>
                  <a:cubicBezTo>
                    <a:pt x="969" y="34"/>
                    <a:pt x="752" y="0"/>
                    <a:pt x="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0" name="Google Shape;1019;p34"/>
            <p:cNvSpPr/>
            <p:nvPr/>
          </p:nvSpPr>
          <p:spPr>
            <a:xfrm>
              <a:off x="6104918" y="3002780"/>
              <a:ext cx="33781" cy="4840"/>
            </a:xfrm>
            <a:custGeom>
              <a:avLst/>
              <a:gdLst/>
              <a:ahLst/>
              <a:cxnLst/>
              <a:rect l="l" t="t" r="r" b="b"/>
              <a:pathLst>
                <a:path w="1054" h="151" extrusionOk="0">
                  <a:moveTo>
                    <a:pt x="519" y="1"/>
                  </a:moveTo>
                  <a:cubicBezTo>
                    <a:pt x="235" y="1"/>
                    <a:pt x="1" y="34"/>
                    <a:pt x="1" y="84"/>
                  </a:cubicBezTo>
                  <a:cubicBezTo>
                    <a:pt x="1" y="118"/>
                    <a:pt x="235" y="151"/>
                    <a:pt x="519" y="151"/>
                  </a:cubicBezTo>
                  <a:cubicBezTo>
                    <a:pt x="819" y="151"/>
                    <a:pt x="1053" y="118"/>
                    <a:pt x="1053" y="84"/>
                  </a:cubicBezTo>
                  <a:cubicBezTo>
                    <a:pt x="1053" y="34"/>
                    <a:pt x="819" y="1"/>
                    <a:pt x="51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1" name="Google Shape;1020;p34"/>
            <p:cNvSpPr/>
            <p:nvPr/>
          </p:nvSpPr>
          <p:spPr>
            <a:xfrm>
              <a:off x="6159019" y="3002780"/>
              <a:ext cx="80894" cy="4840"/>
            </a:xfrm>
            <a:custGeom>
              <a:avLst/>
              <a:gdLst/>
              <a:ahLst/>
              <a:cxnLst/>
              <a:rect l="l" t="t" r="r" b="b"/>
              <a:pathLst>
                <a:path w="2524" h="151" extrusionOk="0">
                  <a:moveTo>
                    <a:pt x="1270" y="1"/>
                  </a:moveTo>
                  <a:cubicBezTo>
                    <a:pt x="568" y="1"/>
                    <a:pt x="0" y="34"/>
                    <a:pt x="0" y="84"/>
                  </a:cubicBezTo>
                  <a:cubicBezTo>
                    <a:pt x="0" y="118"/>
                    <a:pt x="568" y="151"/>
                    <a:pt x="1270" y="151"/>
                  </a:cubicBezTo>
                  <a:cubicBezTo>
                    <a:pt x="1955" y="151"/>
                    <a:pt x="2523" y="118"/>
                    <a:pt x="2523" y="84"/>
                  </a:cubicBezTo>
                  <a:cubicBezTo>
                    <a:pt x="2523" y="34"/>
                    <a:pt x="1955" y="1"/>
                    <a:pt x="12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2" name="Google Shape;1021;p34"/>
            <p:cNvSpPr/>
            <p:nvPr/>
          </p:nvSpPr>
          <p:spPr>
            <a:xfrm>
              <a:off x="6265585" y="2999575"/>
              <a:ext cx="216370" cy="4840"/>
            </a:xfrm>
            <a:custGeom>
              <a:avLst/>
              <a:gdLst/>
              <a:ahLst/>
              <a:cxnLst/>
              <a:rect l="l" t="t" r="r" b="b"/>
              <a:pathLst>
                <a:path w="6751" h="151" extrusionOk="0">
                  <a:moveTo>
                    <a:pt x="3375" y="0"/>
                  </a:moveTo>
                  <a:cubicBezTo>
                    <a:pt x="1504" y="0"/>
                    <a:pt x="0" y="34"/>
                    <a:pt x="0" y="84"/>
                  </a:cubicBezTo>
                  <a:cubicBezTo>
                    <a:pt x="0" y="117"/>
                    <a:pt x="1504" y="151"/>
                    <a:pt x="3375" y="151"/>
                  </a:cubicBezTo>
                  <a:cubicBezTo>
                    <a:pt x="5230" y="151"/>
                    <a:pt x="6751" y="117"/>
                    <a:pt x="6751" y="84"/>
                  </a:cubicBezTo>
                  <a:cubicBezTo>
                    <a:pt x="6751" y="34"/>
                    <a:pt x="5230" y="0"/>
                    <a:pt x="33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3" name="Google Shape;1022;p34"/>
            <p:cNvSpPr/>
            <p:nvPr/>
          </p:nvSpPr>
          <p:spPr>
            <a:xfrm>
              <a:off x="6098508" y="3030087"/>
              <a:ext cx="34838" cy="5384"/>
            </a:xfrm>
            <a:custGeom>
              <a:avLst/>
              <a:gdLst/>
              <a:ahLst/>
              <a:cxnLst/>
              <a:rect l="l" t="t" r="r" b="b"/>
              <a:pathLst>
                <a:path w="1087" h="168" extrusionOk="0">
                  <a:moveTo>
                    <a:pt x="552" y="1"/>
                  </a:moveTo>
                  <a:cubicBezTo>
                    <a:pt x="251" y="1"/>
                    <a:pt x="0" y="34"/>
                    <a:pt x="0" y="84"/>
                  </a:cubicBezTo>
                  <a:cubicBezTo>
                    <a:pt x="0" y="134"/>
                    <a:pt x="251" y="168"/>
                    <a:pt x="552" y="168"/>
                  </a:cubicBezTo>
                  <a:cubicBezTo>
                    <a:pt x="852" y="168"/>
                    <a:pt x="1086" y="134"/>
                    <a:pt x="1086" y="84"/>
                  </a:cubicBezTo>
                  <a:cubicBezTo>
                    <a:pt x="1086" y="34"/>
                    <a:pt x="852" y="1"/>
                    <a:pt x="5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4" name="Google Shape;1023;p34"/>
            <p:cNvSpPr/>
            <p:nvPr/>
          </p:nvSpPr>
          <p:spPr>
            <a:xfrm>
              <a:off x="6144564" y="3029029"/>
              <a:ext cx="42338" cy="5384"/>
            </a:xfrm>
            <a:custGeom>
              <a:avLst/>
              <a:gdLst/>
              <a:ahLst/>
              <a:cxnLst/>
              <a:rect l="l" t="t" r="r" b="b"/>
              <a:pathLst>
                <a:path w="1321" h="168" extrusionOk="0">
                  <a:moveTo>
                    <a:pt x="669" y="0"/>
                  </a:moveTo>
                  <a:cubicBezTo>
                    <a:pt x="301" y="0"/>
                    <a:pt x="0" y="50"/>
                    <a:pt x="0" y="84"/>
                  </a:cubicBezTo>
                  <a:cubicBezTo>
                    <a:pt x="0" y="134"/>
                    <a:pt x="301" y="167"/>
                    <a:pt x="669" y="167"/>
                  </a:cubicBezTo>
                  <a:cubicBezTo>
                    <a:pt x="1019" y="167"/>
                    <a:pt x="1320" y="134"/>
                    <a:pt x="1320" y="84"/>
                  </a:cubicBezTo>
                  <a:cubicBezTo>
                    <a:pt x="1320" y="50"/>
                    <a:pt x="1019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5" name="Google Shape;1024;p34"/>
            <p:cNvSpPr/>
            <p:nvPr/>
          </p:nvSpPr>
          <p:spPr>
            <a:xfrm>
              <a:off x="6209337" y="3027427"/>
              <a:ext cx="136052" cy="4840"/>
            </a:xfrm>
            <a:custGeom>
              <a:avLst/>
              <a:gdLst/>
              <a:ahLst/>
              <a:cxnLst/>
              <a:rect l="l" t="t" r="r" b="b"/>
              <a:pathLst>
                <a:path w="4245" h="151" extrusionOk="0">
                  <a:moveTo>
                    <a:pt x="2123" y="0"/>
                  </a:moveTo>
                  <a:cubicBezTo>
                    <a:pt x="953" y="0"/>
                    <a:pt x="1" y="34"/>
                    <a:pt x="1" y="67"/>
                  </a:cubicBezTo>
                  <a:cubicBezTo>
                    <a:pt x="1" y="117"/>
                    <a:pt x="953" y="151"/>
                    <a:pt x="2123" y="151"/>
                  </a:cubicBezTo>
                  <a:cubicBezTo>
                    <a:pt x="3292" y="151"/>
                    <a:pt x="4245" y="117"/>
                    <a:pt x="4245" y="67"/>
                  </a:cubicBezTo>
                  <a:cubicBezTo>
                    <a:pt x="4245" y="34"/>
                    <a:pt x="3292" y="0"/>
                    <a:pt x="21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6" name="Google Shape;1025;p34"/>
            <p:cNvSpPr/>
            <p:nvPr/>
          </p:nvSpPr>
          <p:spPr>
            <a:xfrm>
              <a:off x="6096361" y="3075598"/>
              <a:ext cx="164961" cy="4872"/>
            </a:xfrm>
            <a:custGeom>
              <a:avLst/>
              <a:gdLst/>
              <a:ahLst/>
              <a:cxnLst/>
              <a:rect l="l" t="t" r="r" b="b"/>
              <a:pathLst>
                <a:path w="5147" h="152" extrusionOk="0">
                  <a:moveTo>
                    <a:pt x="2574" y="1"/>
                  </a:moveTo>
                  <a:cubicBezTo>
                    <a:pt x="1153" y="1"/>
                    <a:pt x="0" y="34"/>
                    <a:pt x="0" y="68"/>
                  </a:cubicBezTo>
                  <a:cubicBezTo>
                    <a:pt x="0" y="118"/>
                    <a:pt x="1153" y="151"/>
                    <a:pt x="2574" y="151"/>
                  </a:cubicBezTo>
                  <a:cubicBezTo>
                    <a:pt x="3994" y="151"/>
                    <a:pt x="5147" y="118"/>
                    <a:pt x="5147" y="68"/>
                  </a:cubicBezTo>
                  <a:cubicBezTo>
                    <a:pt x="5147" y="34"/>
                    <a:pt x="4010" y="1"/>
                    <a:pt x="25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7" name="Google Shape;1026;p34"/>
            <p:cNvSpPr/>
            <p:nvPr/>
          </p:nvSpPr>
          <p:spPr>
            <a:xfrm>
              <a:off x="6283245" y="3073482"/>
              <a:ext cx="74484" cy="4840"/>
            </a:xfrm>
            <a:custGeom>
              <a:avLst/>
              <a:gdLst/>
              <a:ahLst/>
              <a:cxnLst/>
              <a:rect l="l" t="t" r="r" b="b"/>
              <a:pathLst>
                <a:path w="2324" h="151" extrusionOk="0">
                  <a:moveTo>
                    <a:pt x="1154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0"/>
                    <a:pt x="1154" y="150"/>
                  </a:cubicBezTo>
                  <a:cubicBezTo>
                    <a:pt x="1805" y="150"/>
                    <a:pt x="2323" y="117"/>
                    <a:pt x="2323" y="67"/>
                  </a:cubicBezTo>
                  <a:cubicBezTo>
                    <a:pt x="2323" y="34"/>
                    <a:pt x="1805" y="0"/>
                    <a:pt x="115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8" name="Google Shape;1027;p34"/>
            <p:cNvSpPr/>
            <p:nvPr/>
          </p:nvSpPr>
          <p:spPr>
            <a:xfrm>
              <a:off x="6376959" y="3073482"/>
              <a:ext cx="123745" cy="4840"/>
            </a:xfrm>
            <a:custGeom>
              <a:avLst/>
              <a:gdLst/>
              <a:ahLst/>
              <a:cxnLst/>
              <a:rect l="l" t="t" r="r" b="b"/>
              <a:pathLst>
                <a:path w="3861" h="151" extrusionOk="0">
                  <a:moveTo>
                    <a:pt x="1922" y="0"/>
                  </a:moveTo>
                  <a:cubicBezTo>
                    <a:pt x="853" y="0"/>
                    <a:pt x="1" y="34"/>
                    <a:pt x="1" y="67"/>
                  </a:cubicBezTo>
                  <a:cubicBezTo>
                    <a:pt x="1" y="117"/>
                    <a:pt x="853" y="150"/>
                    <a:pt x="1922" y="150"/>
                  </a:cubicBezTo>
                  <a:cubicBezTo>
                    <a:pt x="2992" y="150"/>
                    <a:pt x="3860" y="117"/>
                    <a:pt x="3860" y="67"/>
                  </a:cubicBezTo>
                  <a:cubicBezTo>
                    <a:pt x="3860" y="34"/>
                    <a:pt x="2992" y="0"/>
                    <a:pt x="19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9" name="Google Shape;1028;p34"/>
            <p:cNvSpPr/>
            <p:nvPr/>
          </p:nvSpPr>
          <p:spPr>
            <a:xfrm>
              <a:off x="6441764" y="2789648"/>
              <a:ext cx="25736" cy="4840"/>
            </a:xfrm>
            <a:custGeom>
              <a:avLst/>
              <a:gdLst/>
              <a:ahLst/>
              <a:cxnLst/>
              <a:rect l="l" t="t" r="r" b="b"/>
              <a:pathLst>
                <a:path w="803" h="151" extrusionOk="0">
                  <a:moveTo>
                    <a:pt x="401" y="1"/>
                  </a:moveTo>
                  <a:cubicBezTo>
                    <a:pt x="184" y="1"/>
                    <a:pt x="0" y="34"/>
                    <a:pt x="0" y="84"/>
                  </a:cubicBezTo>
                  <a:cubicBezTo>
                    <a:pt x="0" y="118"/>
                    <a:pt x="184" y="151"/>
                    <a:pt x="401" y="151"/>
                  </a:cubicBezTo>
                  <a:cubicBezTo>
                    <a:pt x="619" y="151"/>
                    <a:pt x="802" y="118"/>
                    <a:pt x="802" y="84"/>
                  </a:cubicBezTo>
                  <a:cubicBezTo>
                    <a:pt x="802" y="34"/>
                    <a:pt x="619" y="1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0" name="Google Shape;1029;p34"/>
            <p:cNvSpPr/>
            <p:nvPr/>
          </p:nvSpPr>
          <p:spPr>
            <a:xfrm>
              <a:off x="6149917" y="2771988"/>
              <a:ext cx="56248" cy="5384"/>
            </a:xfrm>
            <a:custGeom>
              <a:avLst/>
              <a:gdLst/>
              <a:ahLst/>
              <a:cxnLst/>
              <a:rect l="l" t="t" r="r" b="b"/>
              <a:pathLst>
                <a:path w="1755" h="168" extrusionOk="0">
                  <a:moveTo>
                    <a:pt x="886" y="0"/>
                  </a:moveTo>
                  <a:cubicBezTo>
                    <a:pt x="385" y="0"/>
                    <a:pt x="0" y="50"/>
                    <a:pt x="0" y="84"/>
                  </a:cubicBezTo>
                  <a:cubicBezTo>
                    <a:pt x="0" y="134"/>
                    <a:pt x="385" y="167"/>
                    <a:pt x="886" y="167"/>
                  </a:cubicBezTo>
                  <a:cubicBezTo>
                    <a:pt x="1370" y="167"/>
                    <a:pt x="1755" y="134"/>
                    <a:pt x="1755" y="84"/>
                  </a:cubicBezTo>
                  <a:cubicBezTo>
                    <a:pt x="1755" y="50"/>
                    <a:pt x="1370" y="0"/>
                    <a:pt x="88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1" name="Google Shape;1030;p34"/>
            <p:cNvSpPr/>
            <p:nvPr/>
          </p:nvSpPr>
          <p:spPr>
            <a:xfrm>
              <a:off x="6112418" y="2722727"/>
              <a:ext cx="530203" cy="32691"/>
            </a:xfrm>
            <a:custGeom>
              <a:avLst/>
              <a:gdLst/>
              <a:ahLst/>
              <a:cxnLst/>
              <a:rect l="l" t="t" r="r" b="b"/>
              <a:pathLst>
                <a:path w="16543" h="1020" extrusionOk="0">
                  <a:moveTo>
                    <a:pt x="285" y="0"/>
                  </a:moveTo>
                  <a:lnTo>
                    <a:pt x="1" y="1019"/>
                  </a:lnTo>
                  <a:lnTo>
                    <a:pt x="16275" y="1019"/>
                  </a:lnTo>
                  <a:lnTo>
                    <a:pt x="165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2" name="Google Shape;1031;p34"/>
            <p:cNvSpPr/>
            <p:nvPr/>
          </p:nvSpPr>
          <p:spPr>
            <a:xfrm>
              <a:off x="6135462" y="2733432"/>
              <a:ext cx="13397" cy="11442"/>
            </a:xfrm>
            <a:custGeom>
              <a:avLst/>
              <a:gdLst/>
              <a:ahLst/>
              <a:cxnLst/>
              <a:rect l="l" t="t" r="r" b="b"/>
              <a:pathLst>
                <a:path w="418" h="357" extrusionOk="0">
                  <a:moveTo>
                    <a:pt x="251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5" y="339"/>
                    <a:pt x="201" y="356"/>
                    <a:pt x="245" y="356"/>
                  </a:cubicBezTo>
                  <a:cubicBezTo>
                    <a:pt x="335" y="356"/>
                    <a:pt x="418" y="285"/>
                    <a:pt x="418" y="184"/>
                  </a:cubicBezTo>
                  <a:cubicBezTo>
                    <a:pt x="418" y="84"/>
                    <a:pt x="334" y="0"/>
                    <a:pt x="2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3" name="Google Shape;1032;p34"/>
            <p:cNvSpPr/>
            <p:nvPr/>
          </p:nvSpPr>
          <p:spPr>
            <a:xfrm>
              <a:off x="6155269" y="2733432"/>
              <a:ext cx="13429" cy="11442"/>
            </a:xfrm>
            <a:custGeom>
              <a:avLst/>
              <a:gdLst/>
              <a:ahLst/>
              <a:cxnLst/>
              <a:rect l="l" t="t" r="r" b="b"/>
              <a:pathLst>
                <a:path w="419" h="357" extrusionOk="0">
                  <a:moveTo>
                    <a:pt x="234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0" y="339"/>
                    <a:pt x="194" y="356"/>
                    <a:pt x="237" y="356"/>
                  </a:cubicBezTo>
                  <a:cubicBezTo>
                    <a:pt x="327" y="356"/>
                    <a:pt x="418" y="285"/>
                    <a:pt x="418" y="184"/>
                  </a:cubicBezTo>
                  <a:cubicBezTo>
                    <a:pt x="418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4" name="Google Shape;1033;p34"/>
            <p:cNvSpPr/>
            <p:nvPr/>
          </p:nvSpPr>
          <p:spPr>
            <a:xfrm>
              <a:off x="6175076" y="2733432"/>
              <a:ext cx="12884" cy="11442"/>
            </a:xfrm>
            <a:custGeom>
              <a:avLst/>
              <a:gdLst/>
              <a:ahLst/>
              <a:cxnLst/>
              <a:rect l="l" t="t" r="r" b="b"/>
              <a:pathLst>
                <a:path w="402" h="357" extrusionOk="0">
                  <a:moveTo>
                    <a:pt x="234" y="0"/>
                  </a:moveTo>
                  <a:cubicBezTo>
                    <a:pt x="67" y="0"/>
                    <a:pt x="1" y="184"/>
                    <a:pt x="101" y="301"/>
                  </a:cubicBezTo>
                  <a:cubicBezTo>
                    <a:pt x="139" y="339"/>
                    <a:pt x="185" y="356"/>
                    <a:pt x="228" y="356"/>
                  </a:cubicBezTo>
                  <a:cubicBezTo>
                    <a:pt x="318" y="356"/>
                    <a:pt x="402" y="285"/>
                    <a:pt x="402" y="184"/>
                  </a:cubicBezTo>
                  <a:cubicBezTo>
                    <a:pt x="402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5" name="Google Shape;1034;p34"/>
            <p:cNvSpPr/>
            <p:nvPr/>
          </p:nvSpPr>
          <p:spPr>
            <a:xfrm>
              <a:off x="6033158" y="3269468"/>
              <a:ext cx="1236008" cy="720837"/>
            </a:xfrm>
            <a:custGeom>
              <a:avLst/>
              <a:gdLst/>
              <a:ahLst/>
              <a:cxnLst/>
              <a:rect l="l" t="t" r="r" b="b"/>
              <a:pathLst>
                <a:path w="38565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38564" y="22490"/>
                  </a:lnTo>
                  <a:lnTo>
                    <a:pt x="385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6" name="Google Shape;1035;p34"/>
            <p:cNvSpPr/>
            <p:nvPr/>
          </p:nvSpPr>
          <p:spPr>
            <a:xfrm>
              <a:off x="6033158" y="3269468"/>
              <a:ext cx="562862" cy="720837"/>
            </a:xfrm>
            <a:custGeom>
              <a:avLst/>
              <a:gdLst/>
              <a:ahLst/>
              <a:cxnLst/>
              <a:rect l="l" t="t" r="r" b="b"/>
              <a:pathLst>
                <a:path w="17562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17561" y="22490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7" name="Google Shape;1036;p34"/>
            <p:cNvSpPr/>
            <p:nvPr/>
          </p:nvSpPr>
          <p:spPr>
            <a:xfrm>
              <a:off x="6083509" y="3311229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22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83"/>
                  </a:lnTo>
                  <a:cubicBezTo>
                    <a:pt x="11496" y="6367"/>
                    <a:pt x="12482" y="6367"/>
                    <a:pt x="13167" y="6350"/>
                  </a:cubicBezTo>
                  <a:lnTo>
                    <a:pt x="14136" y="6350"/>
                  </a:lnTo>
                  <a:cubicBezTo>
                    <a:pt x="14169" y="6350"/>
                    <a:pt x="14186" y="6333"/>
                    <a:pt x="14203" y="6333"/>
                  </a:cubicBezTo>
                  <a:lnTo>
                    <a:pt x="13935" y="6333"/>
                  </a:lnTo>
                  <a:lnTo>
                    <a:pt x="13133" y="6317"/>
                  </a:lnTo>
                  <a:cubicBezTo>
                    <a:pt x="12448" y="6317"/>
                    <a:pt x="11446" y="6300"/>
                    <a:pt x="10193" y="6300"/>
                  </a:cubicBez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22"/>
                  </a:lnTo>
                  <a:lnTo>
                    <a:pt x="151" y="903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4153" y="151"/>
                  </a:lnTo>
                  <a:lnTo>
                    <a:pt x="14153" y="151"/>
                  </a:lnTo>
                  <a:cubicBezTo>
                    <a:pt x="14169" y="2042"/>
                    <a:pt x="14169" y="3572"/>
                    <a:pt x="14186" y="4646"/>
                  </a:cubicBezTo>
                  <a:cubicBezTo>
                    <a:pt x="14186" y="5180"/>
                    <a:pt x="14186" y="5598"/>
                    <a:pt x="14186" y="5899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66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6"/>
                  </a:cubicBezTo>
                  <a:cubicBezTo>
                    <a:pt x="14219" y="5615"/>
                    <a:pt x="14219" y="5214"/>
                    <a:pt x="14236" y="4679"/>
                  </a:cubicBezTo>
                  <a:cubicBezTo>
                    <a:pt x="14236" y="3576"/>
                    <a:pt x="14253" y="2022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8" name="Google Shape;1037;p34"/>
            <p:cNvSpPr/>
            <p:nvPr/>
          </p:nvSpPr>
          <p:spPr>
            <a:xfrm>
              <a:off x="6285937" y="3392636"/>
              <a:ext cx="46601" cy="43107"/>
            </a:xfrm>
            <a:custGeom>
              <a:avLst/>
              <a:gdLst/>
              <a:ahLst/>
              <a:cxnLst/>
              <a:rect l="l" t="t" r="r" b="b"/>
              <a:pathLst>
                <a:path w="1454" h="1345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103"/>
                    <a:pt x="602" y="1304"/>
                  </a:cubicBezTo>
                  <a:cubicBezTo>
                    <a:pt x="669" y="1331"/>
                    <a:pt x="741" y="1344"/>
                    <a:pt x="814" y="1344"/>
                  </a:cubicBezTo>
                  <a:cubicBezTo>
                    <a:pt x="960" y="1344"/>
                    <a:pt x="1109" y="1293"/>
                    <a:pt x="1220" y="1203"/>
                  </a:cubicBezTo>
                  <a:cubicBezTo>
                    <a:pt x="1337" y="1103"/>
                    <a:pt x="1420" y="969"/>
                    <a:pt x="1437" y="836"/>
                  </a:cubicBezTo>
                  <a:cubicBezTo>
                    <a:pt x="1454" y="736"/>
                    <a:pt x="1437" y="669"/>
                    <a:pt x="1420" y="669"/>
                  </a:cubicBezTo>
                  <a:cubicBezTo>
                    <a:pt x="1387" y="836"/>
                    <a:pt x="1287" y="1003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1003"/>
                    <a:pt x="184" y="351"/>
                    <a:pt x="652" y="184"/>
                  </a:cubicBezTo>
                  <a:cubicBezTo>
                    <a:pt x="719" y="157"/>
                    <a:pt x="788" y="144"/>
                    <a:pt x="857" y="144"/>
                  </a:cubicBezTo>
                  <a:cubicBezTo>
                    <a:pt x="961" y="144"/>
                    <a:pt x="1063" y="174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51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9" name="Google Shape;1038;p34"/>
            <p:cNvSpPr/>
            <p:nvPr/>
          </p:nvSpPr>
          <p:spPr>
            <a:xfrm>
              <a:off x="6083509" y="3531861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67"/>
                  </a:lnTo>
                  <a:cubicBezTo>
                    <a:pt x="11496" y="6367"/>
                    <a:pt x="12482" y="6350"/>
                    <a:pt x="13167" y="6350"/>
                  </a:cubicBezTo>
                  <a:lnTo>
                    <a:pt x="13952" y="6350"/>
                  </a:lnTo>
                  <a:cubicBezTo>
                    <a:pt x="14019" y="6333"/>
                    <a:pt x="14086" y="6333"/>
                    <a:pt x="14136" y="6333"/>
                  </a:cubicBezTo>
                  <a:cubicBezTo>
                    <a:pt x="14086" y="6333"/>
                    <a:pt x="14019" y="6333"/>
                    <a:pt x="13935" y="6316"/>
                  </a:cubicBezTo>
                  <a:lnTo>
                    <a:pt x="13133" y="6316"/>
                  </a:lnTo>
                  <a:lnTo>
                    <a:pt x="10193" y="6300"/>
                  </a:ln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67"/>
                  </a:lnTo>
                  <a:lnTo>
                    <a:pt x="151" y="167"/>
                  </a:lnTo>
                  <a:cubicBezTo>
                    <a:pt x="5580" y="151"/>
                    <a:pt x="10530" y="151"/>
                    <a:pt x="14153" y="134"/>
                  </a:cubicBezTo>
                  <a:lnTo>
                    <a:pt x="14153" y="134"/>
                  </a:lnTo>
                  <a:cubicBezTo>
                    <a:pt x="14169" y="2033"/>
                    <a:pt x="14169" y="3569"/>
                    <a:pt x="14186" y="4646"/>
                  </a:cubicBezTo>
                  <a:cubicBezTo>
                    <a:pt x="14186" y="5180"/>
                    <a:pt x="14186" y="5598"/>
                    <a:pt x="14186" y="5882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50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5"/>
                  </a:cubicBezTo>
                  <a:cubicBezTo>
                    <a:pt x="14219" y="5615"/>
                    <a:pt x="14219" y="5197"/>
                    <a:pt x="14236" y="4679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0" name="Google Shape;1039;p34"/>
            <p:cNvSpPr/>
            <p:nvPr/>
          </p:nvSpPr>
          <p:spPr>
            <a:xfrm>
              <a:off x="6285937" y="3613268"/>
              <a:ext cx="46601" cy="42851"/>
            </a:xfrm>
            <a:custGeom>
              <a:avLst/>
              <a:gdLst/>
              <a:ahLst/>
              <a:cxnLst/>
              <a:rect l="l" t="t" r="r" b="b"/>
              <a:pathLst>
                <a:path w="1454" h="1337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086"/>
                    <a:pt x="602" y="1304"/>
                  </a:cubicBezTo>
                  <a:cubicBezTo>
                    <a:pt x="667" y="1325"/>
                    <a:pt x="737" y="1336"/>
                    <a:pt x="808" y="1336"/>
                  </a:cubicBezTo>
                  <a:cubicBezTo>
                    <a:pt x="956" y="1336"/>
                    <a:pt x="1107" y="1288"/>
                    <a:pt x="1220" y="1187"/>
                  </a:cubicBezTo>
                  <a:cubicBezTo>
                    <a:pt x="1337" y="1103"/>
                    <a:pt x="1420" y="969"/>
                    <a:pt x="1437" y="819"/>
                  </a:cubicBezTo>
                  <a:cubicBezTo>
                    <a:pt x="1454" y="719"/>
                    <a:pt x="1437" y="669"/>
                    <a:pt x="1420" y="669"/>
                  </a:cubicBezTo>
                  <a:cubicBezTo>
                    <a:pt x="1387" y="836"/>
                    <a:pt x="1287" y="986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986"/>
                    <a:pt x="184" y="351"/>
                    <a:pt x="652" y="167"/>
                  </a:cubicBezTo>
                  <a:cubicBezTo>
                    <a:pt x="711" y="144"/>
                    <a:pt x="772" y="133"/>
                    <a:pt x="833" y="133"/>
                  </a:cubicBezTo>
                  <a:cubicBezTo>
                    <a:pt x="945" y="133"/>
                    <a:pt x="1056" y="169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34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1" name="Google Shape;1040;p34"/>
            <p:cNvSpPr/>
            <p:nvPr/>
          </p:nvSpPr>
          <p:spPr>
            <a:xfrm>
              <a:off x="6083509" y="3752494"/>
              <a:ext cx="457354" cy="205120"/>
            </a:xfrm>
            <a:custGeom>
              <a:avLst/>
              <a:gdLst/>
              <a:ahLst/>
              <a:cxnLst/>
              <a:rect l="l" t="t" r="r" b="b"/>
              <a:pathLst>
                <a:path w="14270" h="6400" extrusionOk="0">
                  <a:moveTo>
                    <a:pt x="14157" y="6326"/>
                  </a:moveTo>
                  <a:cubicBezTo>
                    <a:pt x="14149" y="6326"/>
                    <a:pt x="14141" y="6327"/>
                    <a:pt x="14136" y="6333"/>
                  </a:cubicBezTo>
                  <a:lnTo>
                    <a:pt x="14203" y="6333"/>
                  </a:lnTo>
                  <a:cubicBezTo>
                    <a:pt x="14192" y="6333"/>
                    <a:pt x="14173" y="6326"/>
                    <a:pt x="14157" y="6326"/>
                  </a:cubicBezTo>
                  <a:close/>
                  <a:moveTo>
                    <a:pt x="84" y="1"/>
                  </a:moveTo>
                  <a:cubicBezTo>
                    <a:pt x="58" y="26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292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00"/>
                  </a:lnTo>
                  <a:lnTo>
                    <a:pt x="84" y="6400"/>
                  </a:lnTo>
                  <a:lnTo>
                    <a:pt x="10243" y="6366"/>
                  </a:lnTo>
                  <a:lnTo>
                    <a:pt x="13167" y="6350"/>
                  </a:lnTo>
                  <a:lnTo>
                    <a:pt x="13952" y="6333"/>
                  </a:lnTo>
                  <a:lnTo>
                    <a:pt x="14136" y="6333"/>
                  </a:lnTo>
                  <a:lnTo>
                    <a:pt x="13935" y="6316"/>
                  </a:lnTo>
                  <a:lnTo>
                    <a:pt x="13133" y="6316"/>
                  </a:lnTo>
                  <a:lnTo>
                    <a:pt x="10193" y="6283"/>
                  </a:lnTo>
                  <a:lnTo>
                    <a:pt x="151" y="6250"/>
                  </a:lnTo>
                  <a:lnTo>
                    <a:pt x="151" y="6250"/>
                  </a:lnTo>
                  <a:cubicBezTo>
                    <a:pt x="151" y="5306"/>
                    <a:pt x="151" y="4315"/>
                    <a:pt x="151" y="3292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51"/>
                  </a:lnTo>
                  <a:lnTo>
                    <a:pt x="151" y="151"/>
                  </a:lnTo>
                  <a:lnTo>
                    <a:pt x="14153" y="134"/>
                  </a:lnTo>
                  <a:lnTo>
                    <a:pt x="14153" y="134"/>
                  </a:lnTo>
                  <a:cubicBezTo>
                    <a:pt x="14169" y="2016"/>
                    <a:pt x="14169" y="3552"/>
                    <a:pt x="14186" y="4629"/>
                  </a:cubicBezTo>
                  <a:cubicBezTo>
                    <a:pt x="14186" y="5163"/>
                    <a:pt x="14186" y="5581"/>
                    <a:pt x="14186" y="5882"/>
                  </a:cubicBezTo>
                  <a:cubicBezTo>
                    <a:pt x="14203" y="6016"/>
                    <a:pt x="14203" y="6133"/>
                    <a:pt x="14203" y="6216"/>
                  </a:cubicBezTo>
                  <a:cubicBezTo>
                    <a:pt x="14203" y="6249"/>
                    <a:pt x="14203" y="6283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32"/>
                    <a:pt x="14219" y="5915"/>
                  </a:cubicBezTo>
                  <a:cubicBezTo>
                    <a:pt x="14219" y="5615"/>
                    <a:pt x="14219" y="5197"/>
                    <a:pt x="14236" y="4662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17"/>
                  </a:lnTo>
                  <a:lnTo>
                    <a:pt x="14203" y="17"/>
                  </a:lnTo>
                  <a:cubicBezTo>
                    <a:pt x="10560" y="17"/>
                    <a:pt x="5564" y="17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2" name="Google Shape;1041;p34"/>
            <p:cNvSpPr/>
            <p:nvPr/>
          </p:nvSpPr>
          <p:spPr>
            <a:xfrm>
              <a:off x="6285937" y="3833676"/>
              <a:ext cx="46601" cy="43075"/>
            </a:xfrm>
            <a:custGeom>
              <a:avLst/>
              <a:gdLst/>
              <a:ahLst/>
              <a:cxnLst/>
              <a:rect l="l" t="t" r="r" b="b"/>
              <a:pathLst>
                <a:path w="1454" h="1344" extrusionOk="0">
                  <a:moveTo>
                    <a:pt x="809" y="0"/>
                  </a:moveTo>
                  <a:cubicBezTo>
                    <a:pt x="738" y="0"/>
                    <a:pt x="667" y="13"/>
                    <a:pt x="602" y="41"/>
                  </a:cubicBezTo>
                  <a:cubicBezTo>
                    <a:pt x="0" y="241"/>
                    <a:pt x="0" y="1093"/>
                    <a:pt x="602" y="1310"/>
                  </a:cubicBezTo>
                  <a:cubicBezTo>
                    <a:pt x="667" y="1332"/>
                    <a:pt x="737" y="1343"/>
                    <a:pt x="808" y="1343"/>
                  </a:cubicBezTo>
                  <a:cubicBezTo>
                    <a:pt x="956" y="1343"/>
                    <a:pt x="1107" y="1295"/>
                    <a:pt x="1220" y="1194"/>
                  </a:cubicBezTo>
                  <a:cubicBezTo>
                    <a:pt x="1337" y="1093"/>
                    <a:pt x="1420" y="976"/>
                    <a:pt x="1437" y="826"/>
                  </a:cubicBezTo>
                  <a:cubicBezTo>
                    <a:pt x="1454" y="726"/>
                    <a:pt x="1437" y="676"/>
                    <a:pt x="1420" y="676"/>
                  </a:cubicBezTo>
                  <a:cubicBezTo>
                    <a:pt x="1387" y="843"/>
                    <a:pt x="1287" y="993"/>
                    <a:pt x="1153" y="1110"/>
                  </a:cubicBezTo>
                  <a:cubicBezTo>
                    <a:pt x="1063" y="1170"/>
                    <a:pt x="961" y="1200"/>
                    <a:pt x="857" y="1200"/>
                  </a:cubicBezTo>
                  <a:cubicBezTo>
                    <a:pt x="788" y="1200"/>
                    <a:pt x="719" y="1187"/>
                    <a:pt x="652" y="1160"/>
                  </a:cubicBezTo>
                  <a:cubicBezTo>
                    <a:pt x="184" y="993"/>
                    <a:pt x="184" y="341"/>
                    <a:pt x="652" y="174"/>
                  </a:cubicBezTo>
                  <a:cubicBezTo>
                    <a:pt x="711" y="151"/>
                    <a:pt x="772" y="140"/>
                    <a:pt x="833" y="140"/>
                  </a:cubicBezTo>
                  <a:cubicBezTo>
                    <a:pt x="945" y="140"/>
                    <a:pt x="1056" y="176"/>
                    <a:pt x="1153" y="241"/>
                  </a:cubicBezTo>
                  <a:cubicBezTo>
                    <a:pt x="1287" y="341"/>
                    <a:pt x="1387" y="508"/>
                    <a:pt x="1420" y="676"/>
                  </a:cubicBezTo>
                  <a:cubicBezTo>
                    <a:pt x="1437" y="676"/>
                    <a:pt x="1454" y="625"/>
                    <a:pt x="1437" y="525"/>
                  </a:cubicBezTo>
                  <a:cubicBezTo>
                    <a:pt x="1404" y="375"/>
                    <a:pt x="1337" y="241"/>
                    <a:pt x="1220" y="158"/>
                  </a:cubicBezTo>
                  <a:cubicBezTo>
                    <a:pt x="1107" y="56"/>
                    <a:pt x="957" y="0"/>
                    <a:pt x="8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3" name="Google Shape;1042;p34"/>
            <p:cNvSpPr/>
            <p:nvPr/>
          </p:nvSpPr>
          <p:spPr>
            <a:xfrm>
              <a:off x="4384346" y="3269468"/>
              <a:ext cx="825768" cy="1307736"/>
            </a:xfrm>
            <a:custGeom>
              <a:avLst/>
              <a:gdLst/>
              <a:ahLst/>
              <a:cxnLst/>
              <a:rect l="l" t="t" r="r" b="b"/>
              <a:pathLst>
                <a:path w="25765" h="40803" extrusionOk="0">
                  <a:moveTo>
                    <a:pt x="0" y="0"/>
                  </a:moveTo>
                  <a:lnTo>
                    <a:pt x="0" y="40786"/>
                  </a:lnTo>
                  <a:lnTo>
                    <a:pt x="25765" y="40803"/>
                  </a:lnTo>
                  <a:lnTo>
                    <a:pt x="257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4" name="Google Shape;1043;p34"/>
            <p:cNvSpPr/>
            <p:nvPr/>
          </p:nvSpPr>
          <p:spPr>
            <a:xfrm>
              <a:off x="4344155" y="3219118"/>
              <a:ext cx="2969977" cy="68587"/>
            </a:xfrm>
            <a:custGeom>
              <a:avLst/>
              <a:gdLst/>
              <a:ahLst/>
              <a:cxnLst/>
              <a:rect l="l" t="t" r="r" b="b"/>
              <a:pathLst>
                <a:path w="92667" h="2140" extrusionOk="0">
                  <a:moveTo>
                    <a:pt x="1" y="1"/>
                  </a:moveTo>
                  <a:lnTo>
                    <a:pt x="1" y="2140"/>
                  </a:lnTo>
                  <a:lnTo>
                    <a:pt x="92667" y="2140"/>
                  </a:lnTo>
                  <a:lnTo>
                    <a:pt x="926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5" name="Google Shape;1044;p34"/>
            <p:cNvSpPr/>
            <p:nvPr/>
          </p:nvSpPr>
          <p:spPr>
            <a:xfrm>
              <a:off x="4384346" y="3287673"/>
              <a:ext cx="92112" cy="1386996"/>
            </a:xfrm>
            <a:custGeom>
              <a:avLst/>
              <a:gdLst/>
              <a:ahLst/>
              <a:cxnLst/>
              <a:rect l="l" t="t" r="r" b="b"/>
              <a:pathLst>
                <a:path w="2874" h="43276" extrusionOk="0">
                  <a:moveTo>
                    <a:pt x="0" y="1"/>
                  </a:moveTo>
                  <a:lnTo>
                    <a:pt x="0" y="43276"/>
                  </a:lnTo>
                  <a:lnTo>
                    <a:pt x="2874" y="43276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6" name="Google Shape;1045;p34"/>
            <p:cNvSpPr/>
            <p:nvPr/>
          </p:nvSpPr>
          <p:spPr>
            <a:xfrm>
              <a:off x="7177023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7" name="Google Shape;1046;p34"/>
            <p:cNvSpPr/>
            <p:nvPr/>
          </p:nvSpPr>
          <p:spPr>
            <a:xfrm>
              <a:off x="6595988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8" name="Google Shape;1047;p34"/>
            <p:cNvSpPr/>
            <p:nvPr/>
          </p:nvSpPr>
          <p:spPr>
            <a:xfrm>
              <a:off x="4366655" y="3216457"/>
              <a:ext cx="395241" cy="5384"/>
            </a:xfrm>
            <a:custGeom>
              <a:avLst/>
              <a:gdLst/>
              <a:ahLst/>
              <a:cxnLst/>
              <a:rect l="l" t="t" r="r" b="b"/>
              <a:pathLst>
                <a:path w="12332" h="168" extrusionOk="0">
                  <a:moveTo>
                    <a:pt x="6166" y="0"/>
                  </a:moveTo>
                  <a:cubicBezTo>
                    <a:pt x="2758" y="0"/>
                    <a:pt x="1" y="34"/>
                    <a:pt x="1" y="84"/>
                  </a:cubicBezTo>
                  <a:cubicBezTo>
                    <a:pt x="1" y="134"/>
                    <a:pt x="2758" y="167"/>
                    <a:pt x="6166" y="167"/>
                  </a:cubicBezTo>
                  <a:cubicBezTo>
                    <a:pt x="9575" y="167"/>
                    <a:pt x="12332" y="134"/>
                    <a:pt x="12332" y="84"/>
                  </a:cubicBezTo>
                  <a:cubicBezTo>
                    <a:pt x="12332" y="34"/>
                    <a:pt x="9575" y="0"/>
                    <a:pt x="61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9" name="Google Shape;1048;p34"/>
            <p:cNvSpPr/>
            <p:nvPr/>
          </p:nvSpPr>
          <p:spPr>
            <a:xfrm>
              <a:off x="5441964" y="4502207"/>
              <a:ext cx="344890" cy="158808"/>
            </a:xfrm>
            <a:custGeom>
              <a:avLst/>
              <a:gdLst/>
              <a:ahLst/>
              <a:cxnLst/>
              <a:rect l="l" t="t" r="r" b="b"/>
              <a:pathLst>
                <a:path w="10761" h="4955" extrusionOk="0">
                  <a:moveTo>
                    <a:pt x="151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584" y="4665"/>
                    <a:pt x="5727" y="4955"/>
                    <a:pt x="8065" y="4955"/>
                  </a:cubicBezTo>
                  <a:cubicBezTo>
                    <a:pt x="8770" y="4955"/>
                    <a:pt x="9310" y="4928"/>
                    <a:pt x="9558" y="4863"/>
                  </a:cubicBezTo>
                  <a:cubicBezTo>
                    <a:pt x="10761" y="4528"/>
                    <a:pt x="5865" y="3275"/>
                    <a:pt x="5865" y="3275"/>
                  </a:cubicBezTo>
                  <a:lnTo>
                    <a:pt x="5949" y="18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0" name="Google Shape;1049;p34"/>
            <p:cNvSpPr/>
            <p:nvPr/>
          </p:nvSpPr>
          <p:spPr>
            <a:xfrm>
              <a:off x="5441964" y="4629670"/>
              <a:ext cx="319731" cy="30576"/>
            </a:xfrm>
            <a:custGeom>
              <a:avLst/>
              <a:gdLst/>
              <a:ahLst/>
              <a:cxnLst/>
              <a:rect l="l" t="t" r="r" b="b"/>
              <a:pathLst>
                <a:path w="9976" h="954" extrusionOk="0">
                  <a:moveTo>
                    <a:pt x="8255" y="0"/>
                  </a:moveTo>
                  <a:cubicBezTo>
                    <a:pt x="7920" y="0"/>
                    <a:pt x="7720" y="735"/>
                    <a:pt x="7720" y="735"/>
                  </a:cubicBezTo>
                  <a:lnTo>
                    <a:pt x="1" y="418"/>
                  </a:lnTo>
                  <a:lnTo>
                    <a:pt x="1" y="551"/>
                  </a:lnTo>
                  <a:cubicBezTo>
                    <a:pt x="1946" y="786"/>
                    <a:pt x="5552" y="954"/>
                    <a:pt x="7791" y="954"/>
                  </a:cubicBezTo>
                  <a:cubicBezTo>
                    <a:pt x="8897" y="954"/>
                    <a:pt x="9670" y="913"/>
                    <a:pt x="9742" y="819"/>
                  </a:cubicBezTo>
                  <a:cubicBezTo>
                    <a:pt x="9976" y="551"/>
                    <a:pt x="8255" y="0"/>
                    <a:pt x="8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1" name="Google Shape;1050;p34"/>
            <p:cNvSpPr/>
            <p:nvPr/>
          </p:nvSpPr>
          <p:spPr>
            <a:xfrm>
              <a:off x="5439272" y="4643035"/>
              <a:ext cx="315468" cy="10737"/>
            </a:xfrm>
            <a:custGeom>
              <a:avLst/>
              <a:gdLst/>
              <a:ahLst/>
              <a:cxnLst/>
              <a:rect l="l" t="t" r="r" b="b"/>
              <a:pathLst>
                <a:path w="9843" h="335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cubicBezTo>
                    <a:pt x="185" y="17"/>
                    <a:pt x="285" y="34"/>
                    <a:pt x="385" y="34"/>
                  </a:cubicBezTo>
                  <a:lnTo>
                    <a:pt x="1438" y="118"/>
                  </a:lnTo>
                  <a:cubicBezTo>
                    <a:pt x="2323" y="185"/>
                    <a:pt x="3560" y="251"/>
                    <a:pt x="4913" y="285"/>
                  </a:cubicBezTo>
                  <a:cubicBezTo>
                    <a:pt x="6267" y="335"/>
                    <a:pt x="7503" y="335"/>
                    <a:pt x="8389" y="335"/>
                  </a:cubicBezTo>
                  <a:lnTo>
                    <a:pt x="9441" y="318"/>
                  </a:lnTo>
                  <a:lnTo>
                    <a:pt x="9842" y="318"/>
                  </a:lnTo>
                  <a:cubicBezTo>
                    <a:pt x="9809" y="302"/>
                    <a:pt x="9775" y="302"/>
                    <a:pt x="9742" y="302"/>
                  </a:cubicBezTo>
                  <a:lnTo>
                    <a:pt x="9441" y="302"/>
                  </a:lnTo>
                  <a:lnTo>
                    <a:pt x="8389" y="285"/>
                  </a:lnTo>
                  <a:cubicBezTo>
                    <a:pt x="7503" y="285"/>
                    <a:pt x="6267" y="251"/>
                    <a:pt x="4913" y="218"/>
                  </a:cubicBezTo>
                  <a:cubicBezTo>
                    <a:pt x="3560" y="168"/>
                    <a:pt x="2323" y="118"/>
                    <a:pt x="1438" y="68"/>
                  </a:cubicBezTo>
                  <a:cubicBezTo>
                    <a:pt x="1020" y="51"/>
                    <a:pt x="669" y="34"/>
                    <a:pt x="385" y="1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2" name="Google Shape;1051;p34"/>
            <p:cNvSpPr/>
            <p:nvPr/>
          </p:nvSpPr>
          <p:spPr>
            <a:xfrm>
              <a:off x="5688845" y="4627523"/>
              <a:ext cx="19294" cy="28396"/>
            </a:xfrm>
            <a:custGeom>
              <a:avLst/>
              <a:gdLst/>
              <a:ahLst/>
              <a:cxnLst/>
              <a:rect l="l" t="t" r="r" b="b"/>
              <a:pathLst>
                <a:path w="602" h="886" extrusionOk="0">
                  <a:moveTo>
                    <a:pt x="602" y="0"/>
                  </a:moveTo>
                  <a:cubicBezTo>
                    <a:pt x="234" y="134"/>
                    <a:pt x="0" y="501"/>
                    <a:pt x="17" y="886"/>
                  </a:cubicBezTo>
                  <a:cubicBezTo>
                    <a:pt x="100" y="535"/>
                    <a:pt x="301" y="217"/>
                    <a:pt x="6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3" name="Google Shape;1052;p34"/>
            <p:cNvSpPr/>
            <p:nvPr/>
          </p:nvSpPr>
          <p:spPr>
            <a:xfrm>
              <a:off x="5634745" y="4611402"/>
              <a:ext cx="11282" cy="15128"/>
            </a:xfrm>
            <a:custGeom>
              <a:avLst/>
              <a:gdLst/>
              <a:ahLst/>
              <a:cxnLst/>
              <a:rect l="l" t="t" r="r" b="b"/>
              <a:pathLst>
                <a:path w="352" h="472" extrusionOk="0">
                  <a:moveTo>
                    <a:pt x="330" y="0"/>
                  </a:moveTo>
                  <a:cubicBezTo>
                    <a:pt x="306" y="0"/>
                    <a:pt x="228" y="95"/>
                    <a:pt x="151" y="219"/>
                  </a:cubicBezTo>
                  <a:cubicBezTo>
                    <a:pt x="67" y="336"/>
                    <a:pt x="1" y="453"/>
                    <a:pt x="17" y="470"/>
                  </a:cubicBezTo>
                  <a:cubicBezTo>
                    <a:pt x="19" y="471"/>
                    <a:pt x="20" y="472"/>
                    <a:pt x="22" y="472"/>
                  </a:cubicBezTo>
                  <a:cubicBezTo>
                    <a:pt x="46" y="472"/>
                    <a:pt x="125" y="376"/>
                    <a:pt x="218" y="253"/>
                  </a:cubicBezTo>
                  <a:cubicBezTo>
                    <a:pt x="301" y="119"/>
                    <a:pt x="351" y="2"/>
                    <a:pt x="335" y="2"/>
                  </a:cubicBezTo>
                  <a:cubicBezTo>
                    <a:pt x="334" y="1"/>
                    <a:pt x="332" y="0"/>
                    <a:pt x="3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4" name="Google Shape;1053;p34"/>
            <p:cNvSpPr/>
            <p:nvPr/>
          </p:nvSpPr>
          <p:spPr>
            <a:xfrm>
              <a:off x="5620290" y="4607620"/>
              <a:ext cx="12884" cy="10384"/>
            </a:xfrm>
            <a:custGeom>
              <a:avLst/>
              <a:gdLst/>
              <a:ahLst/>
              <a:cxnLst/>
              <a:rect l="l" t="t" r="r" b="b"/>
              <a:pathLst>
                <a:path w="402" h="324" extrusionOk="0">
                  <a:moveTo>
                    <a:pt x="377" y="0"/>
                  </a:moveTo>
                  <a:cubicBezTo>
                    <a:pt x="350" y="0"/>
                    <a:pt x="272" y="62"/>
                    <a:pt x="168" y="137"/>
                  </a:cubicBezTo>
                  <a:cubicBezTo>
                    <a:pt x="67" y="220"/>
                    <a:pt x="0" y="304"/>
                    <a:pt x="17" y="320"/>
                  </a:cubicBezTo>
                  <a:cubicBezTo>
                    <a:pt x="17" y="323"/>
                    <a:pt x="19" y="324"/>
                    <a:pt x="22" y="324"/>
                  </a:cubicBezTo>
                  <a:cubicBezTo>
                    <a:pt x="43" y="324"/>
                    <a:pt x="130" y="274"/>
                    <a:pt x="218" y="187"/>
                  </a:cubicBezTo>
                  <a:cubicBezTo>
                    <a:pt x="318" y="103"/>
                    <a:pt x="401" y="20"/>
                    <a:pt x="385" y="3"/>
                  </a:cubicBezTo>
                  <a:cubicBezTo>
                    <a:pt x="383" y="1"/>
                    <a:pt x="381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5" name="Google Shape;1054;p34"/>
            <p:cNvSpPr/>
            <p:nvPr/>
          </p:nvSpPr>
          <p:spPr>
            <a:xfrm>
              <a:off x="5560132" y="4599319"/>
              <a:ext cx="102496" cy="85157"/>
            </a:xfrm>
            <a:custGeom>
              <a:avLst/>
              <a:gdLst/>
              <a:ahLst/>
              <a:cxnLst/>
              <a:rect l="l" t="t" r="r" b="b"/>
              <a:pathLst>
                <a:path w="3198" h="2657" extrusionOk="0">
                  <a:moveTo>
                    <a:pt x="1786" y="0"/>
                  </a:moveTo>
                  <a:cubicBezTo>
                    <a:pt x="1728" y="0"/>
                    <a:pt x="1669" y="9"/>
                    <a:pt x="1610" y="28"/>
                  </a:cubicBezTo>
                  <a:cubicBezTo>
                    <a:pt x="0" y="337"/>
                    <a:pt x="274" y="2657"/>
                    <a:pt x="1815" y="2657"/>
                  </a:cubicBezTo>
                  <a:cubicBezTo>
                    <a:pt x="1857" y="2657"/>
                    <a:pt x="1900" y="2655"/>
                    <a:pt x="1944" y="2651"/>
                  </a:cubicBezTo>
                  <a:cubicBezTo>
                    <a:pt x="2663" y="2601"/>
                    <a:pt x="3197" y="2016"/>
                    <a:pt x="3181" y="1315"/>
                  </a:cubicBezTo>
                  <a:cubicBezTo>
                    <a:pt x="3181" y="613"/>
                    <a:pt x="2613" y="28"/>
                    <a:pt x="1911" y="11"/>
                  </a:cubicBezTo>
                  <a:cubicBezTo>
                    <a:pt x="1869" y="4"/>
                    <a:pt x="1828" y="0"/>
                    <a:pt x="17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6" name="Google Shape;1055;p34"/>
            <p:cNvSpPr/>
            <p:nvPr/>
          </p:nvSpPr>
          <p:spPr>
            <a:xfrm>
              <a:off x="5608496" y="4587877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1" y="1"/>
                  </a:moveTo>
                  <a:lnTo>
                    <a:pt x="1" y="1"/>
                  </a:lnTo>
                  <a:cubicBezTo>
                    <a:pt x="134" y="73"/>
                    <a:pt x="281" y="107"/>
                    <a:pt x="424" y="107"/>
                  </a:cubicBezTo>
                  <a:cubicBezTo>
                    <a:pt x="514" y="107"/>
                    <a:pt x="602" y="93"/>
                    <a:pt x="686" y="68"/>
                  </a:cubicBezTo>
                  <a:cubicBezTo>
                    <a:pt x="469" y="51"/>
                    <a:pt x="235" y="1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7" name="Google Shape;1056;p34"/>
            <p:cNvSpPr/>
            <p:nvPr/>
          </p:nvSpPr>
          <p:spPr>
            <a:xfrm>
              <a:off x="5642245" y="4594447"/>
              <a:ext cx="35383" cy="19166"/>
            </a:xfrm>
            <a:custGeom>
              <a:avLst/>
              <a:gdLst/>
              <a:ahLst/>
              <a:cxnLst/>
              <a:rect l="l" t="t" r="r" b="b"/>
              <a:pathLst>
                <a:path w="1104" h="598" extrusionOk="0">
                  <a:moveTo>
                    <a:pt x="735" y="67"/>
                  </a:moveTo>
                  <a:cubicBezTo>
                    <a:pt x="829" y="67"/>
                    <a:pt x="922" y="90"/>
                    <a:pt x="1003" y="130"/>
                  </a:cubicBezTo>
                  <a:cubicBezTo>
                    <a:pt x="1053" y="180"/>
                    <a:pt x="1036" y="247"/>
                    <a:pt x="970" y="280"/>
                  </a:cubicBezTo>
                  <a:cubicBezTo>
                    <a:pt x="903" y="314"/>
                    <a:pt x="819" y="347"/>
                    <a:pt x="752" y="364"/>
                  </a:cubicBezTo>
                  <a:cubicBezTo>
                    <a:pt x="619" y="414"/>
                    <a:pt x="502" y="431"/>
                    <a:pt x="368" y="464"/>
                  </a:cubicBezTo>
                  <a:cubicBezTo>
                    <a:pt x="254" y="480"/>
                    <a:pt x="164" y="485"/>
                    <a:pt x="101" y="487"/>
                  </a:cubicBezTo>
                  <a:lnTo>
                    <a:pt x="101" y="487"/>
                  </a:lnTo>
                  <a:cubicBezTo>
                    <a:pt x="137" y="415"/>
                    <a:pt x="178" y="348"/>
                    <a:pt x="234" y="280"/>
                  </a:cubicBezTo>
                  <a:cubicBezTo>
                    <a:pt x="318" y="197"/>
                    <a:pt x="435" y="130"/>
                    <a:pt x="552" y="97"/>
                  </a:cubicBezTo>
                  <a:cubicBezTo>
                    <a:pt x="611" y="77"/>
                    <a:pt x="673" y="67"/>
                    <a:pt x="735" y="67"/>
                  </a:cubicBezTo>
                  <a:close/>
                  <a:moveTo>
                    <a:pt x="718" y="0"/>
                  </a:moveTo>
                  <a:cubicBezTo>
                    <a:pt x="522" y="0"/>
                    <a:pt x="330" y="86"/>
                    <a:pt x="201" y="247"/>
                  </a:cubicBezTo>
                  <a:cubicBezTo>
                    <a:pt x="137" y="327"/>
                    <a:pt x="88" y="408"/>
                    <a:pt x="69" y="488"/>
                  </a:cubicBezTo>
                  <a:lnTo>
                    <a:pt x="69" y="488"/>
                  </a:lnTo>
                  <a:cubicBezTo>
                    <a:pt x="24" y="489"/>
                    <a:pt x="1" y="491"/>
                    <a:pt x="1" y="498"/>
                  </a:cubicBezTo>
                  <a:cubicBezTo>
                    <a:pt x="21" y="500"/>
                    <a:pt x="42" y="503"/>
                    <a:pt x="63" y="506"/>
                  </a:cubicBezTo>
                  <a:lnTo>
                    <a:pt x="63" y="506"/>
                  </a:lnTo>
                  <a:cubicBezTo>
                    <a:pt x="51" y="537"/>
                    <a:pt x="51" y="567"/>
                    <a:pt x="51" y="598"/>
                  </a:cubicBezTo>
                  <a:cubicBezTo>
                    <a:pt x="64" y="567"/>
                    <a:pt x="77" y="538"/>
                    <a:pt x="90" y="510"/>
                  </a:cubicBezTo>
                  <a:lnTo>
                    <a:pt x="90" y="510"/>
                  </a:lnTo>
                  <a:cubicBezTo>
                    <a:pt x="147" y="516"/>
                    <a:pt x="205" y="521"/>
                    <a:pt x="262" y="521"/>
                  </a:cubicBezTo>
                  <a:cubicBezTo>
                    <a:pt x="298" y="521"/>
                    <a:pt x="334" y="519"/>
                    <a:pt x="368" y="514"/>
                  </a:cubicBezTo>
                  <a:cubicBezTo>
                    <a:pt x="502" y="498"/>
                    <a:pt x="635" y="464"/>
                    <a:pt x="769" y="431"/>
                  </a:cubicBezTo>
                  <a:cubicBezTo>
                    <a:pt x="853" y="414"/>
                    <a:pt x="919" y="381"/>
                    <a:pt x="1003" y="347"/>
                  </a:cubicBezTo>
                  <a:cubicBezTo>
                    <a:pt x="1053" y="314"/>
                    <a:pt x="1087" y="280"/>
                    <a:pt x="1103" y="230"/>
                  </a:cubicBezTo>
                  <a:cubicBezTo>
                    <a:pt x="1103" y="180"/>
                    <a:pt x="1087" y="113"/>
                    <a:pt x="1036" y="80"/>
                  </a:cubicBezTo>
                  <a:cubicBezTo>
                    <a:pt x="935" y="26"/>
                    <a:pt x="826" y="0"/>
                    <a:pt x="7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8" name="Google Shape;1057;p34"/>
            <p:cNvSpPr/>
            <p:nvPr/>
          </p:nvSpPr>
          <p:spPr>
            <a:xfrm>
              <a:off x="5629937" y="4587364"/>
              <a:ext cx="17692" cy="23589"/>
            </a:xfrm>
            <a:custGeom>
              <a:avLst/>
              <a:gdLst/>
              <a:ahLst/>
              <a:cxnLst/>
              <a:rect l="l" t="t" r="r" b="b"/>
              <a:pathLst>
                <a:path w="552" h="736" extrusionOk="0">
                  <a:moveTo>
                    <a:pt x="134" y="0"/>
                  </a:moveTo>
                  <a:cubicBezTo>
                    <a:pt x="50" y="17"/>
                    <a:pt x="0" y="100"/>
                    <a:pt x="17" y="184"/>
                  </a:cubicBezTo>
                  <a:cubicBezTo>
                    <a:pt x="17" y="234"/>
                    <a:pt x="34" y="301"/>
                    <a:pt x="67" y="351"/>
                  </a:cubicBezTo>
                  <a:cubicBezTo>
                    <a:pt x="117" y="435"/>
                    <a:pt x="167" y="501"/>
                    <a:pt x="234" y="568"/>
                  </a:cubicBezTo>
                  <a:cubicBezTo>
                    <a:pt x="301" y="635"/>
                    <a:pt x="368" y="702"/>
                    <a:pt x="451" y="735"/>
                  </a:cubicBezTo>
                  <a:cubicBezTo>
                    <a:pt x="451" y="719"/>
                    <a:pt x="368" y="668"/>
                    <a:pt x="284" y="535"/>
                  </a:cubicBezTo>
                  <a:cubicBezTo>
                    <a:pt x="217" y="468"/>
                    <a:pt x="167" y="401"/>
                    <a:pt x="134" y="318"/>
                  </a:cubicBezTo>
                  <a:cubicBezTo>
                    <a:pt x="84" y="234"/>
                    <a:pt x="50" y="84"/>
                    <a:pt x="151" y="84"/>
                  </a:cubicBezTo>
                  <a:cubicBezTo>
                    <a:pt x="157" y="82"/>
                    <a:pt x="163" y="82"/>
                    <a:pt x="170" y="82"/>
                  </a:cubicBezTo>
                  <a:cubicBezTo>
                    <a:pt x="249" y="82"/>
                    <a:pt x="338" y="172"/>
                    <a:pt x="385" y="234"/>
                  </a:cubicBezTo>
                  <a:cubicBezTo>
                    <a:pt x="435" y="318"/>
                    <a:pt x="468" y="401"/>
                    <a:pt x="485" y="485"/>
                  </a:cubicBezTo>
                  <a:cubicBezTo>
                    <a:pt x="485" y="568"/>
                    <a:pt x="485" y="652"/>
                    <a:pt x="485" y="735"/>
                  </a:cubicBezTo>
                  <a:cubicBezTo>
                    <a:pt x="535" y="668"/>
                    <a:pt x="552" y="568"/>
                    <a:pt x="535" y="485"/>
                  </a:cubicBezTo>
                  <a:cubicBezTo>
                    <a:pt x="518" y="384"/>
                    <a:pt x="485" y="284"/>
                    <a:pt x="435" y="201"/>
                  </a:cubicBezTo>
                  <a:cubicBezTo>
                    <a:pt x="385" y="100"/>
                    <a:pt x="268" y="17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9" name="Google Shape;1058;p34"/>
            <p:cNvSpPr/>
            <p:nvPr/>
          </p:nvSpPr>
          <p:spPr>
            <a:xfrm>
              <a:off x="5444656" y="4591242"/>
              <a:ext cx="64805" cy="55575"/>
            </a:xfrm>
            <a:custGeom>
              <a:avLst/>
              <a:gdLst/>
              <a:ahLst/>
              <a:cxnLst/>
              <a:rect l="l" t="t" r="r" b="b"/>
              <a:pathLst>
                <a:path w="2022" h="1734" extrusionOk="0">
                  <a:moveTo>
                    <a:pt x="276" y="0"/>
                  </a:moveTo>
                  <a:cubicBezTo>
                    <a:pt x="221" y="0"/>
                    <a:pt x="167" y="4"/>
                    <a:pt x="117" y="13"/>
                  </a:cubicBezTo>
                  <a:cubicBezTo>
                    <a:pt x="67" y="13"/>
                    <a:pt x="33" y="29"/>
                    <a:pt x="0" y="29"/>
                  </a:cubicBezTo>
                  <a:cubicBezTo>
                    <a:pt x="0" y="46"/>
                    <a:pt x="167" y="29"/>
                    <a:pt x="418" y="63"/>
                  </a:cubicBezTo>
                  <a:cubicBezTo>
                    <a:pt x="1120" y="163"/>
                    <a:pt x="1704" y="648"/>
                    <a:pt x="1905" y="1316"/>
                  </a:cubicBezTo>
                  <a:cubicBezTo>
                    <a:pt x="1988" y="1567"/>
                    <a:pt x="1988" y="1734"/>
                    <a:pt x="2005" y="1734"/>
                  </a:cubicBezTo>
                  <a:cubicBezTo>
                    <a:pt x="2005" y="1700"/>
                    <a:pt x="2022" y="1667"/>
                    <a:pt x="2005" y="1617"/>
                  </a:cubicBezTo>
                  <a:cubicBezTo>
                    <a:pt x="2005" y="1517"/>
                    <a:pt x="1988" y="1416"/>
                    <a:pt x="1955" y="1299"/>
                  </a:cubicBezTo>
                  <a:cubicBezTo>
                    <a:pt x="1771" y="598"/>
                    <a:pt x="1153" y="96"/>
                    <a:pt x="434" y="13"/>
                  </a:cubicBezTo>
                  <a:cubicBezTo>
                    <a:pt x="384" y="4"/>
                    <a:pt x="330" y="0"/>
                    <a:pt x="2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0" name="Google Shape;1059;p34"/>
            <p:cNvSpPr/>
            <p:nvPr/>
          </p:nvSpPr>
          <p:spPr>
            <a:xfrm>
              <a:off x="5462316" y="4515604"/>
              <a:ext cx="4327" cy="76600"/>
            </a:xfrm>
            <a:custGeom>
              <a:avLst/>
              <a:gdLst/>
              <a:ahLst/>
              <a:cxnLst/>
              <a:rect l="l" t="t" r="r" b="b"/>
              <a:pathLst>
                <a:path w="135" h="2390" extrusionOk="0">
                  <a:moveTo>
                    <a:pt x="117" y="0"/>
                  </a:moveTo>
                  <a:lnTo>
                    <a:pt x="117" y="0"/>
                  </a:lnTo>
                  <a:cubicBezTo>
                    <a:pt x="34" y="785"/>
                    <a:pt x="0" y="1587"/>
                    <a:pt x="17" y="2389"/>
                  </a:cubicBezTo>
                  <a:cubicBezTo>
                    <a:pt x="101" y="1587"/>
                    <a:pt x="134" y="802"/>
                    <a:pt x="1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1" name="Google Shape;1060;p34"/>
            <p:cNvSpPr/>
            <p:nvPr/>
          </p:nvSpPr>
          <p:spPr>
            <a:xfrm>
              <a:off x="5532986" y="4630568"/>
              <a:ext cx="54132" cy="3814"/>
            </a:xfrm>
            <a:custGeom>
              <a:avLst/>
              <a:gdLst/>
              <a:ahLst/>
              <a:cxnLst/>
              <a:rect l="l" t="t" r="r" b="b"/>
              <a:pathLst>
                <a:path w="1689" h="119" extrusionOk="0">
                  <a:moveTo>
                    <a:pt x="41" y="1"/>
                  </a:moveTo>
                  <a:cubicBezTo>
                    <a:pt x="15" y="1"/>
                    <a:pt x="1" y="2"/>
                    <a:pt x="1" y="5"/>
                  </a:cubicBezTo>
                  <a:cubicBezTo>
                    <a:pt x="344" y="78"/>
                    <a:pt x="700" y="119"/>
                    <a:pt x="1053" y="119"/>
                  </a:cubicBezTo>
                  <a:cubicBezTo>
                    <a:pt x="1267" y="119"/>
                    <a:pt x="1480" y="104"/>
                    <a:pt x="1689" y="72"/>
                  </a:cubicBezTo>
                  <a:cubicBezTo>
                    <a:pt x="1689" y="56"/>
                    <a:pt x="1321" y="56"/>
                    <a:pt x="853" y="39"/>
                  </a:cubicBezTo>
                  <a:cubicBezTo>
                    <a:pt x="475" y="25"/>
                    <a:pt x="151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2" name="Google Shape;1061;p34"/>
            <p:cNvSpPr/>
            <p:nvPr/>
          </p:nvSpPr>
          <p:spPr>
            <a:xfrm>
              <a:off x="5496064" y="4629542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5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50" y="71"/>
                    <a:pt x="84" y="171"/>
                  </a:cubicBezTo>
                  <a:cubicBezTo>
                    <a:pt x="117" y="255"/>
                    <a:pt x="134" y="338"/>
                    <a:pt x="150" y="338"/>
                  </a:cubicBezTo>
                  <a:cubicBezTo>
                    <a:pt x="184" y="322"/>
                    <a:pt x="184" y="238"/>
                    <a:pt x="150" y="138"/>
                  </a:cubicBezTo>
                  <a:cubicBezTo>
                    <a:pt x="107" y="50"/>
                    <a:pt x="50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3" name="Google Shape;1062;p34"/>
            <p:cNvSpPr/>
            <p:nvPr/>
          </p:nvSpPr>
          <p:spPr>
            <a:xfrm>
              <a:off x="5483212" y="4611850"/>
              <a:ext cx="7500" cy="7275"/>
            </a:xfrm>
            <a:custGeom>
              <a:avLst/>
              <a:gdLst/>
              <a:ahLst/>
              <a:cxnLst/>
              <a:rect l="l" t="t" r="r" b="b"/>
              <a:pathLst>
                <a:path w="234" h="227" extrusionOk="0">
                  <a:moveTo>
                    <a:pt x="13" y="0"/>
                  </a:moveTo>
                  <a:cubicBezTo>
                    <a:pt x="7" y="0"/>
                    <a:pt x="3" y="2"/>
                    <a:pt x="0" y="5"/>
                  </a:cubicBezTo>
                  <a:cubicBezTo>
                    <a:pt x="0" y="21"/>
                    <a:pt x="33" y="72"/>
                    <a:pt x="84" y="138"/>
                  </a:cubicBezTo>
                  <a:cubicBezTo>
                    <a:pt x="139" y="194"/>
                    <a:pt x="183" y="226"/>
                    <a:pt x="206" y="226"/>
                  </a:cubicBezTo>
                  <a:cubicBezTo>
                    <a:pt x="211" y="226"/>
                    <a:pt x="214" y="225"/>
                    <a:pt x="217" y="222"/>
                  </a:cubicBezTo>
                  <a:cubicBezTo>
                    <a:pt x="234" y="222"/>
                    <a:pt x="201" y="155"/>
                    <a:pt x="134" y="88"/>
                  </a:cubicBezTo>
                  <a:cubicBezTo>
                    <a:pt x="92" y="33"/>
                    <a:pt x="39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4" name="Google Shape;1063;p34"/>
            <p:cNvSpPr/>
            <p:nvPr/>
          </p:nvSpPr>
          <p:spPr>
            <a:xfrm>
              <a:off x="5463918" y="4602428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0"/>
                  </a:moveTo>
                  <a:cubicBezTo>
                    <a:pt x="40" y="0"/>
                    <a:pt x="1" y="20"/>
                    <a:pt x="1" y="31"/>
                  </a:cubicBezTo>
                  <a:cubicBezTo>
                    <a:pt x="1" y="48"/>
                    <a:pt x="84" y="48"/>
                    <a:pt x="168" y="81"/>
                  </a:cubicBezTo>
                  <a:cubicBezTo>
                    <a:pt x="240" y="110"/>
                    <a:pt x="299" y="152"/>
                    <a:pt x="325" y="152"/>
                  </a:cubicBezTo>
                  <a:cubicBezTo>
                    <a:pt x="329" y="152"/>
                    <a:pt x="332" y="151"/>
                    <a:pt x="335" y="148"/>
                  </a:cubicBezTo>
                  <a:cubicBezTo>
                    <a:pt x="351" y="148"/>
                    <a:pt x="301" y="65"/>
                    <a:pt x="201" y="15"/>
                  </a:cubicBezTo>
                  <a:cubicBezTo>
                    <a:pt x="165" y="4"/>
                    <a:pt x="132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5" name="Google Shape;1064;p34"/>
            <p:cNvSpPr/>
            <p:nvPr/>
          </p:nvSpPr>
          <p:spPr>
            <a:xfrm>
              <a:off x="5450009" y="4598902"/>
              <a:ext cx="5897" cy="3333"/>
            </a:xfrm>
            <a:custGeom>
              <a:avLst/>
              <a:gdLst/>
              <a:ahLst/>
              <a:cxnLst/>
              <a:rect l="l" t="t" r="r" b="b"/>
              <a:pathLst>
                <a:path w="184" h="104" extrusionOk="0">
                  <a:moveTo>
                    <a:pt x="19" y="1"/>
                  </a:moveTo>
                  <a:cubicBezTo>
                    <a:pt x="11" y="1"/>
                    <a:pt x="5" y="3"/>
                    <a:pt x="0" y="8"/>
                  </a:cubicBezTo>
                  <a:cubicBezTo>
                    <a:pt x="0" y="41"/>
                    <a:pt x="34" y="58"/>
                    <a:pt x="84" y="91"/>
                  </a:cubicBezTo>
                  <a:cubicBezTo>
                    <a:pt x="109" y="100"/>
                    <a:pt x="130" y="104"/>
                    <a:pt x="146" y="104"/>
                  </a:cubicBezTo>
                  <a:cubicBezTo>
                    <a:pt x="163" y="104"/>
                    <a:pt x="176" y="100"/>
                    <a:pt x="184" y="91"/>
                  </a:cubicBezTo>
                  <a:cubicBezTo>
                    <a:pt x="184" y="75"/>
                    <a:pt x="151" y="41"/>
                    <a:pt x="100" y="24"/>
                  </a:cubicBezTo>
                  <a:cubicBezTo>
                    <a:pt x="65" y="13"/>
                    <a:pt x="38" y="1"/>
                    <a:pt x="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6" name="Google Shape;1065;p34"/>
            <p:cNvSpPr/>
            <p:nvPr/>
          </p:nvSpPr>
          <p:spPr>
            <a:xfrm>
              <a:off x="5444111" y="4567525"/>
              <a:ext cx="186916" cy="22531"/>
            </a:xfrm>
            <a:custGeom>
              <a:avLst/>
              <a:gdLst/>
              <a:ahLst/>
              <a:cxnLst/>
              <a:rect l="l" t="t" r="r" b="b"/>
              <a:pathLst>
                <a:path w="5832" h="703" extrusionOk="0">
                  <a:moveTo>
                    <a:pt x="5832" y="1"/>
                  </a:moveTo>
                  <a:lnTo>
                    <a:pt x="0" y="252"/>
                  </a:lnTo>
                  <a:lnTo>
                    <a:pt x="34" y="619"/>
                  </a:lnTo>
                  <a:lnTo>
                    <a:pt x="5815" y="703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7" name="Google Shape;1066;p34"/>
            <p:cNvSpPr/>
            <p:nvPr/>
          </p:nvSpPr>
          <p:spPr>
            <a:xfrm>
              <a:off x="5735959" y="4522559"/>
              <a:ext cx="344890" cy="152526"/>
            </a:xfrm>
            <a:custGeom>
              <a:avLst/>
              <a:gdLst/>
              <a:ahLst/>
              <a:cxnLst/>
              <a:rect l="l" t="t" r="r" b="b"/>
              <a:pathLst>
                <a:path w="10761" h="4759" extrusionOk="0">
                  <a:moveTo>
                    <a:pt x="34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407" y="4617"/>
                    <a:pt x="4606" y="4759"/>
                    <a:pt x="6974" y="4759"/>
                  </a:cubicBezTo>
                  <a:cubicBezTo>
                    <a:pt x="8204" y="4759"/>
                    <a:pt x="9209" y="4720"/>
                    <a:pt x="9575" y="4612"/>
                  </a:cubicBezTo>
                  <a:cubicBezTo>
                    <a:pt x="10761" y="4244"/>
                    <a:pt x="5849" y="3125"/>
                    <a:pt x="5849" y="3125"/>
                  </a:cubicBezTo>
                  <a:lnTo>
                    <a:pt x="5832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8" name="Google Shape;1067;p34"/>
            <p:cNvSpPr/>
            <p:nvPr/>
          </p:nvSpPr>
          <p:spPr>
            <a:xfrm>
              <a:off x="5735959" y="4643035"/>
              <a:ext cx="319731" cy="31569"/>
            </a:xfrm>
            <a:custGeom>
              <a:avLst/>
              <a:gdLst/>
              <a:ahLst/>
              <a:cxnLst/>
              <a:rect l="l" t="t" r="r" b="b"/>
              <a:pathLst>
                <a:path w="9976" h="985" extrusionOk="0">
                  <a:moveTo>
                    <a:pt x="8255" y="1"/>
                  </a:moveTo>
                  <a:cubicBezTo>
                    <a:pt x="7904" y="17"/>
                    <a:pt x="7737" y="736"/>
                    <a:pt x="7737" y="736"/>
                  </a:cubicBezTo>
                  <a:lnTo>
                    <a:pt x="17" y="636"/>
                  </a:lnTo>
                  <a:lnTo>
                    <a:pt x="1" y="769"/>
                  </a:lnTo>
                  <a:cubicBezTo>
                    <a:pt x="1529" y="909"/>
                    <a:pt x="4066" y="985"/>
                    <a:pt x="6170" y="985"/>
                  </a:cubicBezTo>
                  <a:cubicBezTo>
                    <a:pt x="8093" y="985"/>
                    <a:pt x="9655" y="922"/>
                    <a:pt x="9758" y="786"/>
                  </a:cubicBezTo>
                  <a:cubicBezTo>
                    <a:pt x="9976" y="502"/>
                    <a:pt x="8255" y="1"/>
                    <a:pt x="8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9" name="Google Shape;1068;p34"/>
            <p:cNvSpPr/>
            <p:nvPr/>
          </p:nvSpPr>
          <p:spPr>
            <a:xfrm>
              <a:off x="5733267" y="4663387"/>
              <a:ext cx="315468" cy="5384"/>
            </a:xfrm>
            <a:custGeom>
              <a:avLst/>
              <a:gdLst/>
              <a:ahLst/>
              <a:cxnLst/>
              <a:rect l="l" t="t" r="r" b="b"/>
              <a:pathLst>
                <a:path w="9843" h="168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lnTo>
                    <a:pt x="385" y="34"/>
                  </a:lnTo>
                  <a:lnTo>
                    <a:pt x="1438" y="84"/>
                  </a:lnTo>
                  <a:cubicBezTo>
                    <a:pt x="2323" y="118"/>
                    <a:pt x="3560" y="151"/>
                    <a:pt x="4913" y="168"/>
                  </a:cubicBezTo>
                  <a:cubicBezTo>
                    <a:pt x="6283" y="168"/>
                    <a:pt x="7503" y="151"/>
                    <a:pt x="8405" y="118"/>
                  </a:cubicBezTo>
                  <a:lnTo>
                    <a:pt x="9458" y="84"/>
                  </a:lnTo>
                  <a:lnTo>
                    <a:pt x="9742" y="68"/>
                  </a:lnTo>
                  <a:cubicBezTo>
                    <a:pt x="9775" y="68"/>
                    <a:pt x="9809" y="68"/>
                    <a:pt x="9842" y="51"/>
                  </a:cubicBezTo>
                  <a:lnTo>
                    <a:pt x="9458" y="51"/>
                  </a:lnTo>
                  <a:lnTo>
                    <a:pt x="8405" y="68"/>
                  </a:lnTo>
                  <a:cubicBezTo>
                    <a:pt x="7767" y="79"/>
                    <a:pt x="6971" y="91"/>
                    <a:pt x="6074" y="91"/>
                  </a:cubicBezTo>
                  <a:cubicBezTo>
                    <a:pt x="5703" y="91"/>
                    <a:pt x="5315" y="89"/>
                    <a:pt x="4913" y="84"/>
                  </a:cubicBezTo>
                  <a:cubicBezTo>
                    <a:pt x="3560" y="84"/>
                    <a:pt x="2340" y="51"/>
                    <a:pt x="1438" y="34"/>
                  </a:cubicBezTo>
                  <a:cubicBezTo>
                    <a:pt x="1020" y="17"/>
                    <a:pt x="669" y="17"/>
                    <a:pt x="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0" name="Google Shape;1069;p34"/>
            <p:cNvSpPr/>
            <p:nvPr/>
          </p:nvSpPr>
          <p:spPr>
            <a:xfrm>
              <a:off x="5982840" y="4640888"/>
              <a:ext cx="18749" cy="28973"/>
            </a:xfrm>
            <a:custGeom>
              <a:avLst/>
              <a:gdLst/>
              <a:ahLst/>
              <a:cxnLst/>
              <a:rect l="l" t="t" r="r" b="b"/>
              <a:pathLst>
                <a:path w="585" h="904" extrusionOk="0">
                  <a:moveTo>
                    <a:pt x="585" y="1"/>
                  </a:moveTo>
                  <a:lnTo>
                    <a:pt x="585" y="1"/>
                  </a:lnTo>
                  <a:cubicBezTo>
                    <a:pt x="234" y="151"/>
                    <a:pt x="0" y="519"/>
                    <a:pt x="34" y="903"/>
                  </a:cubicBezTo>
                  <a:cubicBezTo>
                    <a:pt x="100" y="536"/>
                    <a:pt x="301" y="218"/>
                    <a:pt x="5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1" name="Google Shape;1070;p34"/>
            <p:cNvSpPr/>
            <p:nvPr/>
          </p:nvSpPr>
          <p:spPr>
            <a:xfrm>
              <a:off x="5928195" y="4626369"/>
              <a:ext cx="11282" cy="15160"/>
            </a:xfrm>
            <a:custGeom>
              <a:avLst/>
              <a:gdLst/>
              <a:ahLst/>
              <a:cxnLst/>
              <a:rect l="l" t="t" r="r" b="b"/>
              <a:pathLst>
                <a:path w="352" h="473" extrusionOk="0">
                  <a:moveTo>
                    <a:pt x="330" y="1"/>
                  </a:moveTo>
                  <a:cubicBezTo>
                    <a:pt x="306" y="1"/>
                    <a:pt x="229" y="96"/>
                    <a:pt x="151" y="220"/>
                  </a:cubicBezTo>
                  <a:cubicBezTo>
                    <a:pt x="68" y="354"/>
                    <a:pt x="1" y="471"/>
                    <a:pt x="18" y="471"/>
                  </a:cubicBezTo>
                  <a:cubicBezTo>
                    <a:pt x="19" y="472"/>
                    <a:pt x="20" y="472"/>
                    <a:pt x="22" y="472"/>
                  </a:cubicBezTo>
                  <a:cubicBezTo>
                    <a:pt x="47" y="472"/>
                    <a:pt x="124" y="377"/>
                    <a:pt x="201" y="253"/>
                  </a:cubicBezTo>
                  <a:cubicBezTo>
                    <a:pt x="285" y="120"/>
                    <a:pt x="352" y="3"/>
                    <a:pt x="335" y="3"/>
                  </a:cubicBezTo>
                  <a:cubicBezTo>
                    <a:pt x="334" y="2"/>
                    <a:pt x="332" y="1"/>
                    <a:pt x="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2" name="Google Shape;1071;p34"/>
            <p:cNvSpPr/>
            <p:nvPr/>
          </p:nvSpPr>
          <p:spPr>
            <a:xfrm>
              <a:off x="5913740" y="4623132"/>
              <a:ext cx="12371" cy="10416"/>
            </a:xfrm>
            <a:custGeom>
              <a:avLst/>
              <a:gdLst/>
              <a:ahLst/>
              <a:cxnLst/>
              <a:rect l="l" t="t" r="r" b="b"/>
              <a:pathLst>
                <a:path w="386" h="325" extrusionOk="0">
                  <a:moveTo>
                    <a:pt x="361" y="1"/>
                  </a:moveTo>
                  <a:cubicBezTo>
                    <a:pt x="334" y="1"/>
                    <a:pt x="258" y="62"/>
                    <a:pt x="168" y="137"/>
                  </a:cubicBezTo>
                  <a:cubicBezTo>
                    <a:pt x="68" y="221"/>
                    <a:pt x="1" y="321"/>
                    <a:pt x="1" y="321"/>
                  </a:cubicBezTo>
                  <a:cubicBezTo>
                    <a:pt x="3" y="323"/>
                    <a:pt x="6" y="324"/>
                    <a:pt x="11" y="324"/>
                  </a:cubicBezTo>
                  <a:cubicBezTo>
                    <a:pt x="43" y="324"/>
                    <a:pt x="130" y="275"/>
                    <a:pt x="218" y="187"/>
                  </a:cubicBezTo>
                  <a:cubicBezTo>
                    <a:pt x="318" y="104"/>
                    <a:pt x="385" y="20"/>
                    <a:pt x="368" y="4"/>
                  </a:cubicBezTo>
                  <a:cubicBezTo>
                    <a:pt x="367" y="2"/>
                    <a:pt x="364" y="1"/>
                    <a:pt x="3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3" name="Google Shape;1072;p34"/>
            <p:cNvSpPr/>
            <p:nvPr/>
          </p:nvSpPr>
          <p:spPr>
            <a:xfrm>
              <a:off x="5904638" y="4615055"/>
              <a:ext cx="19326" cy="2436"/>
            </a:xfrm>
            <a:custGeom>
              <a:avLst/>
              <a:gdLst/>
              <a:ahLst/>
              <a:cxnLst/>
              <a:rect l="l" t="t" r="r" b="b"/>
              <a:pathLst>
                <a:path w="603" h="76" extrusionOk="0">
                  <a:moveTo>
                    <a:pt x="301" y="1"/>
                  </a:moveTo>
                  <a:cubicBezTo>
                    <a:pt x="201" y="1"/>
                    <a:pt x="101" y="13"/>
                    <a:pt x="1" y="38"/>
                  </a:cubicBezTo>
                  <a:cubicBezTo>
                    <a:pt x="101" y="63"/>
                    <a:pt x="201" y="76"/>
                    <a:pt x="301" y="76"/>
                  </a:cubicBezTo>
                  <a:cubicBezTo>
                    <a:pt x="402" y="76"/>
                    <a:pt x="502" y="63"/>
                    <a:pt x="602" y="38"/>
                  </a:cubicBezTo>
                  <a:cubicBezTo>
                    <a:pt x="502" y="13"/>
                    <a:pt x="402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4" name="Google Shape;1073;p34"/>
            <p:cNvSpPr/>
            <p:nvPr/>
          </p:nvSpPr>
          <p:spPr>
            <a:xfrm>
              <a:off x="5901433" y="4603421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0" y="0"/>
                  </a:moveTo>
                  <a:cubicBezTo>
                    <a:pt x="124" y="72"/>
                    <a:pt x="266" y="106"/>
                    <a:pt x="412" y="106"/>
                  </a:cubicBezTo>
                  <a:cubicBezTo>
                    <a:pt x="503" y="106"/>
                    <a:pt x="595" y="93"/>
                    <a:pt x="686" y="67"/>
                  </a:cubicBezTo>
                  <a:cubicBezTo>
                    <a:pt x="569" y="50"/>
                    <a:pt x="452" y="34"/>
                    <a:pt x="335" y="34"/>
                  </a:cubicBezTo>
                  <a:cubicBezTo>
                    <a:pt x="218" y="17"/>
                    <a:pt x="11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5" name="Google Shape;1074;p34"/>
            <p:cNvSpPr/>
            <p:nvPr/>
          </p:nvSpPr>
          <p:spPr>
            <a:xfrm>
              <a:off x="5935182" y="4609062"/>
              <a:ext cx="35351" cy="19550"/>
            </a:xfrm>
            <a:custGeom>
              <a:avLst/>
              <a:gdLst/>
              <a:ahLst/>
              <a:cxnLst/>
              <a:rect l="l" t="t" r="r" b="b"/>
              <a:pathLst>
                <a:path w="1103" h="610" extrusionOk="0">
                  <a:moveTo>
                    <a:pt x="729" y="63"/>
                  </a:moveTo>
                  <a:cubicBezTo>
                    <a:pt x="821" y="63"/>
                    <a:pt x="912" y="85"/>
                    <a:pt x="1003" y="125"/>
                  </a:cubicBezTo>
                  <a:cubicBezTo>
                    <a:pt x="1053" y="175"/>
                    <a:pt x="1036" y="242"/>
                    <a:pt x="969" y="275"/>
                  </a:cubicBezTo>
                  <a:cubicBezTo>
                    <a:pt x="902" y="309"/>
                    <a:pt x="819" y="342"/>
                    <a:pt x="752" y="359"/>
                  </a:cubicBezTo>
                  <a:cubicBezTo>
                    <a:pt x="635" y="409"/>
                    <a:pt x="501" y="443"/>
                    <a:pt x="368" y="459"/>
                  </a:cubicBezTo>
                  <a:cubicBezTo>
                    <a:pt x="262" y="484"/>
                    <a:pt x="171" y="492"/>
                    <a:pt x="107" y="497"/>
                  </a:cubicBezTo>
                  <a:lnTo>
                    <a:pt x="107" y="497"/>
                  </a:lnTo>
                  <a:cubicBezTo>
                    <a:pt x="138" y="425"/>
                    <a:pt x="179" y="359"/>
                    <a:pt x="234" y="292"/>
                  </a:cubicBezTo>
                  <a:cubicBezTo>
                    <a:pt x="318" y="192"/>
                    <a:pt x="435" y="125"/>
                    <a:pt x="551" y="92"/>
                  </a:cubicBezTo>
                  <a:cubicBezTo>
                    <a:pt x="611" y="72"/>
                    <a:pt x="670" y="63"/>
                    <a:pt x="729" y="63"/>
                  </a:cubicBezTo>
                  <a:close/>
                  <a:moveTo>
                    <a:pt x="730" y="0"/>
                  </a:moveTo>
                  <a:cubicBezTo>
                    <a:pt x="525" y="0"/>
                    <a:pt x="322" y="93"/>
                    <a:pt x="201" y="259"/>
                  </a:cubicBezTo>
                  <a:cubicBezTo>
                    <a:pt x="137" y="339"/>
                    <a:pt x="103" y="419"/>
                    <a:pt x="71" y="499"/>
                  </a:cubicBezTo>
                  <a:lnTo>
                    <a:pt x="71" y="499"/>
                  </a:lnTo>
                  <a:cubicBezTo>
                    <a:pt x="26" y="501"/>
                    <a:pt x="0" y="502"/>
                    <a:pt x="0" y="509"/>
                  </a:cubicBezTo>
                  <a:cubicBezTo>
                    <a:pt x="23" y="512"/>
                    <a:pt x="45" y="515"/>
                    <a:pt x="67" y="516"/>
                  </a:cubicBezTo>
                  <a:lnTo>
                    <a:pt x="67" y="516"/>
                  </a:lnTo>
                  <a:cubicBezTo>
                    <a:pt x="65" y="548"/>
                    <a:pt x="51" y="579"/>
                    <a:pt x="67" y="610"/>
                  </a:cubicBezTo>
                  <a:cubicBezTo>
                    <a:pt x="76" y="578"/>
                    <a:pt x="86" y="548"/>
                    <a:pt x="98" y="519"/>
                  </a:cubicBezTo>
                  <a:lnTo>
                    <a:pt x="98" y="519"/>
                  </a:lnTo>
                  <a:cubicBezTo>
                    <a:pt x="130" y="521"/>
                    <a:pt x="161" y="522"/>
                    <a:pt x="192" y="522"/>
                  </a:cubicBezTo>
                  <a:cubicBezTo>
                    <a:pt x="255" y="522"/>
                    <a:pt x="318" y="518"/>
                    <a:pt x="384" y="509"/>
                  </a:cubicBezTo>
                  <a:cubicBezTo>
                    <a:pt x="518" y="493"/>
                    <a:pt x="652" y="459"/>
                    <a:pt x="769" y="426"/>
                  </a:cubicBezTo>
                  <a:cubicBezTo>
                    <a:pt x="852" y="409"/>
                    <a:pt x="936" y="376"/>
                    <a:pt x="1003" y="326"/>
                  </a:cubicBezTo>
                  <a:cubicBezTo>
                    <a:pt x="1053" y="309"/>
                    <a:pt x="1086" y="259"/>
                    <a:pt x="1103" y="225"/>
                  </a:cubicBezTo>
                  <a:cubicBezTo>
                    <a:pt x="1103" y="159"/>
                    <a:pt x="1086" y="108"/>
                    <a:pt x="1036" y="75"/>
                  </a:cubicBezTo>
                  <a:cubicBezTo>
                    <a:pt x="940" y="24"/>
                    <a:pt x="835" y="0"/>
                    <a:pt x="7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6" name="Google Shape;1075;p34"/>
            <p:cNvSpPr/>
            <p:nvPr/>
          </p:nvSpPr>
          <p:spPr>
            <a:xfrm>
              <a:off x="5922329" y="4602876"/>
              <a:ext cx="18236" cy="23076"/>
            </a:xfrm>
            <a:custGeom>
              <a:avLst/>
              <a:gdLst/>
              <a:ahLst/>
              <a:cxnLst/>
              <a:rect l="l" t="t" r="r" b="b"/>
              <a:pathLst>
                <a:path w="569" h="720" extrusionOk="0">
                  <a:moveTo>
                    <a:pt x="134" y="1"/>
                  </a:moveTo>
                  <a:cubicBezTo>
                    <a:pt x="50" y="17"/>
                    <a:pt x="0" y="101"/>
                    <a:pt x="17" y="168"/>
                  </a:cubicBezTo>
                  <a:cubicBezTo>
                    <a:pt x="34" y="235"/>
                    <a:pt x="50" y="285"/>
                    <a:pt x="84" y="335"/>
                  </a:cubicBezTo>
                  <a:cubicBezTo>
                    <a:pt x="134" y="418"/>
                    <a:pt x="184" y="502"/>
                    <a:pt x="251" y="569"/>
                  </a:cubicBezTo>
                  <a:cubicBezTo>
                    <a:pt x="318" y="636"/>
                    <a:pt x="384" y="686"/>
                    <a:pt x="468" y="719"/>
                  </a:cubicBezTo>
                  <a:cubicBezTo>
                    <a:pt x="485" y="702"/>
                    <a:pt x="401" y="652"/>
                    <a:pt x="301" y="535"/>
                  </a:cubicBezTo>
                  <a:cubicBezTo>
                    <a:pt x="234" y="468"/>
                    <a:pt x="184" y="385"/>
                    <a:pt x="134" y="301"/>
                  </a:cubicBezTo>
                  <a:cubicBezTo>
                    <a:pt x="84" y="235"/>
                    <a:pt x="50" y="84"/>
                    <a:pt x="150" y="67"/>
                  </a:cubicBezTo>
                  <a:cubicBezTo>
                    <a:pt x="234" y="67"/>
                    <a:pt x="334" y="151"/>
                    <a:pt x="384" y="235"/>
                  </a:cubicBezTo>
                  <a:cubicBezTo>
                    <a:pt x="451" y="301"/>
                    <a:pt x="485" y="385"/>
                    <a:pt x="501" y="468"/>
                  </a:cubicBezTo>
                  <a:cubicBezTo>
                    <a:pt x="501" y="552"/>
                    <a:pt x="501" y="636"/>
                    <a:pt x="501" y="719"/>
                  </a:cubicBezTo>
                  <a:cubicBezTo>
                    <a:pt x="551" y="652"/>
                    <a:pt x="568" y="552"/>
                    <a:pt x="551" y="468"/>
                  </a:cubicBezTo>
                  <a:cubicBezTo>
                    <a:pt x="535" y="368"/>
                    <a:pt x="501" y="268"/>
                    <a:pt x="451" y="184"/>
                  </a:cubicBezTo>
                  <a:cubicBezTo>
                    <a:pt x="384" y="8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7" name="Google Shape;1076;p34"/>
            <p:cNvSpPr/>
            <p:nvPr/>
          </p:nvSpPr>
          <p:spPr>
            <a:xfrm>
              <a:off x="5737016" y="4611434"/>
              <a:ext cx="66440" cy="54132"/>
            </a:xfrm>
            <a:custGeom>
              <a:avLst/>
              <a:gdLst/>
              <a:ahLst/>
              <a:cxnLst/>
              <a:rect l="l" t="t" r="r" b="b"/>
              <a:pathLst>
                <a:path w="2073" h="1689" extrusionOk="0">
                  <a:moveTo>
                    <a:pt x="435" y="1"/>
                  </a:moveTo>
                  <a:cubicBezTo>
                    <a:pt x="335" y="1"/>
                    <a:pt x="235" y="1"/>
                    <a:pt x="118" y="18"/>
                  </a:cubicBezTo>
                  <a:cubicBezTo>
                    <a:pt x="84" y="18"/>
                    <a:pt x="51" y="18"/>
                    <a:pt x="1" y="34"/>
                  </a:cubicBezTo>
                  <a:lnTo>
                    <a:pt x="18" y="34"/>
                  </a:lnTo>
                  <a:cubicBezTo>
                    <a:pt x="18" y="38"/>
                    <a:pt x="25" y="39"/>
                    <a:pt x="40" y="39"/>
                  </a:cubicBezTo>
                  <a:cubicBezTo>
                    <a:pt x="67" y="39"/>
                    <a:pt x="117" y="36"/>
                    <a:pt x="189" y="36"/>
                  </a:cubicBezTo>
                  <a:cubicBezTo>
                    <a:pt x="254" y="36"/>
                    <a:pt x="337" y="39"/>
                    <a:pt x="435" y="51"/>
                  </a:cubicBezTo>
                  <a:cubicBezTo>
                    <a:pt x="1137" y="135"/>
                    <a:pt x="1722" y="602"/>
                    <a:pt x="1956" y="1271"/>
                  </a:cubicBezTo>
                  <a:cubicBezTo>
                    <a:pt x="2039" y="1521"/>
                    <a:pt x="2039" y="1689"/>
                    <a:pt x="2056" y="1689"/>
                  </a:cubicBezTo>
                  <a:cubicBezTo>
                    <a:pt x="2073" y="1655"/>
                    <a:pt x="2073" y="1605"/>
                    <a:pt x="2056" y="1572"/>
                  </a:cubicBezTo>
                  <a:cubicBezTo>
                    <a:pt x="2056" y="1471"/>
                    <a:pt x="2023" y="1354"/>
                    <a:pt x="2006" y="1254"/>
                  </a:cubicBezTo>
                  <a:cubicBezTo>
                    <a:pt x="1789" y="552"/>
                    <a:pt x="1171" y="68"/>
                    <a:pt x="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8" name="Google Shape;1077;p34"/>
            <p:cNvSpPr/>
            <p:nvPr/>
          </p:nvSpPr>
          <p:spPr>
            <a:xfrm>
              <a:off x="5754708" y="4535411"/>
              <a:ext cx="3237" cy="76600"/>
            </a:xfrm>
            <a:custGeom>
              <a:avLst/>
              <a:gdLst/>
              <a:ahLst/>
              <a:cxnLst/>
              <a:rect l="l" t="t" r="r" b="b"/>
              <a:pathLst>
                <a:path w="101" h="2390" extrusionOk="0">
                  <a:moveTo>
                    <a:pt x="67" y="0"/>
                  </a:moveTo>
                  <a:lnTo>
                    <a:pt x="67" y="0"/>
                  </a:lnTo>
                  <a:cubicBezTo>
                    <a:pt x="17" y="786"/>
                    <a:pt x="0" y="1588"/>
                    <a:pt x="34" y="2390"/>
                  </a:cubicBezTo>
                  <a:cubicBezTo>
                    <a:pt x="84" y="1588"/>
                    <a:pt x="101" y="802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9" name="Google Shape;1078;p34"/>
            <p:cNvSpPr/>
            <p:nvPr/>
          </p:nvSpPr>
          <p:spPr>
            <a:xfrm>
              <a:off x="5826981" y="4648259"/>
              <a:ext cx="54132" cy="3397"/>
            </a:xfrm>
            <a:custGeom>
              <a:avLst/>
              <a:gdLst/>
              <a:ahLst/>
              <a:cxnLst/>
              <a:rect l="l" t="t" r="r" b="b"/>
              <a:pathLst>
                <a:path w="1689" h="106" extrusionOk="0">
                  <a:moveTo>
                    <a:pt x="43" y="0"/>
                  </a:moveTo>
                  <a:cubicBezTo>
                    <a:pt x="16" y="0"/>
                    <a:pt x="1" y="2"/>
                    <a:pt x="1" y="5"/>
                  </a:cubicBezTo>
                  <a:cubicBezTo>
                    <a:pt x="268" y="72"/>
                    <a:pt x="552" y="105"/>
                    <a:pt x="836" y="105"/>
                  </a:cubicBezTo>
                  <a:cubicBezTo>
                    <a:pt x="1120" y="105"/>
                    <a:pt x="1405" y="88"/>
                    <a:pt x="1689" y="38"/>
                  </a:cubicBezTo>
                  <a:cubicBezTo>
                    <a:pt x="1689" y="26"/>
                    <a:pt x="1636" y="23"/>
                    <a:pt x="1546" y="23"/>
                  </a:cubicBezTo>
                  <a:cubicBezTo>
                    <a:pt x="1448" y="23"/>
                    <a:pt x="1306" y="27"/>
                    <a:pt x="1138" y="27"/>
                  </a:cubicBezTo>
                  <a:cubicBezTo>
                    <a:pt x="1044" y="27"/>
                    <a:pt x="942" y="25"/>
                    <a:pt x="836" y="22"/>
                  </a:cubicBezTo>
                  <a:cubicBezTo>
                    <a:pt x="462" y="22"/>
                    <a:pt x="152" y="0"/>
                    <a:pt x="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0" name="Google Shape;1079;p34"/>
            <p:cNvSpPr/>
            <p:nvPr/>
          </p:nvSpPr>
          <p:spPr>
            <a:xfrm>
              <a:off x="5790059" y="4648291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1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34" y="87"/>
                    <a:pt x="84" y="171"/>
                  </a:cubicBezTo>
                  <a:cubicBezTo>
                    <a:pt x="117" y="254"/>
                    <a:pt x="134" y="338"/>
                    <a:pt x="150" y="338"/>
                  </a:cubicBezTo>
                  <a:cubicBezTo>
                    <a:pt x="184" y="338"/>
                    <a:pt x="184" y="238"/>
                    <a:pt x="134" y="138"/>
                  </a:cubicBezTo>
                  <a:cubicBezTo>
                    <a:pt x="105" y="50"/>
                    <a:pt x="37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1" name="Google Shape;1080;p34"/>
            <p:cNvSpPr/>
            <p:nvPr/>
          </p:nvSpPr>
          <p:spPr>
            <a:xfrm>
              <a:off x="5776117" y="4631112"/>
              <a:ext cx="8077" cy="7275"/>
            </a:xfrm>
            <a:custGeom>
              <a:avLst/>
              <a:gdLst/>
              <a:ahLst/>
              <a:cxnLst/>
              <a:rect l="l" t="t" r="r" b="b"/>
              <a:pathLst>
                <a:path w="252" h="227" extrusionOk="0">
                  <a:moveTo>
                    <a:pt x="29" y="1"/>
                  </a:moveTo>
                  <a:cubicBezTo>
                    <a:pt x="24" y="1"/>
                    <a:pt x="20" y="2"/>
                    <a:pt x="17" y="5"/>
                  </a:cubicBezTo>
                  <a:cubicBezTo>
                    <a:pt x="1" y="22"/>
                    <a:pt x="34" y="72"/>
                    <a:pt x="101" y="139"/>
                  </a:cubicBezTo>
                  <a:cubicBezTo>
                    <a:pt x="156" y="194"/>
                    <a:pt x="200" y="227"/>
                    <a:pt x="223" y="227"/>
                  </a:cubicBezTo>
                  <a:cubicBezTo>
                    <a:pt x="228" y="227"/>
                    <a:pt x="232" y="225"/>
                    <a:pt x="235" y="222"/>
                  </a:cubicBezTo>
                  <a:cubicBezTo>
                    <a:pt x="251" y="206"/>
                    <a:pt x="218" y="156"/>
                    <a:pt x="151" y="89"/>
                  </a:cubicBezTo>
                  <a:cubicBezTo>
                    <a:pt x="96" y="33"/>
                    <a:pt x="5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2" name="Google Shape;1081;p34"/>
            <p:cNvSpPr/>
            <p:nvPr/>
          </p:nvSpPr>
          <p:spPr>
            <a:xfrm>
              <a:off x="5756855" y="4622235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1"/>
                  </a:moveTo>
                  <a:cubicBezTo>
                    <a:pt x="40" y="1"/>
                    <a:pt x="0" y="20"/>
                    <a:pt x="0" y="32"/>
                  </a:cubicBezTo>
                  <a:cubicBezTo>
                    <a:pt x="17" y="48"/>
                    <a:pt x="84" y="48"/>
                    <a:pt x="167" y="82"/>
                  </a:cubicBezTo>
                  <a:cubicBezTo>
                    <a:pt x="239" y="111"/>
                    <a:pt x="299" y="152"/>
                    <a:pt x="325" y="152"/>
                  </a:cubicBezTo>
                  <a:cubicBezTo>
                    <a:pt x="329" y="152"/>
                    <a:pt x="332" y="151"/>
                    <a:pt x="334" y="149"/>
                  </a:cubicBezTo>
                  <a:cubicBezTo>
                    <a:pt x="351" y="132"/>
                    <a:pt x="301" y="48"/>
                    <a:pt x="201" y="15"/>
                  </a:cubicBezTo>
                  <a:cubicBezTo>
                    <a:pt x="164" y="4"/>
                    <a:pt x="131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3" name="Google Shape;1082;p34"/>
            <p:cNvSpPr/>
            <p:nvPr/>
          </p:nvSpPr>
          <p:spPr>
            <a:xfrm>
              <a:off x="5742914" y="4619094"/>
              <a:ext cx="5929" cy="2949"/>
            </a:xfrm>
            <a:custGeom>
              <a:avLst/>
              <a:gdLst/>
              <a:ahLst/>
              <a:cxnLst/>
              <a:rect l="l" t="t" r="r" b="b"/>
              <a:pathLst>
                <a:path w="185" h="92" extrusionOk="0">
                  <a:moveTo>
                    <a:pt x="38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84" y="79"/>
                  </a:cubicBezTo>
                  <a:cubicBezTo>
                    <a:pt x="109" y="88"/>
                    <a:pt x="130" y="92"/>
                    <a:pt x="147" y="92"/>
                  </a:cubicBezTo>
                  <a:cubicBezTo>
                    <a:pt x="164" y="92"/>
                    <a:pt x="176" y="88"/>
                    <a:pt x="185" y="79"/>
                  </a:cubicBezTo>
                  <a:cubicBezTo>
                    <a:pt x="185" y="63"/>
                    <a:pt x="151" y="29"/>
                    <a:pt x="101" y="13"/>
                  </a:cubicBezTo>
                  <a:cubicBezTo>
                    <a:pt x="76" y="4"/>
                    <a:pt x="55" y="0"/>
                    <a:pt x="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4" name="Google Shape;1083;p34"/>
            <p:cNvSpPr/>
            <p:nvPr/>
          </p:nvSpPr>
          <p:spPr>
            <a:xfrm>
              <a:off x="5735959" y="4583069"/>
              <a:ext cx="187460" cy="24679"/>
            </a:xfrm>
            <a:custGeom>
              <a:avLst/>
              <a:gdLst/>
              <a:ahLst/>
              <a:cxnLst/>
              <a:rect l="l" t="t" r="r" b="b"/>
              <a:pathLst>
                <a:path w="5849" h="770" extrusionOk="0">
                  <a:moveTo>
                    <a:pt x="5832" y="0"/>
                  </a:moveTo>
                  <a:lnTo>
                    <a:pt x="1" y="401"/>
                  </a:lnTo>
                  <a:lnTo>
                    <a:pt x="51" y="769"/>
                  </a:lnTo>
                  <a:lnTo>
                    <a:pt x="5849" y="702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5" name="Google Shape;1084;p34"/>
            <p:cNvSpPr/>
            <p:nvPr/>
          </p:nvSpPr>
          <p:spPr>
            <a:xfrm>
              <a:off x="5512666" y="2842145"/>
              <a:ext cx="625488" cy="377004"/>
            </a:xfrm>
            <a:custGeom>
              <a:avLst/>
              <a:gdLst/>
              <a:ahLst/>
              <a:cxnLst/>
              <a:rect l="l" t="t" r="r" b="b"/>
              <a:pathLst>
                <a:path w="19516" h="11763" extrusionOk="0">
                  <a:moveTo>
                    <a:pt x="4896" y="0"/>
                  </a:moveTo>
                  <a:lnTo>
                    <a:pt x="0" y="2556"/>
                  </a:lnTo>
                  <a:lnTo>
                    <a:pt x="2323" y="9557"/>
                  </a:lnTo>
                  <a:cubicBezTo>
                    <a:pt x="2957" y="11445"/>
                    <a:pt x="4612" y="11763"/>
                    <a:pt x="6600" y="11763"/>
                  </a:cubicBezTo>
                  <a:lnTo>
                    <a:pt x="19516" y="11763"/>
                  </a:lnTo>
                  <a:lnTo>
                    <a:pt x="19516" y="8856"/>
                  </a:lnTo>
                  <a:lnTo>
                    <a:pt x="7719" y="7185"/>
                  </a:lnTo>
                  <a:lnTo>
                    <a:pt x="4896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6" name="Google Shape;1085;p34"/>
            <p:cNvSpPr/>
            <p:nvPr/>
          </p:nvSpPr>
          <p:spPr>
            <a:xfrm>
              <a:off x="6138122" y="3025728"/>
              <a:ext cx="256560" cy="193422"/>
            </a:xfrm>
            <a:custGeom>
              <a:avLst/>
              <a:gdLst/>
              <a:ahLst/>
              <a:cxnLst/>
              <a:rect l="l" t="t" r="r" b="b"/>
              <a:pathLst>
                <a:path w="8005" h="6035" extrusionOk="0">
                  <a:moveTo>
                    <a:pt x="3778" y="1"/>
                  </a:moveTo>
                  <a:cubicBezTo>
                    <a:pt x="3501" y="1"/>
                    <a:pt x="2440" y="2041"/>
                    <a:pt x="2440" y="2041"/>
                  </a:cubicBezTo>
                  <a:lnTo>
                    <a:pt x="1421" y="2543"/>
                  </a:lnTo>
                  <a:lnTo>
                    <a:pt x="1" y="3128"/>
                  </a:lnTo>
                  <a:lnTo>
                    <a:pt x="1" y="6035"/>
                  </a:lnTo>
                  <a:lnTo>
                    <a:pt x="1571" y="5951"/>
                  </a:lnTo>
                  <a:lnTo>
                    <a:pt x="6584" y="4865"/>
                  </a:lnTo>
                  <a:cubicBezTo>
                    <a:pt x="6770" y="5040"/>
                    <a:pt x="6969" y="5097"/>
                    <a:pt x="7149" y="5097"/>
                  </a:cubicBezTo>
                  <a:cubicBezTo>
                    <a:pt x="7484" y="5097"/>
                    <a:pt x="7753" y="4899"/>
                    <a:pt x="7753" y="4899"/>
                  </a:cubicBezTo>
                  <a:lnTo>
                    <a:pt x="5832" y="3144"/>
                  </a:lnTo>
                  <a:lnTo>
                    <a:pt x="3777" y="2877"/>
                  </a:lnTo>
                  <a:lnTo>
                    <a:pt x="5364" y="2426"/>
                  </a:lnTo>
                  <a:cubicBezTo>
                    <a:pt x="5364" y="2426"/>
                    <a:pt x="6216" y="2810"/>
                    <a:pt x="6851" y="3144"/>
                  </a:cubicBezTo>
                  <a:cubicBezTo>
                    <a:pt x="7018" y="3232"/>
                    <a:pt x="7159" y="3267"/>
                    <a:pt x="7278" y="3267"/>
                  </a:cubicBezTo>
                  <a:cubicBezTo>
                    <a:pt x="7610" y="3267"/>
                    <a:pt x="7772" y="2996"/>
                    <a:pt x="7870" y="2860"/>
                  </a:cubicBezTo>
                  <a:cubicBezTo>
                    <a:pt x="8004" y="2676"/>
                    <a:pt x="5047" y="1306"/>
                    <a:pt x="5047" y="1306"/>
                  </a:cubicBezTo>
                  <a:lnTo>
                    <a:pt x="3677" y="1691"/>
                  </a:lnTo>
                  <a:cubicBezTo>
                    <a:pt x="4128" y="722"/>
                    <a:pt x="4061" y="87"/>
                    <a:pt x="3794" y="3"/>
                  </a:cubicBezTo>
                  <a:cubicBezTo>
                    <a:pt x="3789" y="1"/>
                    <a:pt x="3784" y="1"/>
                    <a:pt x="377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7" name="Google Shape;1086;p34"/>
            <p:cNvSpPr/>
            <p:nvPr/>
          </p:nvSpPr>
          <p:spPr>
            <a:xfrm>
              <a:off x="6261835" y="3148896"/>
              <a:ext cx="87304" cy="32819"/>
            </a:xfrm>
            <a:custGeom>
              <a:avLst/>
              <a:gdLst/>
              <a:ahLst/>
              <a:cxnLst/>
              <a:rect l="l" t="t" r="r" b="b"/>
              <a:pathLst>
                <a:path w="2724" h="1024" extrusionOk="0">
                  <a:moveTo>
                    <a:pt x="154" y="0"/>
                  </a:moveTo>
                  <a:cubicBezTo>
                    <a:pt x="66" y="0"/>
                    <a:pt x="17" y="6"/>
                    <a:pt x="17" y="20"/>
                  </a:cubicBezTo>
                  <a:cubicBezTo>
                    <a:pt x="0" y="53"/>
                    <a:pt x="685" y="170"/>
                    <a:pt x="1521" y="270"/>
                  </a:cubicBezTo>
                  <a:cubicBezTo>
                    <a:pt x="1705" y="287"/>
                    <a:pt x="1888" y="337"/>
                    <a:pt x="2055" y="404"/>
                  </a:cubicBezTo>
                  <a:cubicBezTo>
                    <a:pt x="2189" y="488"/>
                    <a:pt x="2306" y="588"/>
                    <a:pt x="2423" y="688"/>
                  </a:cubicBezTo>
                  <a:cubicBezTo>
                    <a:pt x="2581" y="860"/>
                    <a:pt x="2665" y="995"/>
                    <a:pt x="2707" y="1020"/>
                  </a:cubicBezTo>
                  <a:lnTo>
                    <a:pt x="2707" y="1020"/>
                  </a:lnTo>
                  <a:cubicBezTo>
                    <a:pt x="2673" y="870"/>
                    <a:pt x="2606" y="738"/>
                    <a:pt x="2507" y="621"/>
                  </a:cubicBezTo>
                  <a:cubicBezTo>
                    <a:pt x="2406" y="488"/>
                    <a:pt x="2273" y="371"/>
                    <a:pt x="2122" y="287"/>
                  </a:cubicBezTo>
                  <a:cubicBezTo>
                    <a:pt x="1939" y="187"/>
                    <a:pt x="1738" y="137"/>
                    <a:pt x="1538" y="120"/>
                  </a:cubicBezTo>
                  <a:cubicBezTo>
                    <a:pt x="926" y="47"/>
                    <a:pt x="395" y="0"/>
                    <a:pt x="154" y="0"/>
                  </a:cubicBezTo>
                  <a:close/>
                  <a:moveTo>
                    <a:pt x="2707" y="1020"/>
                  </a:moveTo>
                  <a:cubicBezTo>
                    <a:pt x="2707" y="1021"/>
                    <a:pt x="2707" y="1021"/>
                    <a:pt x="2707" y="1022"/>
                  </a:cubicBezTo>
                  <a:lnTo>
                    <a:pt x="2712" y="1022"/>
                  </a:lnTo>
                  <a:cubicBezTo>
                    <a:pt x="2710" y="1022"/>
                    <a:pt x="2708" y="1021"/>
                    <a:pt x="2707" y="1020"/>
                  </a:cubicBezTo>
                  <a:close/>
                  <a:moveTo>
                    <a:pt x="2712" y="1022"/>
                  </a:moveTo>
                  <a:cubicBezTo>
                    <a:pt x="2714" y="1023"/>
                    <a:pt x="2716" y="1023"/>
                    <a:pt x="2718" y="1023"/>
                  </a:cubicBezTo>
                  <a:cubicBezTo>
                    <a:pt x="2720" y="1023"/>
                    <a:pt x="2722" y="1023"/>
                    <a:pt x="2724" y="1022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8" name="Google Shape;1087;p34"/>
            <p:cNvSpPr/>
            <p:nvPr/>
          </p:nvSpPr>
          <p:spPr>
            <a:xfrm>
              <a:off x="6270392" y="3175786"/>
              <a:ext cx="54132" cy="12307"/>
            </a:xfrm>
            <a:custGeom>
              <a:avLst/>
              <a:gdLst/>
              <a:ahLst/>
              <a:cxnLst/>
              <a:rect l="l" t="t" r="r" b="b"/>
              <a:pathLst>
                <a:path w="1689" h="384" extrusionOk="0">
                  <a:moveTo>
                    <a:pt x="588" y="1"/>
                  </a:moveTo>
                  <a:cubicBezTo>
                    <a:pt x="244" y="1"/>
                    <a:pt x="1" y="57"/>
                    <a:pt x="1" y="83"/>
                  </a:cubicBezTo>
                  <a:cubicBezTo>
                    <a:pt x="1" y="133"/>
                    <a:pt x="402" y="133"/>
                    <a:pt x="886" y="183"/>
                  </a:cubicBezTo>
                  <a:cubicBezTo>
                    <a:pt x="1120" y="200"/>
                    <a:pt x="1354" y="233"/>
                    <a:pt x="1488" y="250"/>
                  </a:cubicBezTo>
                  <a:cubicBezTo>
                    <a:pt x="1638" y="283"/>
                    <a:pt x="1638" y="384"/>
                    <a:pt x="1672" y="384"/>
                  </a:cubicBezTo>
                  <a:cubicBezTo>
                    <a:pt x="1672" y="384"/>
                    <a:pt x="1688" y="367"/>
                    <a:pt x="1672" y="300"/>
                  </a:cubicBezTo>
                  <a:cubicBezTo>
                    <a:pt x="1655" y="233"/>
                    <a:pt x="1605" y="183"/>
                    <a:pt x="1521" y="150"/>
                  </a:cubicBezTo>
                  <a:cubicBezTo>
                    <a:pt x="1321" y="83"/>
                    <a:pt x="1103" y="33"/>
                    <a:pt x="903" y="16"/>
                  </a:cubicBezTo>
                  <a:cubicBezTo>
                    <a:pt x="792" y="5"/>
                    <a:pt x="686" y="1"/>
                    <a:pt x="58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9" name="Google Shape;1088;p34"/>
            <p:cNvSpPr/>
            <p:nvPr/>
          </p:nvSpPr>
          <p:spPr>
            <a:xfrm>
              <a:off x="5141015" y="1960162"/>
              <a:ext cx="320276" cy="516261"/>
            </a:xfrm>
            <a:custGeom>
              <a:avLst/>
              <a:gdLst/>
              <a:ahLst/>
              <a:cxnLst/>
              <a:rect l="l" t="t" r="r" b="b"/>
              <a:pathLst>
                <a:path w="9993" h="16108" extrusionOk="0">
                  <a:moveTo>
                    <a:pt x="9992" y="0"/>
                  </a:moveTo>
                  <a:lnTo>
                    <a:pt x="702" y="1320"/>
                  </a:lnTo>
                  <a:lnTo>
                    <a:pt x="0" y="15539"/>
                  </a:lnTo>
                  <a:lnTo>
                    <a:pt x="6082" y="16107"/>
                  </a:lnTo>
                  <a:lnTo>
                    <a:pt x="6416" y="12665"/>
                  </a:lnTo>
                  <a:cubicBezTo>
                    <a:pt x="6416" y="12665"/>
                    <a:pt x="6667" y="12726"/>
                    <a:pt x="7023" y="12726"/>
                  </a:cubicBezTo>
                  <a:cubicBezTo>
                    <a:pt x="7707" y="12726"/>
                    <a:pt x="8778" y="12502"/>
                    <a:pt x="9207" y="11195"/>
                  </a:cubicBezTo>
                  <a:cubicBezTo>
                    <a:pt x="9624" y="9942"/>
                    <a:pt x="9992" y="0"/>
                    <a:pt x="999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0" name="Google Shape;1089;p34"/>
            <p:cNvSpPr/>
            <p:nvPr/>
          </p:nvSpPr>
          <p:spPr>
            <a:xfrm>
              <a:off x="5081562" y="1900613"/>
              <a:ext cx="402195" cy="458700"/>
            </a:xfrm>
            <a:custGeom>
              <a:avLst/>
              <a:gdLst/>
              <a:ahLst/>
              <a:cxnLst/>
              <a:rect l="l" t="t" r="r" b="b"/>
              <a:pathLst>
                <a:path w="12549" h="14312" extrusionOk="0">
                  <a:moveTo>
                    <a:pt x="6330" y="1"/>
                  </a:moveTo>
                  <a:cubicBezTo>
                    <a:pt x="4946" y="1"/>
                    <a:pt x="946" y="432"/>
                    <a:pt x="285" y="5350"/>
                  </a:cubicBezTo>
                  <a:cubicBezTo>
                    <a:pt x="1" y="7455"/>
                    <a:pt x="1003" y="9143"/>
                    <a:pt x="1170" y="10430"/>
                  </a:cubicBezTo>
                  <a:cubicBezTo>
                    <a:pt x="1521" y="13120"/>
                    <a:pt x="1989" y="14256"/>
                    <a:pt x="1989" y="14256"/>
                  </a:cubicBezTo>
                  <a:lnTo>
                    <a:pt x="3309" y="14306"/>
                  </a:lnTo>
                  <a:cubicBezTo>
                    <a:pt x="3431" y="14309"/>
                    <a:pt x="3548" y="14311"/>
                    <a:pt x="3659" y="14311"/>
                  </a:cubicBezTo>
                  <a:cubicBezTo>
                    <a:pt x="4658" y="14311"/>
                    <a:pt x="5264" y="14137"/>
                    <a:pt x="6316" y="13070"/>
                  </a:cubicBezTo>
                  <a:cubicBezTo>
                    <a:pt x="7403" y="11967"/>
                    <a:pt x="7703" y="11349"/>
                    <a:pt x="8472" y="10196"/>
                  </a:cubicBezTo>
                  <a:cubicBezTo>
                    <a:pt x="8472" y="10196"/>
                    <a:pt x="7369" y="9544"/>
                    <a:pt x="7553" y="8575"/>
                  </a:cubicBezTo>
                  <a:cubicBezTo>
                    <a:pt x="7647" y="8064"/>
                    <a:pt x="8188" y="7739"/>
                    <a:pt x="8676" y="7739"/>
                  </a:cubicBezTo>
                  <a:cubicBezTo>
                    <a:pt x="9145" y="7739"/>
                    <a:pt x="9565" y="8038"/>
                    <a:pt x="9491" y="8759"/>
                  </a:cubicBezTo>
                  <a:cubicBezTo>
                    <a:pt x="9633" y="8750"/>
                    <a:pt x="9779" y="8746"/>
                    <a:pt x="9926" y="8746"/>
                  </a:cubicBezTo>
                  <a:cubicBezTo>
                    <a:pt x="10072" y="8746"/>
                    <a:pt x="10218" y="8750"/>
                    <a:pt x="10360" y="8759"/>
                  </a:cubicBezTo>
                  <a:lnTo>
                    <a:pt x="10694" y="5618"/>
                  </a:lnTo>
                  <a:cubicBezTo>
                    <a:pt x="10694" y="5618"/>
                    <a:pt x="12549" y="4849"/>
                    <a:pt x="12382" y="3512"/>
                  </a:cubicBezTo>
                  <a:cubicBezTo>
                    <a:pt x="11981" y="438"/>
                    <a:pt x="9775" y="104"/>
                    <a:pt x="6801" y="20"/>
                  </a:cubicBezTo>
                  <a:cubicBezTo>
                    <a:pt x="6801" y="20"/>
                    <a:pt x="6625" y="1"/>
                    <a:pt x="6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1" name="Google Shape;1090;p34"/>
            <p:cNvSpPr/>
            <p:nvPr/>
          </p:nvSpPr>
          <p:spPr>
            <a:xfrm>
              <a:off x="5338090" y="1906606"/>
              <a:ext cx="184768" cy="148904"/>
            </a:xfrm>
            <a:custGeom>
              <a:avLst/>
              <a:gdLst/>
              <a:ahLst/>
              <a:cxnLst/>
              <a:rect l="l" t="t" r="r" b="b"/>
              <a:pathLst>
                <a:path w="5765" h="4646" extrusionOk="0">
                  <a:moveTo>
                    <a:pt x="0" y="0"/>
                  </a:moveTo>
                  <a:lnTo>
                    <a:pt x="2490" y="1888"/>
                  </a:lnTo>
                  <a:cubicBezTo>
                    <a:pt x="2991" y="2740"/>
                    <a:pt x="3325" y="3676"/>
                    <a:pt x="3492" y="4645"/>
                  </a:cubicBezTo>
                  <a:lnTo>
                    <a:pt x="4628" y="4328"/>
                  </a:lnTo>
                  <a:cubicBezTo>
                    <a:pt x="4628" y="4060"/>
                    <a:pt x="4628" y="3810"/>
                    <a:pt x="4612" y="3559"/>
                  </a:cubicBezTo>
                  <a:lnTo>
                    <a:pt x="4612" y="3559"/>
                  </a:lnTo>
                  <a:lnTo>
                    <a:pt x="4879" y="4044"/>
                  </a:lnTo>
                  <a:lnTo>
                    <a:pt x="5531" y="3927"/>
                  </a:lnTo>
                  <a:cubicBezTo>
                    <a:pt x="5765" y="2657"/>
                    <a:pt x="4896" y="1387"/>
                    <a:pt x="3759" y="769"/>
                  </a:cubicBezTo>
                  <a:cubicBezTo>
                    <a:pt x="2623" y="151"/>
                    <a:pt x="1287" y="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2" name="Google Shape;1091;p34"/>
            <p:cNvSpPr/>
            <p:nvPr/>
          </p:nvSpPr>
          <p:spPr>
            <a:xfrm>
              <a:off x="5154924" y="1939682"/>
              <a:ext cx="71247" cy="176852"/>
            </a:xfrm>
            <a:custGeom>
              <a:avLst/>
              <a:gdLst/>
              <a:ahLst/>
              <a:cxnLst/>
              <a:rect l="l" t="t" r="r" b="b"/>
              <a:pathLst>
                <a:path w="2223" h="5518" extrusionOk="0">
                  <a:moveTo>
                    <a:pt x="2202" y="1"/>
                  </a:moveTo>
                  <a:cubicBezTo>
                    <a:pt x="2184" y="1"/>
                    <a:pt x="2105" y="48"/>
                    <a:pt x="1989" y="121"/>
                  </a:cubicBezTo>
                  <a:cubicBezTo>
                    <a:pt x="1822" y="255"/>
                    <a:pt x="1655" y="405"/>
                    <a:pt x="1504" y="572"/>
                  </a:cubicBezTo>
                  <a:cubicBezTo>
                    <a:pt x="452" y="1658"/>
                    <a:pt x="1" y="3162"/>
                    <a:pt x="235" y="4649"/>
                  </a:cubicBezTo>
                  <a:cubicBezTo>
                    <a:pt x="285" y="4866"/>
                    <a:pt x="335" y="5084"/>
                    <a:pt x="402" y="5284"/>
                  </a:cubicBezTo>
                  <a:cubicBezTo>
                    <a:pt x="418" y="5368"/>
                    <a:pt x="452" y="5451"/>
                    <a:pt x="502" y="5518"/>
                  </a:cubicBezTo>
                  <a:cubicBezTo>
                    <a:pt x="535" y="5501"/>
                    <a:pt x="418" y="5184"/>
                    <a:pt x="352" y="4632"/>
                  </a:cubicBezTo>
                  <a:cubicBezTo>
                    <a:pt x="168" y="3179"/>
                    <a:pt x="619" y="1725"/>
                    <a:pt x="1588" y="639"/>
                  </a:cubicBezTo>
                  <a:cubicBezTo>
                    <a:pt x="1939" y="221"/>
                    <a:pt x="2223" y="21"/>
                    <a:pt x="2206" y="4"/>
                  </a:cubicBezTo>
                  <a:cubicBezTo>
                    <a:pt x="2206" y="2"/>
                    <a:pt x="2205" y="1"/>
                    <a:pt x="22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3" name="Google Shape;1092;p34"/>
            <p:cNvSpPr/>
            <p:nvPr/>
          </p:nvSpPr>
          <p:spPr>
            <a:xfrm>
              <a:off x="5193480" y="1938207"/>
              <a:ext cx="31633" cy="162269"/>
            </a:xfrm>
            <a:custGeom>
              <a:avLst/>
              <a:gdLst/>
              <a:ahLst/>
              <a:cxnLst/>
              <a:rect l="l" t="t" r="r" b="b"/>
              <a:pathLst>
                <a:path w="987" h="5063" extrusionOk="0">
                  <a:moveTo>
                    <a:pt x="936" y="0"/>
                  </a:moveTo>
                  <a:lnTo>
                    <a:pt x="936" y="0"/>
                  </a:lnTo>
                  <a:cubicBezTo>
                    <a:pt x="786" y="217"/>
                    <a:pt x="669" y="434"/>
                    <a:pt x="586" y="685"/>
                  </a:cubicBezTo>
                  <a:cubicBezTo>
                    <a:pt x="101" y="1838"/>
                    <a:pt x="1" y="3108"/>
                    <a:pt x="251" y="4328"/>
                  </a:cubicBezTo>
                  <a:cubicBezTo>
                    <a:pt x="301" y="4595"/>
                    <a:pt x="385" y="4829"/>
                    <a:pt x="502" y="5063"/>
                  </a:cubicBezTo>
                  <a:cubicBezTo>
                    <a:pt x="552" y="5046"/>
                    <a:pt x="168" y="3927"/>
                    <a:pt x="301" y="2506"/>
                  </a:cubicBezTo>
                  <a:cubicBezTo>
                    <a:pt x="418" y="1069"/>
                    <a:pt x="987" y="33"/>
                    <a:pt x="9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4" name="Google Shape;1093;p34"/>
            <p:cNvSpPr/>
            <p:nvPr/>
          </p:nvSpPr>
          <p:spPr>
            <a:xfrm>
              <a:off x="5300592" y="1918368"/>
              <a:ext cx="158007" cy="111438"/>
            </a:xfrm>
            <a:custGeom>
              <a:avLst/>
              <a:gdLst/>
              <a:ahLst/>
              <a:cxnLst/>
              <a:rect l="l" t="t" r="r" b="b"/>
              <a:pathLst>
                <a:path w="4930" h="3477" extrusionOk="0">
                  <a:moveTo>
                    <a:pt x="970" y="1"/>
                  </a:moveTo>
                  <a:cubicBezTo>
                    <a:pt x="719" y="1"/>
                    <a:pt x="485" y="18"/>
                    <a:pt x="251" y="68"/>
                  </a:cubicBezTo>
                  <a:cubicBezTo>
                    <a:pt x="168" y="84"/>
                    <a:pt x="67" y="101"/>
                    <a:pt x="0" y="134"/>
                  </a:cubicBezTo>
                  <a:cubicBezTo>
                    <a:pt x="0" y="140"/>
                    <a:pt x="11" y="142"/>
                    <a:pt x="32" y="142"/>
                  </a:cubicBezTo>
                  <a:cubicBezTo>
                    <a:pt x="121" y="142"/>
                    <a:pt x="398" y="99"/>
                    <a:pt x="809" y="99"/>
                  </a:cubicBezTo>
                  <a:cubicBezTo>
                    <a:pt x="860" y="99"/>
                    <a:pt x="914" y="100"/>
                    <a:pt x="970" y="101"/>
                  </a:cubicBezTo>
                  <a:cubicBezTo>
                    <a:pt x="2540" y="168"/>
                    <a:pt x="3944" y="1120"/>
                    <a:pt x="4595" y="2574"/>
                  </a:cubicBezTo>
                  <a:cubicBezTo>
                    <a:pt x="4841" y="3097"/>
                    <a:pt x="4894" y="3477"/>
                    <a:pt x="4927" y="3477"/>
                  </a:cubicBezTo>
                  <a:cubicBezTo>
                    <a:pt x="4928" y="3477"/>
                    <a:pt x="4929" y="3477"/>
                    <a:pt x="4929" y="3476"/>
                  </a:cubicBezTo>
                  <a:cubicBezTo>
                    <a:pt x="4929" y="3393"/>
                    <a:pt x="4929" y="3309"/>
                    <a:pt x="4896" y="3209"/>
                  </a:cubicBezTo>
                  <a:cubicBezTo>
                    <a:pt x="4863" y="2975"/>
                    <a:pt x="4796" y="2741"/>
                    <a:pt x="4696" y="2524"/>
                  </a:cubicBezTo>
                  <a:cubicBezTo>
                    <a:pt x="4094" y="1003"/>
                    <a:pt x="2607" y="1"/>
                    <a:pt x="9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5" name="Google Shape;1094;p34"/>
            <p:cNvSpPr/>
            <p:nvPr/>
          </p:nvSpPr>
          <p:spPr>
            <a:xfrm>
              <a:off x="5176366" y="1869877"/>
              <a:ext cx="46601" cy="44806"/>
            </a:xfrm>
            <a:custGeom>
              <a:avLst/>
              <a:gdLst/>
              <a:ahLst/>
              <a:cxnLst/>
              <a:rect l="l" t="t" r="r" b="b"/>
              <a:pathLst>
                <a:path w="1454" h="1398" extrusionOk="0">
                  <a:moveTo>
                    <a:pt x="42" y="1"/>
                  </a:moveTo>
                  <a:cubicBezTo>
                    <a:pt x="27" y="1"/>
                    <a:pt x="19" y="4"/>
                    <a:pt x="17" y="10"/>
                  </a:cubicBezTo>
                  <a:cubicBezTo>
                    <a:pt x="0" y="43"/>
                    <a:pt x="401" y="244"/>
                    <a:pt x="785" y="628"/>
                  </a:cubicBezTo>
                  <a:cubicBezTo>
                    <a:pt x="1162" y="1005"/>
                    <a:pt x="1362" y="1397"/>
                    <a:pt x="1401" y="1397"/>
                  </a:cubicBezTo>
                  <a:cubicBezTo>
                    <a:pt x="1402" y="1397"/>
                    <a:pt x="1403" y="1397"/>
                    <a:pt x="1404" y="1397"/>
                  </a:cubicBezTo>
                  <a:cubicBezTo>
                    <a:pt x="1454" y="1380"/>
                    <a:pt x="1303" y="929"/>
                    <a:pt x="902" y="528"/>
                  </a:cubicBezTo>
                  <a:cubicBezTo>
                    <a:pt x="536" y="161"/>
                    <a:pt x="14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6" name="Google Shape;1095;p34"/>
            <p:cNvSpPr/>
            <p:nvPr/>
          </p:nvSpPr>
          <p:spPr>
            <a:xfrm>
              <a:off x="5215980" y="1870165"/>
              <a:ext cx="9679" cy="46665"/>
            </a:xfrm>
            <a:custGeom>
              <a:avLst/>
              <a:gdLst/>
              <a:ahLst/>
              <a:cxnLst/>
              <a:rect l="l" t="t" r="r" b="b"/>
              <a:pathLst>
                <a:path w="302" h="1456" extrusionOk="0">
                  <a:moveTo>
                    <a:pt x="214" y="0"/>
                  </a:moveTo>
                  <a:cubicBezTo>
                    <a:pt x="159" y="0"/>
                    <a:pt x="1" y="313"/>
                    <a:pt x="17" y="736"/>
                  </a:cubicBezTo>
                  <a:cubicBezTo>
                    <a:pt x="33" y="1159"/>
                    <a:pt x="224" y="1455"/>
                    <a:pt x="265" y="1455"/>
                  </a:cubicBezTo>
                  <a:cubicBezTo>
                    <a:pt x="266" y="1455"/>
                    <a:pt x="267" y="1455"/>
                    <a:pt x="268" y="1455"/>
                  </a:cubicBezTo>
                  <a:cubicBezTo>
                    <a:pt x="301" y="1438"/>
                    <a:pt x="184" y="1121"/>
                    <a:pt x="184" y="736"/>
                  </a:cubicBezTo>
                  <a:cubicBezTo>
                    <a:pt x="168" y="335"/>
                    <a:pt x="251" y="18"/>
                    <a:pt x="218" y="1"/>
                  </a:cubicBezTo>
                  <a:cubicBezTo>
                    <a:pt x="216" y="1"/>
                    <a:pt x="215" y="0"/>
                    <a:pt x="2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7" name="Google Shape;1096;p34"/>
            <p:cNvSpPr/>
            <p:nvPr/>
          </p:nvSpPr>
          <p:spPr>
            <a:xfrm>
              <a:off x="4884486" y="2421137"/>
              <a:ext cx="827403" cy="966692"/>
            </a:xfrm>
            <a:custGeom>
              <a:avLst/>
              <a:gdLst/>
              <a:ahLst/>
              <a:cxnLst/>
              <a:rect l="l" t="t" r="r" b="b"/>
              <a:pathLst>
                <a:path w="25816" h="30162" extrusionOk="0">
                  <a:moveTo>
                    <a:pt x="10274" y="0"/>
                  </a:moveTo>
                  <a:cubicBezTo>
                    <a:pt x="10173" y="0"/>
                    <a:pt x="10074" y="1"/>
                    <a:pt x="9976" y="3"/>
                  </a:cubicBezTo>
                  <a:cubicBezTo>
                    <a:pt x="6434" y="37"/>
                    <a:pt x="1237" y="2242"/>
                    <a:pt x="536" y="5717"/>
                  </a:cubicBezTo>
                  <a:cubicBezTo>
                    <a:pt x="1" y="8357"/>
                    <a:pt x="519" y="13019"/>
                    <a:pt x="519" y="18700"/>
                  </a:cubicBezTo>
                  <a:lnTo>
                    <a:pt x="970" y="29544"/>
                  </a:lnTo>
                  <a:lnTo>
                    <a:pt x="19082" y="30162"/>
                  </a:lnTo>
                  <a:lnTo>
                    <a:pt x="18514" y="14172"/>
                  </a:lnTo>
                  <a:lnTo>
                    <a:pt x="19500" y="17530"/>
                  </a:lnTo>
                  <a:lnTo>
                    <a:pt x="25816" y="14673"/>
                  </a:lnTo>
                  <a:cubicBezTo>
                    <a:pt x="25582" y="13971"/>
                    <a:pt x="24546" y="10830"/>
                    <a:pt x="22541" y="5851"/>
                  </a:cubicBezTo>
                  <a:cubicBezTo>
                    <a:pt x="21438" y="3077"/>
                    <a:pt x="18948" y="1089"/>
                    <a:pt x="16008" y="588"/>
                  </a:cubicBezTo>
                  <a:cubicBezTo>
                    <a:pt x="14053" y="257"/>
                    <a:pt x="11950" y="0"/>
                    <a:pt x="1027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8" name="Google Shape;1097;p34"/>
            <p:cNvSpPr/>
            <p:nvPr/>
          </p:nvSpPr>
          <p:spPr>
            <a:xfrm>
              <a:off x="4901633" y="2933680"/>
              <a:ext cx="430592" cy="480397"/>
            </a:xfrm>
            <a:custGeom>
              <a:avLst/>
              <a:gdLst/>
              <a:ahLst/>
              <a:cxnLst/>
              <a:rect l="l" t="t" r="r" b="b"/>
              <a:pathLst>
                <a:path w="13435" h="14989" extrusionOk="0">
                  <a:moveTo>
                    <a:pt x="8183" y="1"/>
                  </a:moveTo>
                  <a:cubicBezTo>
                    <a:pt x="7692" y="1"/>
                    <a:pt x="7194" y="39"/>
                    <a:pt x="6717" y="68"/>
                  </a:cubicBezTo>
                  <a:cubicBezTo>
                    <a:pt x="5180" y="159"/>
                    <a:pt x="3643" y="398"/>
                    <a:pt x="2122" y="398"/>
                  </a:cubicBezTo>
                  <a:cubicBezTo>
                    <a:pt x="1411" y="398"/>
                    <a:pt x="703" y="345"/>
                    <a:pt x="1" y="202"/>
                  </a:cubicBezTo>
                  <a:lnTo>
                    <a:pt x="1" y="202"/>
                  </a:lnTo>
                  <a:lnTo>
                    <a:pt x="2524" y="14989"/>
                  </a:lnTo>
                  <a:lnTo>
                    <a:pt x="13434" y="14337"/>
                  </a:lnTo>
                  <a:cubicBezTo>
                    <a:pt x="13217" y="10210"/>
                    <a:pt x="13050" y="7520"/>
                    <a:pt x="12098" y="3510"/>
                  </a:cubicBezTo>
                  <a:cubicBezTo>
                    <a:pt x="11864" y="2457"/>
                    <a:pt x="11513" y="1338"/>
                    <a:pt x="10661" y="670"/>
                  </a:cubicBezTo>
                  <a:cubicBezTo>
                    <a:pt x="9968" y="128"/>
                    <a:pt x="9086" y="1"/>
                    <a:pt x="8183" y="1"/>
                  </a:cubicBezTo>
                  <a:close/>
                </a:path>
              </a:pathLst>
            </a:custGeom>
            <a:solidFill>
              <a:srgbClr val="263238">
                <a:alpha val="19640"/>
              </a:srgb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9" name="Google Shape;1098;p34"/>
            <p:cNvSpPr/>
            <p:nvPr/>
          </p:nvSpPr>
          <p:spPr>
            <a:xfrm>
              <a:off x="4909133" y="2573310"/>
              <a:ext cx="680678" cy="4840"/>
            </a:xfrm>
            <a:custGeom>
              <a:avLst/>
              <a:gdLst/>
              <a:ahLst/>
              <a:cxnLst/>
              <a:rect l="l" t="t" r="r" b="b"/>
              <a:pathLst>
                <a:path w="21238" h="151" extrusionOk="0">
                  <a:moveTo>
                    <a:pt x="10627" y="0"/>
                  </a:moveTo>
                  <a:cubicBezTo>
                    <a:pt x="4746" y="0"/>
                    <a:pt x="0" y="34"/>
                    <a:pt x="0" y="67"/>
                  </a:cubicBezTo>
                  <a:cubicBezTo>
                    <a:pt x="0" y="117"/>
                    <a:pt x="4762" y="151"/>
                    <a:pt x="10627" y="151"/>
                  </a:cubicBezTo>
                  <a:cubicBezTo>
                    <a:pt x="16492" y="151"/>
                    <a:pt x="21237" y="117"/>
                    <a:pt x="21237" y="67"/>
                  </a:cubicBezTo>
                  <a:cubicBezTo>
                    <a:pt x="21237" y="34"/>
                    <a:pt x="16492" y="0"/>
                    <a:pt x="106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0" name="Google Shape;1099;p34"/>
            <p:cNvSpPr/>
            <p:nvPr/>
          </p:nvSpPr>
          <p:spPr>
            <a:xfrm>
              <a:off x="4891986" y="2670774"/>
              <a:ext cx="740643" cy="4840"/>
            </a:xfrm>
            <a:custGeom>
              <a:avLst/>
              <a:gdLst/>
              <a:ahLst/>
              <a:cxnLst/>
              <a:rect l="l" t="t" r="r" b="b"/>
              <a:pathLst>
                <a:path w="23109" h="151" extrusionOk="0">
                  <a:moveTo>
                    <a:pt x="11546" y="0"/>
                  </a:moveTo>
                  <a:cubicBezTo>
                    <a:pt x="5164" y="0"/>
                    <a:pt x="1" y="34"/>
                    <a:pt x="1" y="67"/>
                  </a:cubicBezTo>
                  <a:cubicBezTo>
                    <a:pt x="1" y="117"/>
                    <a:pt x="5164" y="151"/>
                    <a:pt x="11546" y="151"/>
                  </a:cubicBezTo>
                  <a:cubicBezTo>
                    <a:pt x="17929" y="151"/>
                    <a:pt x="23109" y="117"/>
                    <a:pt x="23109" y="67"/>
                  </a:cubicBezTo>
                  <a:cubicBezTo>
                    <a:pt x="23109" y="34"/>
                    <a:pt x="17929" y="0"/>
                    <a:pt x="1154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1" name="Google Shape;1100;p34"/>
            <p:cNvSpPr/>
            <p:nvPr/>
          </p:nvSpPr>
          <p:spPr>
            <a:xfrm>
              <a:off x="4895736" y="2792853"/>
              <a:ext cx="789904" cy="5384"/>
            </a:xfrm>
            <a:custGeom>
              <a:avLst/>
              <a:gdLst/>
              <a:ahLst/>
              <a:cxnLst/>
              <a:rect l="l" t="t" r="r" b="b"/>
              <a:pathLst>
                <a:path w="24646" h="168" extrusionOk="0">
                  <a:moveTo>
                    <a:pt x="12315" y="1"/>
                  </a:moveTo>
                  <a:cubicBezTo>
                    <a:pt x="5515" y="1"/>
                    <a:pt x="1" y="34"/>
                    <a:pt x="1" y="84"/>
                  </a:cubicBezTo>
                  <a:cubicBezTo>
                    <a:pt x="1" y="135"/>
                    <a:pt x="5515" y="168"/>
                    <a:pt x="12315" y="168"/>
                  </a:cubicBezTo>
                  <a:cubicBezTo>
                    <a:pt x="19132" y="168"/>
                    <a:pt x="24646" y="135"/>
                    <a:pt x="24646" y="84"/>
                  </a:cubicBezTo>
                  <a:cubicBezTo>
                    <a:pt x="24646" y="34"/>
                    <a:pt x="19132" y="1"/>
                    <a:pt x="123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2" name="Google Shape;1101;p34"/>
            <p:cNvSpPr/>
            <p:nvPr/>
          </p:nvSpPr>
          <p:spPr>
            <a:xfrm>
              <a:off x="5226684" y="2925123"/>
              <a:ext cx="246913" cy="4872"/>
            </a:xfrm>
            <a:custGeom>
              <a:avLst/>
              <a:gdLst/>
              <a:ahLst/>
              <a:cxnLst/>
              <a:rect l="l" t="t" r="r" b="b"/>
              <a:pathLst>
                <a:path w="7704" h="152" extrusionOk="0">
                  <a:moveTo>
                    <a:pt x="3844" y="1"/>
                  </a:moveTo>
                  <a:cubicBezTo>
                    <a:pt x="1722" y="1"/>
                    <a:pt x="1" y="34"/>
                    <a:pt x="1" y="68"/>
                  </a:cubicBezTo>
                  <a:cubicBezTo>
                    <a:pt x="1" y="118"/>
                    <a:pt x="1722" y="151"/>
                    <a:pt x="3844" y="151"/>
                  </a:cubicBezTo>
                  <a:cubicBezTo>
                    <a:pt x="5966" y="151"/>
                    <a:pt x="7703" y="118"/>
                    <a:pt x="7703" y="68"/>
                  </a:cubicBezTo>
                  <a:cubicBezTo>
                    <a:pt x="7703" y="34"/>
                    <a:pt x="5966" y="1"/>
                    <a:pt x="384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3" name="Google Shape;1102;p34"/>
            <p:cNvSpPr/>
            <p:nvPr/>
          </p:nvSpPr>
          <p:spPr>
            <a:xfrm>
              <a:off x="5226684" y="3066848"/>
              <a:ext cx="258163" cy="5256"/>
            </a:xfrm>
            <a:custGeom>
              <a:avLst/>
              <a:gdLst/>
              <a:ahLst/>
              <a:cxnLst/>
              <a:rect l="l" t="t" r="r" b="b"/>
              <a:pathLst>
                <a:path w="8055" h="164" extrusionOk="0">
                  <a:moveTo>
                    <a:pt x="2461" y="0"/>
                  </a:moveTo>
                  <a:cubicBezTo>
                    <a:pt x="1016" y="0"/>
                    <a:pt x="1" y="19"/>
                    <a:pt x="1" y="57"/>
                  </a:cubicBezTo>
                  <a:cubicBezTo>
                    <a:pt x="1" y="90"/>
                    <a:pt x="1805" y="140"/>
                    <a:pt x="4027" y="157"/>
                  </a:cubicBezTo>
                  <a:cubicBezTo>
                    <a:pt x="4623" y="161"/>
                    <a:pt x="5188" y="164"/>
                    <a:pt x="5697" y="164"/>
                  </a:cubicBezTo>
                  <a:cubicBezTo>
                    <a:pt x="7087" y="164"/>
                    <a:pt x="8054" y="148"/>
                    <a:pt x="8054" y="124"/>
                  </a:cubicBezTo>
                  <a:cubicBezTo>
                    <a:pt x="8054" y="73"/>
                    <a:pt x="6250" y="23"/>
                    <a:pt x="4027" y="7"/>
                  </a:cubicBezTo>
                  <a:cubicBezTo>
                    <a:pt x="3472" y="2"/>
                    <a:pt x="2942" y="0"/>
                    <a:pt x="246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4" name="Google Shape;1103;p34"/>
            <p:cNvSpPr/>
            <p:nvPr/>
          </p:nvSpPr>
          <p:spPr>
            <a:xfrm>
              <a:off x="5232037" y="3181106"/>
              <a:ext cx="258676" cy="6666"/>
            </a:xfrm>
            <a:custGeom>
              <a:avLst/>
              <a:gdLst/>
              <a:ahLst/>
              <a:cxnLst/>
              <a:rect l="l" t="t" r="r" b="b"/>
              <a:pathLst>
                <a:path w="8071" h="208" extrusionOk="0">
                  <a:moveTo>
                    <a:pt x="4028" y="1"/>
                  </a:moveTo>
                  <a:cubicBezTo>
                    <a:pt x="2925" y="1"/>
                    <a:pt x="1906" y="34"/>
                    <a:pt x="1187" y="67"/>
                  </a:cubicBezTo>
                  <a:cubicBezTo>
                    <a:pt x="819" y="101"/>
                    <a:pt x="519" y="117"/>
                    <a:pt x="318" y="134"/>
                  </a:cubicBezTo>
                  <a:cubicBezTo>
                    <a:pt x="218" y="134"/>
                    <a:pt x="118" y="151"/>
                    <a:pt x="1" y="184"/>
                  </a:cubicBezTo>
                  <a:cubicBezTo>
                    <a:pt x="83" y="196"/>
                    <a:pt x="158" y="208"/>
                    <a:pt x="230" y="208"/>
                  </a:cubicBezTo>
                  <a:cubicBezTo>
                    <a:pt x="259" y="208"/>
                    <a:pt x="289" y="206"/>
                    <a:pt x="318" y="201"/>
                  </a:cubicBezTo>
                  <a:cubicBezTo>
                    <a:pt x="569" y="201"/>
                    <a:pt x="853" y="184"/>
                    <a:pt x="1187" y="184"/>
                  </a:cubicBezTo>
                  <a:cubicBezTo>
                    <a:pt x="1922" y="168"/>
                    <a:pt x="2925" y="151"/>
                    <a:pt x="4028" y="151"/>
                  </a:cubicBezTo>
                  <a:cubicBezTo>
                    <a:pt x="5147" y="151"/>
                    <a:pt x="6150" y="168"/>
                    <a:pt x="6885" y="184"/>
                  </a:cubicBezTo>
                  <a:cubicBezTo>
                    <a:pt x="7219" y="201"/>
                    <a:pt x="7503" y="201"/>
                    <a:pt x="7737" y="201"/>
                  </a:cubicBezTo>
                  <a:cubicBezTo>
                    <a:pt x="7771" y="206"/>
                    <a:pt x="7804" y="208"/>
                    <a:pt x="7836" y="208"/>
                  </a:cubicBezTo>
                  <a:cubicBezTo>
                    <a:pt x="7914" y="208"/>
                    <a:pt x="7988" y="196"/>
                    <a:pt x="8071" y="184"/>
                  </a:cubicBezTo>
                  <a:lnTo>
                    <a:pt x="8054" y="184"/>
                  </a:lnTo>
                  <a:cubicBezTo>
                    <a:pt x="7954" y="168"/>
                    <a:pt x="7854" y="151"/>
                    <a:pt x="7754" y="151"/>
                  </a:cubicBezTo>
                  <a:cubicBezTo>
                    <a:pt x="7553" y="117"/>
                    <a:pt x="7252" y="101"/>
                    <a:pt x="6885" y="84"/>
                  </a:cubicBezTo>
                  <a:cubicBezTo>
                    <a:pt x="6150" y="34"/>
                    <a:pt x="5147" y="1"/>
                    <a:pt x="402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5" name="Google Shape;1104;p34"/>
            <p:cNvSpPr/>
            <p:nvPr/>
          </p:nvSpPr>
          <p:spPr>
            <a:xfrm>
              <a:off x="5234184" y="3279115"/>
              <a:ext cx="254413" cy="4840"/>
            </a:xfrm>
            <a:custGeom>
              <a:avLst/>
              <a:gdLst/>
              <a:ahLst/>
              <a:cxnLst/>
              <a:rect l="l" t="t" r="r" b="b"/>
              <a:pathLst>
                <a:path w="7938" h="151" extrusionOk="0">
                  <a:moveTo>
                    <a:pt x="3977" y="0"/>
                  </a:moveTo>
                  <a:cubicBezTo>
                    <a:pt x="1772" y="0"/>
                    <a:pt x="1" y="34"/>
                    <a:pt x="1" y="67"/>
                  </a:cubicBezTo>
                  <a:cubicBezTo>
                    <a:pt x="1" y="117"/>
                    <a:pt x="1772" y="151"/>
                    <a:pt x="3977" y="151"/>
                  </a:cubicBezTo>
                  <a:cubicBezTo>
                    <a:pt x="6166" y="151"/>
                    <a:pt x="7937" y="117"/>
                    <a:pt x="7937" y="67"/>
                  </a:cubicBezTo>
                  <a:cubicBezTo>
                    <a:pt x="7937" y="34"/>
                    <a:pt x="6166" y="0"/>
                    <a:pt x="397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6" name="Google Shape;1105;p34"/>
            <p:cNvSpPr/>
            <p:nvPr/>
          </p:nvSpPr>
          <p:spPr>
            <a:xfrm>
              <a:off x="5006597" y="2477449"/>
              <a:ext cx="499115" cy="4840"/>
            </a:xfrm>
            <a:custGeom>
              <a:avLst/>
              <a:gdLst/>
              <a:ahLst/>
              <a:cxnLst/>
              <a:rect l="l" t="t" r="r" b="b"/>
              <a:pathLst>
                <a:path w="15573" h="151" extrusionOk="0">
                  <a:moveTo>
                    <a:pt x="7787" y="1"/>
                  </a:moveTo>
                  <a:cubicBezTo>
                    <a:pt x="3493" y="1"/>
                    <a:pt x="0" y="34"/>
                    <a:pt x="0" y="84"/>
                  </a:cubicBezTo>
                  <a:cubicBezTo>
                    <a:pt x="0" y="117"/>
                    <a:pt x="3493" y="151"/>
                    <a:pt x="7787" y="151"/>
                  </a:cubicBezTo>
                  <a:cubicBezTo>
                    <a:pt x="12097" y="151"/>
                    <a:pt x="15573" y="117"/>
                    <a:pt x="15573" y="84"/>
                  </a:cubicBezTo>
                  <a:cubicBezTo>
                    <a:pt x="15573" y="34"/>
                    <a:pt x="12097" y="1"/>
                    <a:pt x="77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7" name="Google Shape;1106;p34"/>
            <p:cNvSpPr/>
            <p:nvPr/>
          </p:nvSpPr>
          <p:spPr>
            <a:xfrm>
              <a:off x="5417862" y="2497800"/>
              <a:ext cx="74997" cy="373286"/>
            </a:xfrm>
            <a:custGeom>
              <a:avLst/>
              <a:gdLst/>
              <a:ahLst/>
              <a:cxnLst/>
              <a:rect l="l" t="t" r="r" b="b"/>
              <a:pathLst>
                <a:path w="2340" h="11647" extrusionOk="0">
                  <a:moveTo>
                    <a:pt x="2340" y="0"/>
                  </a:moveTo>
                  <a:cubicBezTo>
                    <a:pt x="2290" y="0"/>
                    <a:pt x="2240" y="0"/>
                    <a:pt x="2206" y="17"/>
                  </a:cubicBezTo>
                  <a:cubicBezTo>
                    <a:pt x="2072" y="34"/>
                    <a:pt x="1956" y="51"/>
                    <a:pt x="1839" y="101"/>
                  </a:cubicBezTo>
                  <a:cubicBezTo>
                    <a:pt x="1387" y="268"/>
                    <a:pt x="1003" y="552"/>
                    <a:pt x="719" y="936"/>
                  </a:cubicBezTo>
                  <a:cubicBezTo>
                    <a:pt x="301" y="1504"/>
                    <a:pt x="67" y="2173"/>
                    <a:pt x="34" y="2874"/>
                  </a:cubicBezTo>
                  <a:cubicBezTo>
                    <a:pt x="1" y="3726"/>
                    <a:pt x="67" y="4562"/>
                    <a:pt x="218" y="5397"/>
                  </a:cubicBezTo>
                  <a:cubicBezTo>
                    <a:pt x="468" y="6901"/>
                    <a:pt x="836" y="8388"/>
                    <a:pt x="1287" y="9842"/>
                  </a:cubicBezTo>
                  <a:cubicBezTo>
                    <a:pt x="1454" y="10393"/>
                    <a:pt x="1588" y="10844"/>
                    <a:pt x="1688" y="11162"/>
                  </a:cubicBezTo>
                  <a:cubicBezTo>
                    <a:pt x="1738" y="11329"/>
                    <a:pt x="1805" y="11479"/>
                    <a:pt x="1872" y="11646"/>
                  </a:cubicBezTo>
                  <a:cubicBezTo>
                    <a:pt x="1839" y="11479"/>
                    <a:pt x="1805" y="11312"/>
                    <a:pt x="1755" y="11145"/>
                  </a:cubicBezTo>
                  <a:cubicBezTo>
                    <a:pt x="1655" y="10811"/>
                    <a:pt x="1538" y="10360"/>
                    <a:pt x="1387" y="9808"/>
                  </a:cubicBezTo>
                  <a:cubicBezTo>
                    <a:pt x="970" y="8355"/>
                    <a:pt x="636" y="6868"/>
                    <a:pt x="368" y="5364"/>
                  </a:cubicBezTo>
                  <a:cubicBezTo>
                    <a:pt x="218" y="4545"/>
                    <a:pt x="168" y="3710"/>
                    <a:pt x="184" y="2891"/>
                  </a:cubicBezTo>
                  <a:cubicBezTo>
                    <a:pt x="201" y="2206"/>
                    <a:pt x="418" y="1554"/>
                    <a:pt x="803" y="1003"/>
                  </a:cubicBezTo>
                  <a:cubicBezTo>
                    <a:pt x="1070" y="619"/>
                    <a:pt x="1438" y="335"/>
                    <a:pt x="1855" y="151"/>
                  </a:cubicBezTo>
                  <a:cubicBezTo>
                    <a:pt x="2156" y="34"/>
                    <a:pt x="2340" y="17"/>
                    <a:pt x="2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8" name="Google Shape;1107;p34"/>
            <p:cNvSpPr/>
            <p:nvPr/>
          </p:nvSpPr>
          <p:spPr>
            <a:xfrm>
              <a:off x="5501417" y="2864100"/>
              <a:ext cx="204062" cy="92112"/>
            </a:xfrm>
            <a:custGeom>
              <a:avLst/>
              <a:gdLst/>
              <a:ahLst/>
              <a:cxnLst/>
              <a:rect l="l" t="t" r="r" b="b"/>
              <a:pathLst>
                <a:path w="6367" h="2874" extrusionOk="0">
                  <a:moveTo>
                    <a:pt x="6366" y="0"/>
                  </a:moveTo>
                  <a:lnTo>
                    <a:pt x="6366" y="0"/>
                  </a:lnTo>
                  <a:cubicBezTo>
                    <a:pt x="6032" y="117"/>
                    <a:pt x="5731" y="251"/>
                    <a:pt x="5430" y="418"/>
                  </a:cubicBezTo>
                  <a:cubicBezTo>
                    <a:pt x="4846" y="685"/>
                    <a:pt x="4060" y="1053"/>
                    <a:pt x="3192" y="1437"/>
                  </a:cubicBezTo>
                  <a:cubicBezTo>
                    <a:pt x="2306" y="1838"/>
                    <a:pt x="1504" y="2189"/>
                    <a:pt x="936" y="2440"/>
                  </a:cubicBezTo>
                  <a:cubicBezTo>
                    <a:pt x="618" y="2556"/>
                    <a:pt x="301" y="2707"/>
                    <a:pt x="0" y="2874"/>
                  </a:cubicBezTo>
                  <a:cubicBezTo>
                    <a:pt x="334" y="2790"/>
                    <a:pt x="652" y="2673"/>
                    <a:pt x="969" y="2540"/>
                  </a:cubicBezTo>
                  <a:cubicBezTo>
                    <a:pt x="1571" y="2306"/>
                    <a:pt x="2373" y="1988"/>
                    <a:pt x="3258" y="1587"/>
                  </a:cubicBezTo>
                  <a:cubicBezTo>
                    <a:pt x="4127" y="1186"/>
                    <a:pt x="4912" y="802"/>
                    <a:pt x="5481" y="501"/>
                  </a:cubicBezTo>
                  <a:cubicBezTo>
                    <a:pt x="5781" y="368"/>
                    <a:pt x="6082" y="201"/>
                    <a:pt x="6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9" name="Google Shape;1108;p34"/>
            <p:cNvSpPr/>
            <p:nvPr/>
          </p:nvSpPr>
          <p:spPr>
            <a:xfrm>
              <a:off x="5094959" y="3373342"/>
              <a:ext cx="895413" cy="1225816"/>
            </a:xfrm>
            <a:custGeom>
              <a:avLst/>
              <a:gdLst/>
              <a:ahLst/>
              <a:cxnLst/>
              <a:rect l="l" t="t" r="r" b="b"/>
              <a:pathLst>
                <a:path w="27938" h="38247" extrusionOk="0">
                  <a:moveTo>
                    <a:pt x="17" y="1"/>
                  </a:moveTo>
                  <a:lnTo>
                    <a:pt x="0" y="8522"/>
                  </a:lnTo>
                  <a:lnTo>
                    <a:pt x="19249" y="9023"/>
                  </a:lnTo>
                  <a:lnTo>
                    <a:pt x="18630" y="37963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0" name="Google Shape;1109;p34"/>
            <p:cNvSpPr/>
            <p:nvPr/>
          </p:nvSpPr>
          <p:spPr>
            <a:xfrm>
              <a:off x="4808464" y="3373342"/>
              <a:ext cx="895381" cy="1225816"/>
            </a:xfrm>
            <a:custGeom>
              <a:avLst/>
              <a:gdLst/>
              <a:ahLst/>
              <a:cxnLst/>
              <a:rect l="l" t="t" r="r" b="b"/>
              <a:pathLst>
                <a:path w="27937" h="38247" extrusionOk="0">
                  <a:moveTo>
                    <a:pt x="0" y="1"/>
                  </a:moveTo>
                  <a:lnTo>
                    <a:pt x="0" y="8506"/>
                  </a:lnTo>
                  <a:lnTo>
                    <a:pt x="19232" y="9023"/>
                  </a:lnTo>
                  <a:lnTo>
                    <a:pt x="18513" y="37562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1" name="Google Shape;1110;p34"/>
            <p:cNvSpPr/>
            <p:nvPr/>
          </p:nvSpPr>
          <p:spPr>
            <a:xfrm>
              <a:off x="5259343" y="3733744"/>
              <a:ext cx="68587" cy="817211"/>
            </a:xfrm>
            <a:custGeom>
              <a:avLst/>
              <a:gdLst/>
              <a:ahLst/>
              <a:cxnLst/>
              <a:rect l="l" t="t" r="r" b="b"/>
              <a:pathLst>
                <a:path w="2140" h="25498" extrusionOk="0">
                  <a:moveTo>
                    <a:pt x="1" y="1"/>
                  </a:moveTo>
                  <a:lnTo>
                    <a:pt x="1" y="25498"/>
                  </a:lnTo>
                  <a:lnTo>
                    <a:pt x="2140" y="25498"/>
                  </a:lnTo>
                  <a:lnTo>
                    <a:pt x="214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2" name="Google Shape;1111;p34"/>
            <p:cNvSpPr/>
            <p:nvPr/>
          </p:nvSpPr>
          <p:spPr>
            <a:xfrm>
              <a:off x="4686898" y="2876407"/>
              <a:ext cx="544113" cy="808109"/>
            </a:xfrm>
            <a:custGeom>
              <a:avLst/>
              <a:gdLst/>
              <a:ahLst/>
              <a:cxnLst/>
              <a:rect l="l" t="t" r="r" b="b"/>
              <a:pathLst>
                <a:path w="16977" h="25214" extrusionOk="0">
                  <a:moveTo>
                    <a:pt x="1989" y="0"/>
                  </a:moveTo>
                  <a:cubicBezTo>
                    <a:pt x="886" y="0"/>
                    <a:pt x="0" y="886"/>
                    <a:pt x="0" y="1989"/>
                  </a:cubicBezTo>
                  <a:lnTo>
                    <a:pt x="0" y="20752"/>
                  </a:lnTo>
                  <a:cubicBezTo>
                    <a:pt x="0" y="23225"/>
                    <a:pt x="2005" y="25214"/>
                    <a:pt x="4462" y="25214"/>
                  </a:cubicBezTo>
                  <a:lnTo>
                    <a:pt x="16976" y="25214"/>
                  </a:lnTo>
                  <a:lnTo>
                    <a:pt x="16976" y="1989"/>
                  </a:lnTo>
                  <a:cubicBezTo>
                    <a:pt x="16976" y="886"/>
                    <a:pt x="16074" y="0"/>
                    <a:pt x="1498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3" name="Google Shape;1112;p34"/>
            <p:cNvSpPr/>
            <p:nvPr/>
          </p:nvSpPr>
          <p:spPr>
            <a:xfrm>
              <a:off x="4794009" y="3627723"/>
              <a:ext cx="976243" cy="106053"/>
            </a:xfrm>
            <a:custGeom>
              <a:avLst/>
              <a:gdLst/>
              <a:ahLst/>
              <a:cxnLst/>
              <a:rect l="l" t="t" r="r" b="b"/>
              <a:pathLst>
                <a:path w="30460" h="3309" extrusionOk="0">
                  <a:moveTo>
                    <a:pt x="3308" y="0"/>
                  </a:moveTo>
                  <a:cubicBezTo>
                    <a:pt x="1487" y="0"/>
                    <a:pt x="0" y="1471"/>
                    <a:pt x="0" y="3309"/>
                  </a:cubicBezTo>
                  <a:lnTo>
                    <a:pt x="30460" y="3309"/>
                  </a:lnTo>
                  <a:cubicBezTo>
                    <a:pt x="30460" y="1471"/>
                    <a:pt x="28973" y="0"/>
                    <a:pt x="2715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4" name="Google Shape;1113;p34"/>
            <p:cNvSpPr/>
            <p:nvPr/>
          </p:nvSpPr>
          <p:spPr>
            <a:xfrm>
              <a:off x="4820771" y="3613268"/>
              <a:ext cx="410240" cy="74132"/>
            </a:xfrm>
            <a:custGeom>
              <a:avLst/>
              <a:gdLst/>
              <a:ahLst/>
              <a:cxnLst/>
              <a:rect l="l" t="t" r="r" b="b"/>
              <a:pathLst>
                <a:path w="12800" h="2313" extrusionOk="0">
                  <a:moveTo>
                    <a:pt x="12799" y="0"/>
                  </a:moveTo>
                  <a:cubicBezTo>
                    <a:pt x="12783" y="0"/>
                    <a:pt x="12783" y="201"/>
                    <a:pt x="12699" y="552"/>
                  </a:cubicBezTo>
                  <a:cubicBezTo>
                    <a:pt x="12565" y="1020"/>
                    <a:pt x="12265" y="1437"/>
                    <a:pt x="11864" y="1738"/>
                  </a:cubicBezTo>
                  <a:cubicBezTo>
                    <a:pt x="11596" y="1938"/>
                    <a:pt x="11279" y="2072"/>
                    <a:pt x="10945" y="2122"/>
                  </a:cubicBezTo>
                  <a:cubicBezTo>
                    <a:pt x="10701" y="2154"/>
                    <a:pt x="10451" y="2166"/>
                    <a:pt x="10198" y="2166"/>
                  </a:cubicBezTo>
                  <a:cubicBezTo>
                    <a:pt x="10052" y="2166"/>
                    <a:pt x="9905" y="2162"/>
                    <a:pt x="9758" y="2156"/>
                  </a:cubicBezTo>
                  <a:lnTo>
                    <a:pt x="7035" y="2156"/>
                  </a:lnTo>
                  <a:cubicBezTo>
                    <a:pt x="5080" y="2156"/>
                    <a:pt x="3326" y="2172"/>
                    <a:pt x="2056" y="2189"/>
                  </a:cubicBezTo>
                  <a:lnTo>
                    <a:pt x="552" y="2206"/>
                  </a:lnTo>
                  <a:lnTo>
                    <a:pt x="134" y="2223"/>
                  </a:lnTo>
                  <a:cubicBezTo>
                    <a:pt x="101" y="2223"/>
                    <a:pt x="51" y="2223"/>
                    <a:pt x="1" y="2239"/>
                  </a:cubicBezTo>
                  <a:cubicBezTo>
                    <a:pt x="51" y="2256"/>
                    <a:pt x="101" y="2256"/>
                    <a:pt x="134" y="2256"/>
                  </a:cubicBezTo>
                  <a:lnTo>
                    <a:pt x="552" y="2273"/>
                  </a:lnTo>
                  <a:lnTo>
                    <a:pt x="2056" y="2289"/>
                  </a:lnTo>
                  <a:cubicBezTo>
                    <a:pt x="3326" y="2306"/>
                    <a:pt x="5080" y="2306"/>
                    <a:pt x="7035" y="2306"/>
                  </a:cubicBezTo>
                  <a:lnTo>
                    <a:pt x="9758" y="2306"/>
                  </a:lnTo>
                  <a:cubicBezTo>
                    <a:pt x="9859" y="2310"/>
                    <a:pt x="9959" y="2312"/>
                    <a:pt x="10059" y="2312"/>
                  </a:cubicBezTo>
                  <a:cubicBezTo>
                    <a:pt x="10360" y="2312"/>
                    <a:pt x="10661" y="2294"/>
                    <a:pt x="10961" y="2256"/>
                  </a:cubicBezTo>
                  <a:cubicBezTo>
                    <a:pt x="11847" y="2089"/>
                    <a:pt x="12549" y="1437"/>
                    <a:pt x="12749" y="568"/>
                  </a:cubicBezTo>
                  <a:cubicBezTo>
                    <a:pt x="12783" y="435"/>
                    <a:pt x="12799" y="284"/>
                    <a:pt x="12799" y="151"/>
                  </a:cubicBezTo>
                  <a:cubicBezTo>
                    <a:pt x="12799" y="101"/>
                    <a:pt x="12799" y="50"/>
                    <a:pt x="127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5" name="Google Shape;1114;p34"/>
            <p:cNvSpPr/>
            <p:nvPr/>
          </p:nvSpPr>
          <p:spPr>
            <a:xfrm>
              <a:off x="5233639" y="3733232"/>
              <a:ext cx="119995" cy="4840"/>
            </a:xfrm>
            <a:custGeom>
              <a:avLst/>
              <a:gdLst/>
              <a:ahLst/>
              <a:cxnLst/>
              <a:rect l="l" t="t" r="r" b="b"/>
              <a:pathLst>
                <a:path w="3744" h="151" extrusionOk="0">
                  <a:moveTo>
                    <a:pt x="1872" y="0"/>
                  </a:moveTo>
                  <a:cubicBezTo>
                    <a:pt x="836" y="0"/>
                    <a:pt x="1" y="33"/>
                    <a:pt x="1" y="67"/>
                  </a:cubicBezTo>
                  <a:cubicBezTo>
                    <a:pt x="1" y="117"/>
                    <a:pt x="836" y="150"/>
                    <a:pt x="1872" y="150"/>
                  </a:cubicBezTo>
                  <a:cubicBezTo>
                    <a:pt x="2908" y="150"/>
                    <a:pt x="3744" y="117"/>
                    <a:pt x="3744" y="67"/>
                  </a:cubicBezTo>
                  <a:cubicBezTo>
                    <a:pt x="3744" y="33"/>
                    <a:pt x="2908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6" name="Google Shape;1115;p34"/>
            <p:cNvSpPr/>
            <p:nvPr/>
          </p:nvSpPr>
          <p:spPr>
            <a:xfrm>
              <a:off x="5153867" y="3309467"/>
              <a:ext cx="496967" cy="380401"/>
            </a:xfrm>
            <a:custGeom>
              <a:avLst/>
              <a:gdLst/>
              <a:ahLst/>
              <a:cxnLst/>
              <a:rect l="l" t="t" r="r" b="b"/>
              <a:pathLst>
                <a:path w="15506" h="11869" extrusionOk="0">
                  <a:moveTo>
                    <a:pt x="6269" y="1"/>
                  </a:moveTo>
                  <a:cubicBezTo>
                    <a:pt x="5205" y="1"/>
                    <a:pt x="4234" y="22"/>
                    <a:pt x="3392" y="22"/>
                  </a:cubicBezTo>
                  <a:cubicBezTo>
                    <a:pt x="2340" y="39"/>
                    <a:pt x="1504" y="56"/>
                    <a:pt x="903" y="72"/>
                  </a:cubicBezTo>
                  <a:cubicBezTo>
                    <a:pt x="602" y="72"/>
                    <a:pt x="301" y="89"/>
                    <a:pt x="0" y="139"/>
                  </a:cubicBezTo>
                  <a:cubicBezTo>
                    <a:pt x="301" y="189"/>
                    <a:pt x="602" y="206"/>
                    <a:pt x="903" y="206"/>
                  </a:cubicBezTo>
                  <a:cubicBezTo>
                    <a:pt x="1487" y="223"/>
                    <a:pt x="2340" y="239"/>
                    <a:pt x="3392" y="256"/>
                  </a:cubicBezTo>
                  <a:cubicBezTo>
                    <a:pt x="4445" y="273"/>
                    <a:pt x="5698" y="273"/>
                    <a:pt x="7085" y="290"/>
                  </a:cubicBezTo>
                  <a:cubicBezTo>
                    <a:pt x="7787" y="323"/>
                    <a:pt x="8505" y="440"/>
                    <a:pt x="9173" y="657"/>
                  </a:cubicBezTo>
                  <a:cubicBezTo>
                    <a:pt x="9908" y="891"/>
                    <a:pt x="10610" y="1225"/>
                    <a:pt x="11228" y="1660"/>
                  </a:cubicBezTo>
                  <a:cubicBezTo>
                    <a:pt x="11863" y="2077"/>
                    <a:pt x="12448" y="2595"/>
                    <a:pt x="12933" y="3180"/>
                  </a:cubicBezTo>
                  <a:cubicBezTo>
                    <a:pt x="13384" y="3732"/>
                    <a:pt x="13768" y="4333"/>
                    <a:pt x="14069" y="4985"/>
                  </a:cubicBezTo>
                  <a:cubicBezTo>
                    <a:pt x="14637" y="6238"/>
                    <a:pt x="14737" y="7491"/>
                    <a:pt x="14904" y="8527"/>
                  </a:cubicBezTo>
                  <a:cubicBezTo>
                    <a:pt x="15071" y="9563"/>
                    <a:pt x="15205" y="10398"/>
                    <a:pt x="15305" y="10983"/>
                  </a:cubicBezTo>
                  <a:cubicBezTo>
                    <a:pt x="15339" y="11284"/>
                    <a:pt x="15406" y="11585"/>
                    <a:pt x="15506" y="11869"/>
                  </a:cubicBezTo>
                  <a:cubicBezTo>
                    <a:pt x="15506" y="11568"/>
                    <a:pt x="15489" y="11267"/>
                    <a:pt x="15439" y="10966"/>
                  </a:cubicBezTo>
                  <a:cubicBezTo>
                    <a:pt x="15372" y="10382"/>
                    <a:pt x="15272" y="9529"/>
                    <a:pt x="15138" y="8493"/>
                  </a:cubicBezTo>
                  <a:cubicBezTo>
                    <a:pt x="15055" y="7976"/>
                    <a:pt x="15005" y="7407"/>
                    <a:pt x="14888" y="6789"/>
                  </a:cubicBezTo>
                  <a:cubicBezTo>
                    <a:pt x="14871" y="6639"/>
                    <a:pt x="14838" y="6472"/>
                    <a:pt x="14804" y="6321"/>
                  </a:cubicBezTo>
                  <a:cubicBezTo>
                    <a:pt x="14771" y="6154"/>
                    <a:pt x="14721" y="6004"/>
                    <a:pt x="14670" y="5837"/>
                  </a:cubicBezTo>
                  <a:lnTo>
                    <a:pt x="14604" y="5603"/>
                  </a:lnTo>
                  <a:cubicBezTo>
                    <a:pt x="14587" y="5519"/>
                    <a:pt x="14553" y="5436"/>
                    <a:pt x="14520" y="5352"/>
                  </a:cubicBezTo>
                  <a:cubicBezTo>
                    <a:pt x="14453" y="5202"/>
                    <a:pt x="14403" y="5035"/>
                    <a:pt x="14336" y="4868"/>
                  </a:cubicBezTo>
                  <a:cubicBezTo>
                    <a:pt x="14019" y="4199"/>
                    <a:pt x="13635" y="3564"/>
                    <a:pt x="13167" y="2980"/>
                  </a:cubicBezTo>
                  <a:cubicBezTo>
                    <a:pt x="12665" y="2378"/>
                    <a:pt x="12064" y="1827"/>
                    <a:pt x="11412" y="1392"/>
                  </a:cubicBezTo>
                  <a:cubicBezTo>
                    <a:pt x="10761" y="941"/>
                    <a:pt x="10025" y="590"/>
                    <a:pt x="9274" y="373"/>
                  </a:cubicBezTo>
                  <a:cubicBezTo>
                    <a:pt x="8555" y="139"/>
                    <a:pt x="7837" y="22"/>
                    <a:pt x="7085" y="6"/>
                  </a:cubicBezTo>
                  <a:cubicBezTo>
                    <a:pt x="6807" y="2"/>
                    <a:pt x="6535" y="1"/>
                    <a:pt x="62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7" name="Google Shape;1116;p34"/>
            <p:cNvSpPr/>
            <p:nvPr/>
          </p:nvSpPr>
          <p:spPr>
            <a:xfrm>
              <a:off x="4991597" y="4323881"/>
              <a:ext cx="601418" cy="301526"/>
            </a:xfrm>
            <a:custGeom>
              <a:avLst/>
              <a:gdLst/>
              <a:ahLst/>
              <a:cxnLst/>
              <a:rect l="l" t="t" r="r" b="b"/>
              <a:pathLst>
                <a:path w="18765" h="9408" extrusionOk="0">
                  <a:moveTo>
                    <a:pt x="9374" y="1"/>
                  </a:moveTo>
                  <a:cubicBezTo>
                    <a:pt x="4194" y="1"/>
                    <a:pt x="1" y="4211"/>
                    <a:pt x="17" y="9407"/>
                  </a:cubicBezTo>
                  <a:lnTo>
                    <a:pt x="318" y="9407"/>
                  </a:lnTo>
                  <a:cubicBezTo>
                    <a:pt x="318" y="4395"/>
                    <a:pt x="4378" y="335"/>
                    <a:pt x="9374" y="335"/>
                  </a:cubicBezTo>
                  <a:cubicBezTo>
                    <a:pt x="14387" y="335"/>
                    <a:pt x="18447" y="4395"/>
                    <a:pt x="18447" y="9407"/>
                  </a:cubicBezTo>
                  <a:lnTo>
                    <a:pt x="18748" y="9407"/>
                  </a:lnTo>
                  <a:cubicBezTo>
                    <a:pt x="18764" y="4211"/>
                    <a:pt x="14570" y="1"/>
                    <a:pt x="93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8" name="Google Shape;1117;p34"/>
            <p:cNvSpPr/>
            <p:nvPr/>
          </p:nvSpPr>
          <p:spPr>
            <a:xfrm>
              <a:off x="4936984" y="4595377"/>
              <a:ext cx="104996" cy="89868"/>
            </a:xfrm>
            <a:custGeom>
              <a:avLst/>
              <a:gdLst/>
              <a:ahLst/>
              <a:cxnLst/>
              <a:rect l="l" t="t" r="r" b="b"/>
              <a:pathLst>
                <a:path w="3276" h="2804" extrusionOk="0">
                  <a:moveTo>
                    <a:pt x="1872" y="1"/>
                  </a:moveTo>
                  <a:cubicBezTo>
                    <a:pt x="619" y="1"/>
                    <a:pt x="0" y="1504"/>
                    <a:pt x="886" y="2390"/>
                  </a:cubicBezTo>
                  <a:cubicBezTo>
                    <a:pt x="1172" y="2676"/>
                    <a:pt x="1522" y="2803"/>
                    <a:pt x="1865" y="2803"/>
                  </a:cubicBezTo>
                  <a:cubicBezTo>
                    <a:pt x="2585" y="2803"/>
                    <a:pt x="3275" y="2242"/>
                    <a:pt x="3275" y="1404"/>
                  </a:cubicBezTo>
                  <a:cubicBezTo>
                    <a:pt x="3275" y="619"/>
                    <a:pt x="2640" y="1"/>
                    <a:pt x="18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9" name="Google Shape;1118;p34"/>
            <p:cNvSpPr/>
            <p:nvPr/>
          </p:nvSpPr>
          <p:spPr>
            <a:xfrm>
              <a:off x="5529781" y="4588967"/>
              <a:ext cx="104996" cy="89964"/>
            </a:xfrm>
            <a:custGeom>
              <a:avLst/>
              <a:gdLst/>
              <a:ahLst/>
              <a:cxnLst/>
              <a:rect l="l" t="t" r="r" b="b"/>
              <a:pathLst>
                <a:path w="3276" h="2807" extrusionOk="0">
                  <a:moveTo>
                    <a:pt x="1872" y="0"/>
                  </a:moveTo>
                  <a:cubicBezTo>
                    <a:pt x="619" y="0"/>
                    <a:pt x="1" y="1504"/>
                    <a:pt x="870" y="2390"/>
                  </a:cubicBezTo>
                  <a:cubicBezTo>
                    <a:pt x="1157" y="2677"/>
                    <a:pt x="1512" y="2806"/>
                    <a:pt x="1860" y="2806"/>
                  </a:cubicBezTo>
                  <a:cubicBezTo>
                    <a:pt x="2583" y="2806"/>
                    <a:pt x="3276" y="2250"/>
                    <a:pt x="3276" y="1404"/>
                  </a:cubicBezTo>
                  <a:cubicBezTo>
                    <a:pt x="3276" y="635"/>
                    <a:pt x="2641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0" name="Google Shape;1119;p34"/>
            <p:cNvSpPr/>
            <p:nvPr/>
          </p:nvSpPr>
          <p:spPr>
            <a:xfrm>
              <a:off x="5006052" y="4548808"/>
              <a:ext cx="583214" cy="4840"/>
            </a:xfrm>
            <a:custGeom>
              <a:avLst/>
              <a:gdLst/>
              <a:ahLst/>
              <a:cxnLst/>
              <a:rect l="l" t="t" r="r" b="b"/>
              <a:pathLst>
                <a:path w="18197" h="151" extrusionOk="0">
                  <a:moveTo>
                    <a:pt x="9107" y="0"/>
                  </a:moveTo>
                  <a:cubicBezTo>
                    <a:pt x="4078" y="0"/>
                    <a:pt x="1" y="33"/>
                    <a:pt x="1" y="67"/>
                  </a:cubicBezTo>
                  <a:cubicBezTo>
                    <a:pt x="1" y="117"/>
                    <a:pt x="4078" y="150"/>
                    <a:pt x="9107" y="150"/>
                  </a:cubicBezTo>
                  <a:cubicBezTo>
                    <a:pt x="14119" y="150"/>
                    <a:pt x="18196" y="117"/>
                    <a:pt x="18196" y="67"/>
                  </a:cubicBezTo>
                  <a:cubicBezTo>
                    <a:pt x="18196" y="33"/>
                    <a:pt x="14136" y="0"/>
                    <a:pt x="910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1" name="Google Shape;1120;p34"/>
            <p:cNvSpPr/>
            <p:nvPr/>
          </p:nvSpPr>
          <p:spPr>
            <a:xfrm>
              <a:off x="4541776" y="2672184"/>
              <a:ext cx="83042" cy="176403"/>
            </a:xfrm>
            <a:custGeom>
              <a:avLst/>
              <a:gdLst/>
              <a:ahLst/>
              <a:cxnLst/>
              <a:rect l="l" t="t" r="r" b="b"/>
              <a:pathLst>
                <a:path w="2591" h="5504" extrusionOk="0">
                  <a:moveTo>
                    <a:pt x="1449" y="0"/>
                  </a:moveTo>
                  <a:cubicBezTo>
                    <a:pt x="668" y="0"/>
                    <a:pt x="48" y="1709"/>
                    <a:pt x="17" y="2696"/>
                  </a:cubicBezTo>
                  <a:cubicBezTo>
                    <a:pt x="0" y="3365"/>
                    <a:pt x="51" y="4668"/>
                    <a:pt x="802" y="5504"/>
                  </a:cubicBezTo>
                  <a:cubicBezTo>
                    <a:pt x="1521" y="4768"/>
                    <a:pt x="2206" y="3833"/>
                    <a:pt x="2440" y="2847"/>
                  </a:cubicBezTo>
                  <a:cubicBezTo>
                    <a:pt x="2574" y="2329"/>
                    <a:pt x="2590" y="1794"/>
                    <a:pt x="2473" y="1276"/>
                  </a:cubicBezTo>
                  <a:cubicBezTo>
                    <a:pt x="2373" y="758"/>
                    <a:pt x="2056" y="307"/>
                    <a:pt x="1604" y="23"/>
                  </a:cubicBezTo>
                  <a:cubicBezTo>
                    <a:pt x="1552" y="8"/>
                    <a:pt x="1500" y="0"/>
                    <a:pt x="144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2" name="Google Shape;1121;p34"/>
            <p:cNvSpPr/>
            <p:nvPr/>
          </p:nvSpPr>
          <p:spPr>
            <a:xfrm>
              <a:off x="4591037" y="2844998"/>
              <a:ext cx="103938" cy="66023"/>
            </a:xfrm>
            <a:custGeom>
              <a:avLst/>
              <a:gdLst/>
              <a:ahLst/>
              <a:cxnLst/>
              <a:rect l="l" t="t" r="r" b="b"/>
              <a:pathLst>
                <a:path w="3243" h="2060" extrusionOk="0">
                  <a:moveTo>
                    <a:pt x="2009" y="0"/>
                  </a:moveTo>
                  <a:cubicBezTo>
                    <a:pt x="1572" y="0"/>
                    <a:pt x="1143" y="126"/>
                    <a:pt x="769" y="362"/>
                  </a:cubicBezTo>
                  <a:cubicBezTo>
                    <a:pt x="285" y="713"/>
                    <a:pt x="1" y="1281"/>
                    <a:pt x="51" y="1883"/>
                  </a:cubicBezTo>
                  <a:cubicBezTo>
                    <a:pt x="334" y="2006"/>
                    <a:pt x="621" y="2059"/>
                    <a:pt x="908" y="2059"/>
                  </a:cubicBezTo>
                  <a:cubicBezTo>
                    <a:pt x="1436" y="2059"/>
                    <a:pt x="1965" y="1881"/>
                    <a:pt x="2473" y="1632"/>
                  </a:cubicBezTo>
                  <a:cubicBezTo>
                    <a:pt x="2707" y="1532"/>
                    <a:pt x="2908" y="1381"/>
                    <a:pt x="3058" y="1181"/>
                  </a:cubicBezTo>
                  <a:cubicBezTo>
                    <a:pt x="3209" y="964"/>
                    <a:pt x="3242" y="696"/>
                    <a:pt x="3142" y="462"/>
                  </a:cubicBezTo>
                  <a:cubicBezTo>
                    <a:pt x="2975" y="228"/>
                    <a:pt x="2741" y="78"/>
                    <a:pt x="2457" y="45"/>
                  </a:cubicBezTo>
                  <a:cubicBezTo>
                    <a:pt x="2308" y="15"/>
                    <a:pt x="2158" y="0"/>
                    <a:pt x="200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3" name="Google Shape;1122;p34"/>
            <p:cNvSpPr/>
            <p:nvPr/>
          </p:nvSpPr>
          <p:spPr>
            <a:xfrm>
              <a:off x="4551936" y="2875990"/>
              <a:ext cx="97496" cy="100060"/>
            </a:xfrm>
            <a:custGeom>
              <a:avLst/>
              <a:gdLst/>
              <a:ahLst/>
              <a:cxnLst/>
              <a:rect l="l" t="t" r="r" b="b"/>
              <a:pathLst>
                <a:path w="3042" h="3122" extrusionOk="0">
                  <a:moveTo>
                    <a:pt x="2939" y="1"/>
                  </a:moveTo>
                  <a:cubicBezTo>
                    <a:pt x="2908" y="1"/>
                    <a:pt x="2875" y="5"/>
                    <a:pt x="2841" y="13"/>
                  </a:cubicBezTo>
                  <a:cubicBezTo>
                    <a:pt x="2691" y="47"/>
                    <a:pt x="2524" y="80"/>
                    <a:pt x="2373" y="147"/>
                  </a:cubicBezTo>
                  <a:cubicBezTo>
                    <a:pt x="1856" y="348"/>
                    <a:pt x="1404" y="682"/>
                    <a:pt x="1054" y="1099"/>
                  </a:cubicBezTo>
                  <a:cubicBezTo>
                    <a:pt x="870" y="1333"/>
                    <a:pt x="686" y="1567"/>
                    <a:pt x="536" y="1818"/>
                  </a:cubicBezTo>
                  <a:cubicBezTo>
                    <a:pt x="402" y="2018"/>
                    <a:pt x="285" y="2252"/>
                    <a:pt x="201" y="2470"/>
                  </a:cubicBezTo>
                  <a:cubicBezTo>
                    <a:pt x="118" y="2687"/>
                    <a:pt x="51" y="2904"/>
                    <a:pt x="1" y="3121"/>
                  </a:cubicBezTo>
                  <a:cubicBezTo>
                    <a:pt x="118" y="2921"/>
                    <a:pt x="201" y="2720"/>
                    <a:pt x="268" y="2503"/>
                  </a:cubicBezTo>
                  <a:cubicBezTo>
                    <a:pt x="368" y="2286"/>
                    <a:pt x="485" y="2069"/>
                    <a:pt x="619" y="1885"/>
                  </a:cubicBezTo>
                  <a:cubicBezTo>
                    <a:pt x="786" y="1634"/>
                    <a:pt x="953" y="1400"/>
                    <a:pt x="1137" y="1166"/>
                  </a:cubicBezTo>
                  <a:cubicBezTo>
                    <a:pt x="1488" y="765"/>
                    <a:pt x="1922" y="431"/>
                    <a:pt x="2407" y="214"/>
                  </a:cubicBezTo>
                  <a:cubicBezTo>
                    <a:pt x="2774" y="47"/>
                    <a:pt x="3042" y="30"/>
                    <a:pt x="3025" y="13"/>
                  </a:cubicBezTo>
                  <a:cubicBezTo>
                    <a:pt x="3000" y="5"/>
                    <a:pt x="2971" y="1"/>
                    <a:pt x="29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4" name="Google Shape;1123;p34"/>
            <p:cNvSpPr/>
            <p:nvPr/>
          </p:nvSpPr>
          <p:spPr>
            <a:xfrm>
              <a:off x="4549275" y="2720035"/>
              <a:ext cx="31633" cy="275277"/>
            </a:xfrm>
            <a:custGeom>
              <a:avLst/>
              <a:gdLst/>
              <a:ahLst/>
              <a:cxnLst/>
              <a:rect l="l" t="t" r="r" b="b"/>
              <a:pathLst>
                <a:path w="987" h="8589" extrusionOk="0">
                  <a:moveTo>
                    <a:pt x="969" y="0"/>
                  </a:moveTo>
                  <a:cubicBezTo>
                    <a:pt x="936" y="117"/>
                    <a:pt x="919" y="234"/>
                    <a:pt x="919" y="351"/>
                  </a:cubicBezTo>
                  <a:cubicBezTo>
                    <a:pt x="903" y="585"/>
                    <a:pt x="869" y="886"/>
                    <a:pt x="819" y="1270"/>
                  </a:cubicBezTo>
                  <a:cubicBezTo>
                    <a:pt x="736" y="2056"/>
                    <a:pt x="635" y="3125"/>
                    <a:pt x="518" y="4295"/>
                  </a:cubicBezTo>
                  <a:cubicBezTo>
                    <a:pt x="385" y="5481"/>
                    <a:pt x="251" y="6550"/>
                    <a:pt x="151" y="7319"/>
                  </a:cubicBezTo>
                  <a:cubicBezTo>
                    <a:pt x="101" y="7703"/>
                    <a:pt x="67" y="8004"/>
                    <a:pt x="34" y="8238"/>
                  </a:cubicBezTo>
                  <a:cubicBezTo>
                    <a:pt x="0" y="8355"/>
                    <a:pt x="0" y="8472"/>
                    <a:pt x="0" y="8589"/>
                  </a:cubicBezTo>
                  <a:cubicBezTo>
                    <a:pt x="34" y="8472"/>
                    <a:pt x="50" y="8355"/>
                    <a:pt x="67" y="8254"/>
                  </a:cubicBezTo>
                  <a:cubicBezTo>
                    <a:pt x="117" y="8037"/>
                    <a:pt x="167" y="7720"/>
                    <a:pt x="234" y="7336"/>
                  </a:cubicBezTo>
                  <a:cubicBezTo>
                    <a:pt x="351" y="6567"/>
                    <a:pt x="502" y="5498"/>
                    <a:pt x="635" y="4311"/>
                  </a:cubicBezTo>
                  <a:cubicBezTo>
                    <a:pt x="752" y="3125"/>
                    <a:pt x="852" y="2056"/>
                    <a:pt x="903" y="1270"/>
                  </a:cubicBezTo>
                  <a:cubicBezTo>
                    <a:pt x="936" y="886"/>
                    <a:pt x="953" y="569"/>
                    <a:pt x="969" y="351"/>
                  </a:cubicBezTo>
                  <a:cubicBezTo>
                    <a:pt x="969" y="234"/>
                    <a:pt x="986" y="117"/>
                    <a:pt x="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5" name="Google Shape;1124;p34"/>
            <p:cNvSpPr/>
            <p:nvPr/>
          </p:nvSpPr>
          <p:spPr>
            <a:xfrm>
              <a:off x="4444312" y="2818589"/>
              <a:ext cx="106598" cy="96951"/>
            </a:xfrm>
            <a:custGeom>
              <a:avLst/>
              <a:gdLst/>
              <a:ahLst/>
              <a:cxnLst/>
              <a:rect l="l" t="t" r="r" b="b"/>
              <a:pathLst>
                <a:path w="3326" h="3025" extrusionOk="0">
                  <a:moveTo>
                    <a:pt x="605" y="0"/>
                  </a:moveTo>
                  <a:cubicBezTo>
                    <a:pt x="468" y="0"/>
                    <a:pt x="338" y="37"/>
                    <a:pt x="234" y="134"/>
                  </a:cubicBezTo>
                  <a:cubicBezTo>
                    <a:pt x="0" y="351"/>
                    <a:pt x="67" y="735"/>
                    <a:pt x="184" y="1019"/>
                  </a:cubicBezTo>
                  <a:cubicBezTo>
                    <a:pt x="713" y="2243"/>
                    <a:pt x="1930" y="3024"/>
                    <a:pt x="3250" y="3024"/>
                  </a:cubicBezTo>
                  <a:cubicBezTo>
                    <a:pt x="3264" y="3024"/>
                    <a:pt x="3278" y="3024"/>
                    <a:pt x="3292" y="3024"/>
                  </a:cubicBezTo>
                  <a:lnTo>
                    <a:pt x="3325" y="2941"/>
                  </a:lnTo>
                  <a:cubicBezTo>
                    <a:pt x="3075" y="1704"/>
                    <a:pt x="2273" y="668"/>
                    <a:pt x="1120" y="134"/>
                  </a:cubicBezTo>
                  <a:cubicBezTo>
                    <a:pt x="962" y="59"/>
                    <a:pt x="777" y="0"/>
                    <a:pt x="60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6" name="Google Shape;1125;p34"/>
            <p:cNvSpPr/>
            <p:nvPr/>
          </p:nvSpPr>
          <p:spPr>
            <a:xfrm>
              <a:off x="4487163" y="2851248"/>
              <a:ext cx="70157" cy="117303"/>
            </a:xfrm>
            <a:custGeom>
              <a:avLst/>
              <a:gdLst/>
              <a:ahLst/>
              <a:cxnLst/>
              <a:rect l="l" t="t" r="r" b="b"/>
              <a:pathLst>
                <a:path w="2189" h="366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150"/>
                    <a:pt x="351" y="284"/>
                    <a:pt x="535" y="418"/>
                  </a:cubicBezTo>
                  <a:cubicBezTo>
                    <a:pt x="953" y="719"/>
                    <a:pt x="1320" y="1103"/>
                    <a:pt x="1621" y="1537"/>
                  </a:cubicBezTo>
                  <a:cubicBezTo>
                    <a:pt x="1788" y="1771"/>
                    <a:pt x="1905" y="2039"/>
                    <a:pt x="1988" y="2306"/>
                  </a:cubicBezTo>
                  <a:cubicBezTo>
                    <a:pt x="2055" y="2540"/>
                    <a:pt x="2089" y="2774"/>
                    <a:pt x="2089" y="3008"/>
                  </a:cubicBezTo>
                  <a:cubicBezTo>
                    <a:pt x="2089" y="3409"/>
                    <a:pt x="2039" y="3659"/>
                    <a:pt x="2055" y="3659"/>
                  </a:cubicBezTo>
                  <a:cubicBezTo>
                    <a:pt x="2089" y="3609"/>
                    <a:pt x="2105" y="3559"/>
                    <a:pt x="2105" y="3492"/>
                  </a:cubicBezTo>
                  <a:cubicBezTo>
                    <a:pt x="2189" y="3091"/>
                    <a:pt x="2189" y="2673"/>
                    <a:pt x="2089" y="2289"/>
                  </a:cubicBezTo>
                  <a:cubicBezTo>
                    <a:pt x="2005" y="1988"/>
                    <a:pt x="1888" y="1721"/>
                    <a:pt x="1721" y="1470"/>
                  </a:cubicBezTo>
                  <a:cubicBezTo>
                    <a:pt x="1420" y="1036"/>
                    <a:pt x="1019" y="652"/>
                    <a:pt x="585" y="351"/>
                  </a:cubicBezTo>
                  <a:cubicBezTo>
                    <a:pt x="401" y="234"/>
                    <a:pt x="267" y="134"/>
                    <a:pt x="167" y="84"/>
                  </a:cubicBezTo>
                  <a:cubicBezTo>
                    <a:pt x="117" y="50"/>
                    <a:pt x="6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7" name="Google Shape;1126;p34"/>
            <p:cNvSpPr/>
            <p:nvPr/>
          </p:nvSpPr>
          <p:spPr>
            <a:xfrm>
              <a:off x="4426652" y="2977621"/>
              <a:ext cx="241529" cy="241529"/>
            </a:xfrm>
            <a:custGeom>
              <a:avLst/>
              <a:gdLst/>
              <a:ahLst/>
              <a:cxnLst/>
              <a:rect l="l" t="t" r="r" b="b"/>
              <a:pathLst>
                <a:path w="7536" h="7536" extrusionOk="0">
                  <a:moveTo>
                    <a:pt x="0" y="0"/>
                  </a:moveTo>
                  <a:lnTo>
                    <a:pt x="0" y="3776"/>
                  </a:lnTo>
                  <a:cubicBezTo>
                    <a:pt x="0" y="5848"/>
                    <a:pt x="1688" y="7536"/>
                    <a:pt x="3776" y="7536"/>
                  </a:cubicBezTo>
                  <a:cubicBezTo>
                    <a:pt x="5848" y="7536"/>
                    <a:pt x="7536" y="5848"/>
                    <a:pt x="7536" y="3776"/>
                  </a:cubicBezTo>
                  <a:lnTo>
                    <a:pt x="75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8" name="Google Shape;1127;p34"/>
            <p:cNvSpPr/>
            <p:nvPr/>
          </p:nvSpPr>
          <p:spPr>
            <a:xfrm>
              <a:off x="4426652" y="3034926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cubicBezTo>
                    <a:pt x="351" y="301"/>
                    <a:pt x="234" y="217"/>
                    <a:pt x="134" y="150"/>
                  </a:cubicBez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0" y="67"/>
                    <a:pt x="33" y="117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lnTo>
                    <a:pt x="1704" y="1437"/>
                  </a:ln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lnTo>
                    <a:pt x="7118" y="451"/>
                  </a:lnTo>
                  <a:cubicBezTo>
                    <a:pt x="7252" y="334"/>
                    <a:pt x="7352" y="251"/>
                    <a:pt x="7435" y="167"/>
                  </a:cubicBezTo>
                  <a:cubicBezTo>
                    <a:pt x="7502" y="117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0"/>
                  </a:cubicBezTo>
                  <a:lnTo>
                    <a:pt x="7084" y="401"/>
                  </a:lnTo>
                  <a:cubicBezTo>
                    <a:pt x="6790" y="647"/>
                    <a:pt x="6399" y="956"/>
                    <a:pt x="5944" y="1330"/>
                  </a:cubicBez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9" name="Google Shape;1128;p34"/>
            <p:cNvSpPr/>
            <p:nvPr/>
          </p:nvSpPr>
          <p:spPr>
            <a:xfrm>
              <a:off x="4426652" y="3010825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lnTo>
                    <a:pt x="134" y="151"/>
                  </a:ln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33" y="100"/>
                    <a:pt x="84" y="151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cubicBezTo>
                    <a:pt x="785" y="702"/>
                    <a:pt x="1203" y="1036"/>
                    <a:pt x="1704" y="1437"/>
                  </a:cubicBez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cubicBezTo>
                    <a:pt x="6450" y="1036"/>
                    <a:pt x="6834" y="702"/>
                    <a:pt x="7118" y="451"/>
                  </a:cubicBezTo>
                  <a:lnTo>
                    <a:pt x="7435" y="167"/>
                  </a:lnTo>
                  <a:cubicBezTo>
                    <a:pt x="7502" y="100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1"/>
                  </a:cubicBezTo>
                  <a:lnTo>
                    <a:pt x="7084" y="401"/>
                  </a:lnTo>
                  <a:lnTo>
                    <a:pt x="5944" y="1330"/>
                  </a:ln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0" name="Google Shape;1129;p34"/>
            <p:cNvSpPr/>
            <p:nvPr/>
          </p:nvSpPr>
          <p:spPr>
            <a:xfrm>
              <a:off x="4426652" y="3059541"/>
              <a:ext cx="241529" cy="46633"/>
            </a:xfrm>
            <a:custGeom>
              <a:avLst/>
              <a:gdLst/>
              <a:ahLst/>
              <a:cxnLst/>
              <a:rect l="l" t="t" r="r" b="b"/>
              <a:pathLst>
                <a:path w="7536" h="1455" extrusionOk="0">
                  <a:moveTo>
                    <a:pt x="3759" y="1"/>
                  </a:moveTo>
                  <a:lnTo>
                    <a:pt x="3743" y="17"/>
                  </a:lnTo>
                  <a:lnTo>
                    <a:pt x="1736" y="1328"/>
                  </a:lnTo>
                  <a:lnTo>
                    <a:pt x="1736" y="1328"/>
                  </a:lnTo>
                  <a:lnTo>
                    <a:pt x="501" y="402"/>
                  </a:lnTo>
                  <a:cubicBezTo>
                    <a:pt x="351" y="301"/>
                    <a:pt x="234" y="218"/>
                    <a:pt x="134" y="151"/>
                  </a:cubicBezTo>
                  <a:cubicBezTo>
                    <a:pt x="100" y="118"/>
                    <a:pt x="50" y="84"/>
                    <a:pt x="0" y="68"/>
                  </a:cubicBezTo>
                  <a:lnTo>
                    <a:pt x="0" y="68"/>
                  </a:lnTo>
                  <a:cubicBezTo>
                    <a:pt x="0" y="68"/>
                    <a:pt x="34" y="101"/>
                    <a:pt x="117" y="168"/>
                  </a:cubicBezTo>
                  <a:lnTo>
                    <a:pt x="468" y="452"/>
                  </a:lnTo>
                  <a:cubicBezTo>
                    <a:pt x="785" y="702"/>
                    <a:pt x="1203" y="1037"/>
                    <a:pt x="1704" y="1438"/>
                  </a:cubicBezTo>
                  <a:lnTo>
                    <a:pt x="1738" y="1454"/>
                  </a:lnTo>
                  <a:lnTo>
                    <a:pt x="1771" y="1438"/>
                  </a:lnTo>
                  <a:cubicBezTo>
                    <a:pt x="2348" y="1059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9"/>
                    <a:pt x="5932" y="1438"/>
                  </a:cubicBezTo>
                  <a:lnTo>
                    <a:pt x="5965" y="1454"/>
                  </a:lnTo>
                  <a:lnTo>
                    <a:pt x="5982" y="1421"/>
                  </a:lnTo>
                  <a:lnTo>
                    <a:pt x="7118" y="452"/>
                  </a:lnTo>
                  <a:cubicBezTo>
                    <a:pt x="7252" y="335"/>
                    <a:pt x="7352" y="251"/>
                    <a:pt x="7435" y="168"/>
                  </a:cubicBezTo>
                  <a:cubicBezTo>
                    <a:pt x="7502" y="101"/>
                    <a:pt x="7536" y="68"/>
                    <a:pt x="7536" y="68"/>
                  </a:cubicBezTo>
                  <a:lnTo>
                    <a:pt x="7536" y="68"/>
                  </a:lnTo>
                  <a:cubicBezTo>
                    <a:pt x="7486" y="84"/>
                    <a:pt x="7452" y="118"/>
                    <a:pt x="7419" y="151"/>
                  </a:cubicBezTo>
                  <a:lnTo>
                    <a:pt x="7084" y="402"/>
                  </a:lnTo>
                  <a:lnTo>
                    <a:pt x="5944" y="1331"/>
                  </a:lnTo>
                  <a:lnTo>
                    <a:pt x="5944" y="1331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1" name="Google Shape;1130;p34"/>
            <p:cNvSpPr/>
            <p:nvPr/>
          </p:nvSpPr>
          <p:spPr>
            <a:xfrm>
              <a:off x="7679310" y="3501895"/>
              <a:ext cx="352935" cy="864805"/>
            </a:xfrm>
            <a:custGeom>
              <a:avLst/>
              <a:gdLst/>
              <a:ahLst/>
              <a:cxnLst/>
              <a:rect l="l" t="t" r="r" b="b"/>
              <a:pathLst>
                <a:path w="11012" h="26983" extrusionOk="0">
                  <a:moveTo>
                    <a:pt x="4046" y="0"/>
                  </a:moveTo>
                  <a:cubicBezTo>
                    <a:pt x="3910" y="0"/>
                    <a:pt x="3770" y="6"/>
                    <a:pt x="3627" y="17"/>
                  </a:cubicBezTo>
                  <a:cubicBezTo>
                    <a:pt x="2056" y="267"/>
                    <a:pt x="1371" y="2189"/>
                    <a:pt x="1505" y="3759"/>
                  </a:cubicBezTo>
                  <a:cubicBezTo>
                    <a:pt x="1638" y="5347"/>
                    <a:pt x="2290" y="6884"/>
                    <a:pt x="2106" y="8454"/>
                  </a:cubicBezTo>
                  <a:cubicBezTo>
                    <a:pt x="1889" y="10443"/>
                    <a:pt x="385" y="12130"/>
                    <a:pt x="201" y="14135"/>
                  </a:cubicBezTo>
                  <a:cubicBezTo>
                    <a:pt x="1" y="16491"/>
                    <a:pt x="1672" y="18580"/>
                    <a:pt x="2173" y="20902"/>
                  </a:cubicBezTo>
                  <a:cubicBezTo>
                    <a:pt x="2407" y="22022"/>
                    <a:pt x="2374" y="23208"/>
                    <a:pt x="2791" y="24294"/>
                  </a:cubicBezTo>
                  <a:cubicBezTo>
                    <a:pt x="3435" y="25933"/>
                    <a:pt x="5027" y="26982"/>
                    <a:pt x="6748" y="26982"/>
                  </a:cubicBezTo>
                  <a:cubicBezTo>
                    <a:pt x="6992" y="26982"/>
                    <a:pt x="7239" y="26961"/>
                    <a:pt x="7486" y="26917"/>
                  </a:cubicBezTo>
                  <a:cubicBezTo>
                    <a:pt x="9475" y="26566"/>
                    <a:pt x="10945" y="24845"/>
                    <a:pt x="10978" y="22824"/>
                  </a:cubicBezTo>
                  <a:cubicBezTo>
                    <a:pt x="11012" y="21019"/>
                    <a:pt x="9892" y="19315"/>
                    <a:pt x="10026" y="17494"/>
                  </a:cubicBezTo>
                  <a:cubicBezTo>
                    <a:pt x="10126" y="16174"/>
                    <a:pt x="10912" y="14904"/>
                    <a:pt x="10745" y="13567"/>
                  </a:cubicBezTo>
                  <a:cubicBezTo>
                    <a:pt x="10544" y="11997"/>
                    <a:pt x="9090" y="10877"/>
                    <a:pt x="8572" y="9357"/>
                  </a:cubicBezTo>
                  <a:cubicBezTo>
                    <a:pt x="8054" y="7853"/>
                    <a:pt x="8539" y="6199"/>
                    <a:pt x="8372" y="4611"/>
                  </a:cubicBezTo>
                  <a:cubicBezTo>
                    <a:pt x="8070" y="1914"/>
                    <a:pt x="6624" y="0"/>
                    <a:pt x="404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2" name="Google Shape;1131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3" name="Google Shape;1132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263238">
                <a:alpha val="19640"/>
              </a:srgb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4" name="Google Shape;1133;p34"/>
            <p:cNvSpPr/>
            <p:nvPr/>
          </p:nvSpPr>
          <p:spPr>
            <a:xfrm>
              <a:off x="7647741" y="4095204"/>
              <a:ext cx="259733" cy="445046"/>
            </a:xfrm>
            <a:custGeom>
              <a:avLst/>
              <a:gdLst/>
              <a:ahLst/>
              <a:cxnLst/>
              <a:rect l="l" t="t" r="r" b="b"/>
              <a:pathLst>
                <a:path w="8104" h="13886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51"/>
                    <a:pt x="50" y="101"/>
                    <a:pt x="84" y="151"/>
                  </a:cubicBezTo>
                  <a:lnTo>
                    <a:pt x="368" y="519"/>
                  </a:lnTo>
                  <a:cubicBezTo>
                    <a:pt x="618" y="836"/>
                    <a:pt x="969" y="1321"/>
                    <a:pt x="1404" y="1906"/>
                  </a:cubicBezTo>
                  <a:cubicBezTo>
                    <a:pt x="3659" y="4963"/>
                    <a:pt x="5581" y="8255"/>
                    <a:pt x="7151" y="11714"/>
                  </a:cubicBezTo>
                  <a:cubicBezTo>
                    <a:pt x="7452" y="12382"/>
                    <a:pt x="7686" y="12933"/>
                    <a:pt x="7836" y="13301"/>
                  </a:cubicBezTo>
                  <a:cubicBezTo>
                    <a:pt x="7920" y="13485"/>
                    <a:pt x="7987" y="13618"/>
                    <a:pt x="8020" y="13735"/>
                  </a:cubicBezTo>
                  <a:cubicBezTo>
                    <a:pt x="8054" y="13785"/>
                    <a:pt x="8070" y="13836"/>
                    <a:pt x="8104" y="13886"/>
                  </a:cubicBezTo>
                  <a:cubicBezTo>
                    <a:pt x="8087" y="13819"/>
                    <a:pt x="8070" y="13769"/>
                    <a:pt x="8054" y="13719"/>
                  </a:cubicBezTo>
                  <a:cubicBezTo>
                    <a:pt x="8020" y="13602"/>
                    <a:pt x="7953" y="13451"/>
                    <a:pt x="7887" y="13284"/>
                  </a:cubicBezTo>
                  <a:cubicBezTo>
                    <a:pt x="7753" y="12900"/>
                    <a:pt x="7536" y="12349"/>
                    <a:pt x="7235" y="11680"/>
                  </a:cubicBezTo>
                  <a:cubicBezTo>
                    <a:pt x="5731" y="8188"/>
                    <a:pt x="3793" y="4880"/>
                    <a:pt x="1487" y="1839"/>
                  </a:cubicBezTo>
                  <a:cubicBezTo>
                    <a:pt x="1053" y="1254"/>
                    <a:pt x="685" y="786"/>
                    <a:pt x="418" y="486"/>
                  </a:cubicBezTo>
                  <a:cubicBezTo>
                    <a:pt x="284" y="335"/>
                    <a:pt x="184" y="218"/>
                    <a:pt x="117" y="118"/>
                  </a:cubicBezTo>
                  <a:cubicBezTo>
                    <a:pt x="84" y="85"/>
                    <a:pt x="34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5" name="Google Shape;1134;p34"/>
            <p:cNvSpPr/>
            <p:nvPr/>
          </p:nvSpPr>
          <p:spPr>
            <a:xfrm>
              <a:off x="7852829" y="3735892"/>
              <a:ext cx="56793" cy="797404"/>
            </a:xfrm>
            <a:custGeom>
              <a:avLst/>
              <a:gdLst/>
              <a:ahLst/>
              <a:cxnLst/>
              <a:rect l="l" t="t" r="r" b="b"/>
              <a:pathLst>
                <a:path w="1772" h="24880" extrusionOk="0">
                  <a:moveTo>
                    <a:pt x="17" y="1"/>
                  </a:moveTo>
                  <a:cubicBezTo>
                    <a:pt x="1" y="84"/>
                    <a:pt x="1" y="168"/>
                    <a:pt x="17" y="251"/>
                  </a:cubicBezTo>
                  <a:cubicBezTo>
                    <a:pt x="17" y="435"/>
                    <a:pt x="17" y="669"/>
                    <a:pt x="34" y="986"/>
                  </a:cubicBezTo>
                  <a:cubicBezTo>
                    <a:pt x="67" y="1621"/>
                    <a:pt x="101" y="2540"/>
                    <a:pt x="151" y="3643"/>
                  </a:cubicBezTo>
                  <a:cubicBezTo>
                    <a:pt x="268" y="5899"/>
                    <a:pt x="452" y="9023"/>
                    <a:pt x="702" y="12448"/>
                  </a:cubicBezTo>
                  <a:cubicBezTo>
                    <a:pt x="936" y="15890"/>
                    <a:pt x="1187" y="18998"/>
                    <a:pt x="1404" y="21237"/>
                  </a:cubicBezTo>
                  <a:cubicBezTo>
                    <a:pt x="1504" y="22357"/>
                    <a:pt x="1588" y="23259"/>
                    <a:pt x="1655" y="23910"/>
                  </a:cubicBezTo>
                  <a:cubicBezTo>
                    <a:pt x="1671" y="24211"/>
                    <a:pt x="1705" y="24445"/>
                    <a:pt x="1721" y="24629"/>
                  </a:cubicBezTo>
                  <a:cubicBezTo>
                    <a:pt x="1721" y="24712"/>
                    <a:pt x="1738" y="24796"/>
                    <a:pt x="1755" y="24880"/>
                  </a:cubicBezTo>
                  <a:cubicBezTo>
                    <a:pt x="1772" y="24796"/>
                    <a:pt x="1755" y="24712"/>
                    <a:pt x="1755" y="24629"/>
                  </a:cubicBezTo>
                  <a:cubicBezTo>
                    <a:pt x="1738" y="24445"/>
                    <a:pt x="1721" y="24211"/>
                    <a:pt x="1705" y="23894"/>
                  </a:cubicBezTo>
                  <a:cubicBezTo>
                    <a:pt x="1655" y="23259"/>
                    <a:pt x="1588" y="22357"/>
                    <a:pt x="1504" y="21237"/>
                  </a:cubicBezTo>
                  <a:cubicBezTo>
                    <a:pt x="1320" y="18981"/>
                    <a:pt x="1087" y="15874"/>
                    <a:pt x="853" y="12448"/>
                  </a:cubicBezTo>
                  <a:cubicBezTo>
                    <a:pt x="602" y="9006"/>
                    <a:pt x="402" y="5899"/>
                    <a:pt x="268" y="3643"/>
                  </a:cubicBezTo>
                  <a:cubicBezTo>
                    <a:pt x="184" y="2524"/>
                    <a:pt x="134" y="1621"/>
                    <a:pt x="84" y="986"/>
                  </a:cubicBezTo>
                  <a:cubicBezTo>
                    <a:pt x="67" y="669"/>
                    <a:pt x="51" y="435"/>
                    <a:pt x="34" y="251"/>
                  </a:cubicBezTo>
                  <a:cubicBezTo>
                    <a:pt x="34" y="168"/>
                    <a:pt x="34" y="84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6" name="Google Shape;1135;p34"/>
            <p:cNvSpPr/>
            <p:nvPr/>
          </p:nvSpPr>
          <p:spPr>
            <a:xfrm>
              <a:off x="7775717" y="4419743"/>
              <a:ext cx="211017" cy="256560"/>
            </a:xfrm>
            <a:custGeom>
              <a:avLst/>
              <a:gdLst/>
              <a:ahLst/>
              <a:cxnLst/>
              <a:rect l="l" t="t" r="r" b="b"/>
              <a:pathLst>
                <a:path w="6584" h="8005" extrusionOk="0">
                  <a:moveTo>
                    <a:pt x="0" y="0"/>
                  </a:moveTo>
                  <a:lnTo>
                    <a:pt x="268" y="5013"/>
                  </a:lnTo>
                  <a:cubicBezTo>
                    <a:pt x="350" y="6696"/>
                    <a:pt x="1753" y="8004"/>
                    <a:pt x="3445" y="8004"/>
                  </a:cubicBezTo>
                  <a:cubicBezTo>
                    <a:pt x="3467" y="8004"/>
                    <a:pt x="3488" y="8004"/>
                    <a:pt x="3509" y="8004"/>
                  </a:cubicBezTo>
                  <a:cubicBezTo>
                    <a:pt x="5214" y="7954"/>
                    <a:pt x="6584" y="6550"/>
                    <a:pt x="6584" y="4846"/>
                  </a:cubicBezTo>
                  <a:lnTo>
                    <a:pt x="65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7" name="Google Shape;1136;p34"/>
            <p:cNvSpPr/>
            <p:nvPr/>
          </p:nvSpPr>
          <p:spPr>
            <a:xfrm>
              <a:off x="6691305" y="2375177"/>
              <a:ext cx="517864" cy="314378"/>
            </a:xfrm>
            <a:custGeom>
              <a:avLst/>
              <a:gdLst/>
              <a:ahLst/>
              <a:cxnLst/>
              <a:rect l="l" t="t" r="r" b="b"/>
              <a:pathLst>
                <a:path w="16158" h="9809" extrusionOk="0">
                  <a:moveTo>
                    <a:pt x="435" y="0"/>
                  </a:moveTo>
                  <a:lnTo>
                    <a:pt x="1" y="936"/>
                  </a:lnTo>
                  <a:lnTo>
                    <a:pt x="15573" y="9808"/>
                  </a:lnTo>
                  <a:lnTo>
                    <a:pt x="16158" y="868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8" name="Google Shape;1137;p34"/>
            <p:cNvSpPr/>
            <p:nvPr/>
          </p:nvSpPr>
          <p:spPr>
            <a:xfrm>
              <a:off x="6680600" y="2313064"/>
              <a:ext cx="36986" cy="43941"/>
            </a:xfrm>
            <a:custGeom>
              <a:avLst/>
              <a:gdLst/>
              <a:ahLst/>
              <a:cxnLst/>
              <a:rect l="l" t="t" r="r" b="b"/>
              <a:pathLst>
                <a:path w="1154" h="1371" extrusionOk="0">
                  <a:moveTo>
                    <a:pt x="719" y="0"/>
                  </a:moveTo>
                  <a:lnTo>
                    <a:pt x="0" y="1103"/>
                  </a:lnTo>
                  <a:lnTo>
                    <a:pt x="502" y="1370"/>
                  </a:lnTo>
                  <a:lnTo>
                    <a:pt x="1153" y="267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9" name="Google Shape;1138;p34"/>
            <p:cNvSpPr/>
            <p:nvPr/>
          </p:nvSpPr>
          <p:spPr>
            <a:xfrm>
              <a:off x="7053855" y="2609719"/>
              <a:ext cx="124258" cy="553760"/>
            </a:xfrm>
            <a:custGeom>
              <a:avLst/>
              <a:gdLst/>
              <a:ahLst/>
              <a:cxnLst/>
              <a:rect l="l" t="t" r="r" b="b"/>
              <a:pathLst>
                <a:path w="3877" h="17278" extrusionOk="0">
                  <a:moveTo>
                    <a:pt x="3058" y="1"/>
                  </a:moveTo>
                  <a:lnTo>
                    <a:pt x="0" y="17277"/>
                  </a:lnTo>
                  <a:lnTo>
                    <a:pt x="0" y="17277"/>
                  </a:lnTo>
                  <a:lnTo>
                    <a:pt x="1237" y="17260"/>
                  </a:lnTo>
                  <a:lnTo>
                    <a:pt x="3877" y="468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90" name="Google Shape;1139;p34"/>
            <p:cNvSpPr/>
            <p:nvPr/>
          </p:nvSpPr>
          <p:spPr>
            <a:xfrm>
              <a:off x="6937641" y="3161075"/>
              <a:ext cx="268323" cy="58075"/>
            </a:xfrm>
            <a:custGeom>
              <a:avLst/>
              <a:gdLst/>
              <a:ahLst/>
              <a:cxnLst/>
              <a:rect l="l" t="t" r="r" b="b"/>
              <a:pathLst>
                <a:path w="8372" h="1812" extrusionOk="0">
                  <a:moveTo>
                    <a:pt x="4225" y="1"/>
                  </a:moveTo>
                  <a:cubicBezTo>
                    <a:pt x="1796" y="1"/>
                    <a:pt x="1" y="1812"/>
                    <a:pt x="1" y="1812"/>
                  </a:cubicBezTo>
                  <a:lnTo>
                    <a:pt x="8372" y="1795"/>
                  </a:lnTo>
                  <a:cubicBezTo>
                    <a:pt x="7369" y="709"/>
                    <a:pt x="5966" y="74"/>
                    <a:pt x="4478" y="7"/>
                  </a:cubicBezTo>
                  <a:cubicBezTo>
                    <a:pt x="4393" y="3"/>
                    <a:pt x="4309" y="1"/>
                    <a:pt x="422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91" name="Google Shape;1140;p34"/>
            <p:cNvSpPr/>
            <p:nvPr/>
          </p:nvSpPr>
          <p:spPr>
            <a:xfrm>
              <a:off x="6481922" y="2321109"/>
              <a:ext cx="288130" cy="271496"/>
            </a:xfrm>
            <a:custGeom>
              <a:avLst/>
              <a:gdLst/>
              <a:ahLst/>
              <a:cxnLst/>
              <a:rect l="l" t="t" r="r" b="b"/>
              <a:pathLst>
                <a:path w="8990" h="8471" extrusionOk="0">
                  <a:moveTo>
                    <a:pt x="4887" y="1"/>
                  </a:moveTo>
                  <a:cubicBezTo>
                    <a:pt x="3657" y="1"/>
                    <a:pt x="2458" y="632"/>
                    <a:pt x="1788" y="1771"/>
                  </a:cubicBezTo>
                  <a:lnTo>
                    <a:pt x="1" y="4879"/>
                  </a:lnTo>
                  <a:lnTo>
                    <a:pt x="6216" y="8471"/>
                  </a:lnTo>
                  <a:lnTo>
                    <a:pt x="8021" y="5363"/>
                  </a:lnTo>
                  <a:cubicBezTo>
                    <a:pt x="8990" y="3642"/>
                    <a:pt x="8388" y="1470"/>
                    <a:pt x="6684" y="484"/>
                  </a:cubicBezTo>
                  <a:cubicBezTo>
                    <a:pt x="6118" y="157"/>
                    <a:pt x="5499" y="1"/>
                    <a:pt x="48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621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58" y="913547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263238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- </a:t>
            </a:r>
            <a:r>
              <a:rPr lang="en-US" sz="1600" b="1" smtClean="0">
                <a:solidFill>
                  <a:srgbClr val="263238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Chức năng chính:</a:t>
            </a:r>
            <a:endParaRPr lang="en-US" sz="1600" b="1" dirty="0">
              <a:solidFill>
                <a:srgbClr val="263238"/>
              </a:solidFill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1261;p36"/>
          <p:cNvSpPr txBox="1">
            <a:spLocks/>
          </p:cNvSpPr>
          <p:nvPr/>
        </p:nvSpPr>
        <p:spPr>
          <a:xfrm>
            <a:off x="425302" y="499730"/>
            <a:ext cx="6432698" cy="39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025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3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. Phân tích, thiết kế hệ thống</a:t>
            </a:r>
            <a:endParaRPr lang="en-US" sz="18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808668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263238"/>
                </a:solidFill>
              </a:rPr>
              <a:t>8/17</a:t>
            </a:r>
            <a:endParaRPr lang="en-US" dirty="0">
              <a:solidFill>
                <a:srgbClr val="26323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6580" y="2587948"/>
            <a:ext cx="1169010" cy="523220"/>
          </a:xfrm>
          <a:prstGeom prst="rect">
            <a:avLst/>
          </a:prstGeom>
          <a:noFill/>
          <a:ln>
            <a:solidFill>
              <a:srgbClr val="045A6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Duyệt/từ chối bài viết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endCxn id="8" idx="0"/>
          </p:cNvCxnSpPr>
          <p:nvPr/>
        </p:nvCxnSpPr>
        <p:spPr>
          <a:xfrm>
            <a:off x="3367123" y="1971666"/>
            <a:ext cx="2263962" cy="61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637846" y="1338529"/>
            <a:ext cx="1595043" cy="6395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2"/>
                </a:solidFill>
              </a:rPr>
              <a:t>Người</a:t>
            </a:r>
            <a:br>
              <a:rPr lang="en-US" sz="1200" smtClean="0">
                <a:solidFill>
                  <a:schemeClr val="bg2"/>
                </a:solidFill>
              </a:rPr>
            </a:br>
            <a:r>
              <a:rPr lang="en-US" sz="1200" smtClean="0">
                <a:solidFill>
                  <a:schemeClr val="bg2"/>
                </a:solidFill>
              </a:rPr>
              <a:t>quản lý</a:t>
            </a:r>
          </a:p>
        </p:txBody>
      </p:sp>
      <p:cxnSp>
        <p:nvCxnSpPr>
          <p:cNvPr id="23" name="Straight Arrow Connector 22"/>
          <p:cNvCxnSpPr>
            <a:stCxn id="22" idx="4"/>
            <a:endCxn id="33" idx="0"/>
          </p:cNvCxnSpPr>
          <p:nvPr/>
        </p:nvCxnSpPr>
        <p:spPr>
          <a:xfrm flipH="1">
            <a:off x="1925967" y="1978067"/>
            <a:ext cx="1509401" cy="132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67123" y="3304857"/>
            <a:ext cx="1425390" cy="523220"/>
          </a:xfrm>
          <a:prstGeom prst="rect">
            <a:avLst/>
          </a:prstGeom>
          <a:noFill/>
          <a:ln>
            <a:solidFill>
              <a:srgbClr val="045A68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Xóa bài viết, 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bình luận/trả lời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94465" y="3304857"/>
            <a:ext cx="863004" cy="523220"/>
          </a:xfrm>
          <a:prstGeom prst="rect">
            <a:avLst/>
          </a:prstGeom>
          <a:noFill/>
          <a:ln>
            <a:solidFill>
              <a:srgbClr val="045A6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Tạo topic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endCxn id="28" idx="0"/>
          </p:cNvCxnSpPr>
          <p:nvPr/>
        </p:nvCxnSpPr>
        <p:spPr>
          <a:xfrm>
            <a:off x="3429002" y="2008029"/>
            <a:ext cx="650816" cy="129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2" idx="4"/>
          </p:cNvCxnSpPr>
          <p:nvPr/>
        </p:nvCxnSpPr>
        <p:spPr>
          <a:xfrm flipH="1">
            <a:off x="856116" y="1978067"/>
            <a:ext cx="2579252" cy="616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4570" y="2587948"/>
            <a:ext cx="863004" cy="523220"/>
          </a:xfrm>
          <a:prstGeom prst="rect">
            <a:avLst/>
          </a:prstGeom>
          <a:noFill/>
          <a:ln>
            <a:solidFill>
              <a:srgbClr val="045A6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Xem thống kê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33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58" y="913547"/>
            <a:ext cx="2202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263238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- </a:t>
            </a:r>
            <a:r>
              <a:rPr lang="en-US" sz="1600" b="1" dirty="0" smtClean="0">
                <a:solidFill>
                  <a:srgbClr val="263238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Usecase tổng quát:</a:t>
            </a:r>
            <a:endParaRPr lang="en-US" sz="1600" b="1" dirty="0">
              <a:solidFill>
                <a:srgbClr val="263238"/>
              </a:solidFill>
              <a:latin typeface="+mj-lt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1261;p36"/>
          <p:cNvSpPr txBox="1">
            <a:spLocks/>
          </p:cNvSpPr>
          <p:nvPr/>
        </p:nvSpPr>
        <p:spPr>
          <a:xfrm>
            <a:off x="425302" y="499730"/>
            <a:ext cx="6432698" cy="39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025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3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. Phân tích, thiết kế hệ thống</a:t>
            </a:r>
            <a:endParaRPr lang="en-US" sz="18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808668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263238"/>
                </a:solidFill>
              </a:rPr>
              <a:t>9/17</a:t>
            </a:r>
            <a:endParaRPr lang="en-US" dirty="0">
              <a:solidFill>
                <a:srgbClr val="2632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14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865909" y="89878"/>
            <a:ext cx="5008418" cy="44679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808668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263238"/>
                </a:solidFill>
              </a:rPr>
              <a:t>10/17</a:t>
            </a:r>
            <a:endParaRPr lang="en-US" dirty="0">
              <a:solidFill>
                <a:srgbClr val="2632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77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58" y="913547"/>
            <a:ext cx="2832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263238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- </a:t>
            </a:r>
            <a:r>
              <a:rPr lang="en-US" sz="1600" b="1" smtClean="0">
                <a:solidFill>
                  <a:srgbClr val="263238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Usecase chi tiết đăng bài:</a:t>
            </a:r>
            <a:endParaRPr lang="en-US" sz="1600" b="1" dirty="0">
              <a:solidFill>
                <a:srgbClr val="263238"/>
              </a:solidFill>
              <a:latin typeface="+mj-lt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1261;p36"/>
          <p:cNvSpPr txBox="1">
            <a:spLocks/>
          </p:cNvSpPr>
          <p:nvPr/>
        </p:nvSpPr>
        <p:spPr>
          <a:xfrm>
            <a:off x="425302" y="499730"/>
            <a:ext cx="6432698" cy="39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025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3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. Phân tích, thiết kế hệ thống</a:t>
            </a:r>
            <a:endParaRPr lang="en-US" sz="18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808668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263238"/>
                </a:solidFill>
              </a:rPr>
              <a:t>11/17</a:t>
            </a:r>
            <a:endParaRPr lang="en-US" dirty="0">
              <a:solidFill>
                <a:srgbClr val="263238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75905" y="1343333"/>
            <a:ext cx="4706190" cy="28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3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58" y="913547"/>
            <a:ext cx="5557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263238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- </a:t>
            </a:r>
            <a:r>
              <a:rPr lang="en-US" sz="1600" b="1" smtClean="0">
                <a:solidFill>
                  <a:srgbClr val="263238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Usecase </a:t>
            </a:r>
            <a:r>
              <a:rPr lang="en-US" sz="1600" b="1">
                <a:solidFill>
                  <a:srgbClr val="263238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bình luận, phản hồi bình luận, xóa bình </a:t>
            </a:r>
            <a:r>
              <a:rPr lang="en-US" sz="1600" b="1" smtClean="0">
                <a:solidFill>
                  <a:srgbClr val="263238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luận:</a:t>
            </a:r>
            <a:endParaRPr lang="en-US" sz="1600" b="1" dirty="0">
              <a:solidFill>
                <a:srgbClr val="263238"/>
              </a:solidFill>
              <a:latin typeface="+mj-lt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1261;p36"/>
          <p:cNvSpPr txBox="1">
            <a:spLocks/>
          </p:cNvSpPr>
          <p:nvPr/>
        </p:nvSpPr>
        <p:spPr>
          <a:xfrm>
            <a:off x="425302" y="499730"/>
            <a:ext cx="6432698" cy="39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025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3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. Phân tích, thiết kế hệ thống</a:t>
            </a:r>
            <a:endParaRPr lang="en-US" sz="18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808668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263238"/>
                </a:solidFill>
              </a:rPr>
              <a:t>12/17</a:t>
            </a:r>
            <a:endParaRPr lang="en-US" dirty="0">
              <a:solidFill>
                <a:srgbClr val="263238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88458" y="1505585"/>
            <a:ext cx="5568514" cy="213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2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261;p36"/>
          <p:cNvSpPr txBox="1">
            <a:spLocks/>
          </p:cNvSpPr>
          <p:nvPr/>
        </p:nvSpPr>
        <p:spPr>
          <a:xfrm>
            <a:off x="425302" y="402752"/>
            <a:ext cx="6432698" cy="39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025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3. Phân tích, thiết kế hệ thống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8458" y="823496"/>
            <a:ext cx="2295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263238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- </a:t>
            </a:r>
            <a:r>
              <a:rPr lang="en-US" sz="1600" b="1" dirty="0" smtClean="0">
                <a:solidFill>
                  <a:srgbClr val="263238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Biểu đồ lớp thiết kế:</a:t>
            </a:r>
            <a:endParaRPr lang="en-US" sz="1600" b="1" dirty="0">
              <a:solidFill>
                <a:srgbClr val="263238"/>
              </a:solidFill>
              <a:latin typeface="+mj-lt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808668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263238"/>
                </a:solidFill>
              </a:rPr>
              <a:t>13/17</a:t>
            </a:r>
            <a:endParaRPr lang="en-US" dirty="0">
              <a:solidFill>
                <a:srgbClr val="263238"/>
              </a:solidFill>
            </a:endParaRPr>
          </a:p>
        </p:txBody>
      </p:sp>
      <p:pic>
        <p:nvPicPr>
          <p:cNvPr id="17" name="Picture 16"/>
          <p:cNvPicPr/>
          <p:nvPr/>
        </p:nvPicPr>
        <p:blipFill>
          <a:blip r:embed="rId3"/>
          <a:stretch>
            <a:fillRect/>
          </a:stretch>
        </p:blipFill>
        <p:spPr>
          <a:xfrm>
            <a:off x="748145" y="1131273"/>
            <a:ext cx="5354782" cy="332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0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261;p36"/>
          <p:cNvSpPr txBox="1">
            <a:spLocks/>
          </p:cNvSpPr>
          <p:nvPr/>
        </p:nvSpPr>
        <p:spPr>
          <a:xfrm>
            <a:off x="425302" y="402752"/>
            <a:ext cx="6432698" cy="39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025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3. Phân tích, thiết kế hệ thống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8458" y="823496"/>
            <a:ext cx="2600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263238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- </a:t>
            </a:r>
            <a:r>
              <a:rPr lang="en-US" sz="1600" b="1" dirty="0" smtClean="0">
                <a:solidFill>
                  <a:srgbClr val="263238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Lược đồ cơ sở dữ liệu:</a:t>
            </a:r>
            <a:endParaRPr lang="en-US" sz="1600" b="1" dirty="0">
              <a:solidFill>
                <a:srgbClr val="263238"/>
              </a:solidFill>
              <a:latin typeface="+mj-lt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808668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263238"/>
                </a:solidFill>
              </a:rPr>
              <a:t>14/17</a:t>
            </a:r>
            <a:endParaRPr lang="en-US" dirty="0">
              <a:solidFill>
                <a:srgbClr val="263238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48957" y="1197377"/>
            <a:ext cx="5760085" cy="320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5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61;p36"/>
          <p:cNvSpPr txBox="1">
            <a:spLocks/>
          </p:cNvSpPr>
          <p:nvPr/>
        </p:nvSpPr>
        <p:spPr>
          <a:xfrm>
            <a:off x="425302" y="499730"/>
            <a:ext cx="6432698" cy="39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025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l"/>
            <a:r>
              <a:rPr lang="en-US" sz="1800" b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Live demo</a:t>
            </a:r>
            <a:endParaRPr lang="en-US" sz="18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808668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263238"/>
                </a:solidFill>
              </a:rPr>
              <a:t>15/17</a:t>
            </a:r>
            <a:endParaRPr lang="en-US" dirty="0">
              <a:solidFill>
                <a:srgbClr val="263238"/>
              </a:solidFill>
            </a:endParaRPr>
          </a:p>
        </p:txBody>
      </p:sp>
      <p:pic>
        <p:nvPicPr>
          <p:cNvPr id="1028" name="Picture 4" descr="20 Outstanding Examples of Software Demos | Wyzow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11" y="1293811"/>
            <a:ext cx="4837578" cy="241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08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7" name="Google Shape;2157;p44"/>
          <p:cNvGrpSpPr/>
          <p:nvPr/>
        </p:nvGrpSpPr>
        <p:grpSpPr>
          <a:xfrm>
            <a:off x="4557713" y="2676349"/>
            <a:ext cx="1507331" cy="1458113"/>
            <a:chOff x="5032915" y="1966233"/>
            <a:chExt cx="2992444" cy="2707392"/>
          </a:xfrm>
        </p:grpSpPr>
        <p:sp>
          <p:nvSpPr>
            <p:cNvPr id="2158" name="Google Shape;2158;p44"/>
            <p:cNvSpPr/>
            <p:nvPr/>
          </p:nvSpPr>
          <p:spPr>
            <a:xfrm>
              <a:off x="6970915" y="3772346"/>
              <a:ext cx="235119" cy="901278"/>
            </a:xfrm>
            <a:custGeom>
              <a:avLst/>
              <a:gdLst/>
              <a:ahLst/>
              <a:cxnLst/>
              <a:rect l="l" t="t" r="r" b="b"/>
              <a:pathLst>
                <a:path w="7336" h="28121" extrusionOk="0">
                  <a:moveTo>
                    <a:pt x="0" y="0"/>
                  </a:moveTo>
                  <a:lnTo>
                    <a:pt x="5965" y="28121"/>
                  </a:lnTo>
                  <a:lnTo>
                    <a:pt x="7336" y="28121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grpSp>
          <p:nvGrpSpPr>
            <p:cNvPr id="2159" name="Google Shape;2159;p44"/>
            <p:cNvGrpSpPr/>
            <p:nvPr/>
          </p:nvGrpSpPr>
          <p:grpSpPr>
            <a:xfrm>
              <a:off x="5032915" y="1966233"/>
              <a:ext cx="2992444" cy="2707392"/>
              <a:chOff x="5326840" y="1961634"/>
              <a:chExt cx="2992444" cy="2707392"/>
            </a:xfrm>
          </p:grpSpPr>
          <p:sp>
            <p:nvSpPr>
              <p:cNvPr id="2160" name="Google Shape;2160;p44"/>
              <p:cNvSpPr/>
              <p:nvPr/>
            </p:nvSpPr>
            <p:spPr>
              <a:xfrm>
                <a:off x="6182704" y="4001777"/>
                <a:ext cx="338865" cy="205665"/>
              </a:xfrm>
              <a:custGeom>
                <a:avLst/>
                <a:gdLst/>
                <a:ahLst/>
                <a:cxnLst/>
                <a:rect l="l" t="t" r="r" b="b"/>
                <a:pathLst>
                  <a:path w="10573" h="6417" extrusionOk="0">
                    <a:moveTo>
                      <a:pt x="5460" y="0"/>
                    </a:moveTo>
                    <a:lnTo>
                      <a:pt x="4157" y="2724"/>
                    </a:lnTo>
                    <a:cubicBezTo>
                      <a:pt x="4157" y="2724"/>
                      <a:pt x="1619" y="2151"/>
                      <a:pt x="575" y="2151"/>
                    </a:cubicBezTo>
                    <a:cubicBezTo>
                      <a:pt x="181" y="2151"/>
                      <a:pt x="0" y="2232"/>
                      <a:pt x="247" y="2456"/>
                    </a:cubicBezTo>
                    <a:cubicBezTo>
                      <a:pt x="1049" y="3191"/>
                      <a:pt x="6931" y="5698"/>
                      <a:pt x="8384" y="6299"/>
                    </a:cubicBezTo>
                    <a:lnTo>
                      <a:pt x="8702" y="6416"/>
                    </a:lnTo>
                    <a:lnTo>
                      <a:pt x="10573" y="2423"/>
                    </a:lnTo>
                    <a:lnTo>
                      <a:pt x="5460" y="0"/>
                    </a:lnTo>
                    <a:close/>
                  </a:path>
                </a:pathLst>
              </a:custGeom>
              <a:solidFill>
                <a:srgbClr val="19B5B1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61" name="Google Shape;2161;p44"/>
              <p:cNvSpPr/>
              <p:nvPr/>
            </p:nvSpPr>
            <p:spPr>
              <a:xfrm>
                <a:off x="6402663" y="4151515"/>
                <a:ext cx="8143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1678" extrusionOk="0">
                    <a:moveTo>
                      <a:pt x="1626" y="0"/>
                    </a:moveTo>
                    <a:cubicBezTo>
                      <a:pt x="1474" y="0"/>
                      <a:pt x="1321" y="19"/>
                      <a:pt x="1170" y="57"/>
                    </a:cubicBezTo>
                    <a:cubicBezTo>
                      <a:pt x="702" y="157"/>
                      <a:pt x="285" y="441"/>
                      <a:pt x="1" y="825"/>
                    </a:cubicBezTo>
                    <a:lnTo>
                      <a:pt x="1872" y="1677"/>
                    </a:lnTo>
                    <a:lnTo>
                      <a:pt x="2540" y="240"/>
                    </a:lnTo>
                    <a:cubicBezTo>
                      <a:pt x="2258" y="82"/>
                      <a:pt x="1944" y="0"/>
                      <a:pt x="16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62" name="Google Shape;2162;p44"/>
              <p:cNvSpPr/>
              <p:nvPr/>
            </p:nvSpPr>
            <p:spPr>
              <a:xfrm>
                <a:off x="6185332" y="4070973"/>
                <a:ext cx="277874" cy="136469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4258" extrusionOk="0">
                    <a:moveTo>
                      <a:pt x="507" y="1"/>
                    </a:moveTo>
                    <a:cubicBezTo>
                      <a:pt x="219" y="1"/>
                      <a:pt x="0" y="40"/>
                      <a:pt x="31" y="164"/>
                    </a:cubicBezTo>
                    <a:cubicBezTo>
                      <a:pt x="98" y="514"/>
                      <a:pt x="5930" y="3271"/>
                      <a:pt x="8620" y="4257"/>
                    </a:cubicBezTo>
                    <a:lnTo>
                      <a:pt x="8670" y="4140"/>
                    </a:lnTo>
                    <a:lnTo>
                      <a:pt x="1819" y="982"/>
                    </a:lnTo>
                    <a:cubicBezTo>
                      <a:pt x="1819" y="982"/>
                      <a:pt x="1970" y="264"/>
                      <a:pt x="1686" y="113"/>
                    </a:cubicBezTo>
                    <a:cubicBezTo>
                      <a:pt x="1686" y="113"/>
                      <a:pt x="997" y="1"/>
                      <a:pt x="5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63" name="Google Shape;2163;p44"/>
              <p:cNvSpPr/>
              <p:nvPr/>
            </p:nvSpPr>
            <p:spPr>
              <a:xfrm>
                <a:off x="6187383" y="4073537"/>
                <a:ext cx="278514" cy="131213"/>
              </a:xfrm>
              <a:custGeom>
                <a:avLst/>
                <a:gdLst/>
                <a:ahLst/>
                <a:cxnLst/>
                <a:rect l="l" t="t" r="r" b="b"/>
                <a:pathLst>
                  <a:path w="8690" h="4094" extrusionOk="0">
                    <a:moveTo>
                      <a:pt x="1" y="0"/>
                    </a:moveTo>
                    <a:cubicBezTo>
                      <a:pt x="18" y="17"/>
                      <a:pt x="51" y="33"/>
                      <a:pt x="84" y="50"/>
                    </a:cubicBezTo>
                    <a:cubicBezTo>
                      <a:pt x="151" y="84"/>
                      <a:pt x="235" y="134"/>
                      <a:pt x="335" y="184"/>
                    </a:cubicBezTo>
                    <a:lnTo>
                      <a:pt x="1237" y="668"/>
                    </a:lnTo>
                    <a:cubicBezTo>
                      <a:pt x="2006" y="1069"/>
                      <a:pt x="3092" y="1604"/>
                      <a:pt x="4295" y="2172"/>
                    </a:cubicBezTo>
                    <a:cubicBezTo>
                      <a:pt x="5481" y="2740"/>
                      <a:pt x="6584" y="3225"/>
                      <a:pt x="7386" y="3559"/>
                    </a:cubicBezTo>
                    <a:lnTo>
                      <a:pt x="8338" y="3960"/>
                    </a:lnTo>
                    <a:lnTo>
                      <a:pt x="8589" y="4077"/>
                    </a:lnTo>
                    <a:cubicBezTo>
                      <a:pt x="8622" y="4077"/>
                      <a:pt x="8656" y="4094"/>
                      <a:pt x="8689" y="4094"/>
                    </a:cubicBezTo>
                    <a:cubicBezTo>
                      <a:pt x="8656" y="4077"/>
                      <a:pt x="8622" y="4060"/>
                      <a:pt x="8606" y="4060"/>
                    </a:cubicBezTo>
                    <a:lnTo>
                      <a:pt x="8338" y="3943"/>
                    </a:lnTo>
                    <a:cubicBezTo>
                      <a:pt x="8088" y="3826"/>
                      <a:pt x="7770" y="3693"/>
                      <a:pt x="7403" y="3526"/>
                    </a:cubicBezTo>
                    <a:cubicBezTo>
                      <a:pt x="6617" y="3158"/>
                      <a:pt x="5515" y="2673"/>
                      <a:pt x="4312" y="2105"/>
                    </a:cubicBezTo>
                    <a:cubicBezTo>
                      <a:pt x="3125" y="1537"/>
                      <a:pt x="2039" y="1003"/>
                      <a:pt x="1254" y="618"/>
                    </a:cubicBezTo>
                    <a:cubicBezTo>
                      <a:pt x="903" y="434"/>
                      <a:pt x="586" y="284"/>
                      <a:pt x="335" y="150"/>
                    </a:cubicBezTo>
                    <a:cubicBezTo>
                      <a:pt x="251" y="117"/>
                      <a:pt x="168" y="67"/>
                      <a:pt x="84" y="33"/>
                    </a:cubicBezTo>
                    <a:cubicBezTo>
                      <a:pt x="68" y="17"/>
                      <a:pt x="34" y="0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64" name="Google Shape;2164;p44"/>
              <p:cNvSpPr/>
              <p:nvPr/>
            </p:nvSpPr>
            <p:spPr>
              <a:xfrm>
                <a:off x="6238791" y="4071903"/>
                <a:ext cx="9679" cy="33236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03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68" y="318"/>
                      <a:pt x="201" y="686"/>
                      <a:pt x="118" y="1037"/>
                    </a:cubicBezTo>
                    <a:cubicBezTo>
                      <a:pt x="302" y="703"/>
                      <a:pt x="252" y="285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65" name="Google Shape;2165;p44"/>
              <p:cNvSpPr/>
              <p:nvPr/>
            </p:nvSpPr>
            <p:spPr>
              <a:xfrm>
                <a:off x="6312698" y="4088504"/>
                <a:ext cx="6987" cy="14038"/>
              </a:xfrm>
              <a:custGeom>
                <a:avLst/>
                <a:gdLst/>
                <a:ahLst/>
                <a:cxnLst/>
                <a:rect l="l" t="t" r="r" b="b"/>
                <a:pathLst>
                  <a:path w="218" h="438" extrusionOk="0">
                    <a:moveTo>
                      <a:pt x="17" y="1"/>
                    </a:moveTo>
                    <a:cubicBezTo>
                      <a:pt x="1" y="1"/>
                      <a:pt x="34" y="118"/>
                      <a:pt x="84" y="235"/>
                    </a:cubicBezTo>
                    <a:cubicBezTo>
                      <a:pt x="131" y="343"/>
                      <a:pt x="177" y="437"/>
                      <a:pt x="197" y="437"/>
                    </a:cubicBezTo>
                    <a:cubicBezTo>
                      <a:pt x="199" y="437"/>
                      <a:pt x="200" y="436"/>
                      <a:pt x="201" y="435"/>
                    </a:cubicBezTo>
                    <a:cubicBezTo>
                      <a:pt x="218" y="435"/>
                      <a:pt x="201" y="335"/>
                      <a:pt x="151" y="201"/>
                    </a:cubicBezTo>
                    <a:cubicBezTo>
                      <a:pt x="101" y="84"/>
                      <a:pt x="34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66" name="Google Shape;2166;p44"/>
              <p:cNvSpPr/>
              <p:nvPr/>
            </p:nvSpPr>
            <p:spPr>
              <a:xfrm>
                <a:off x="6317538" y="4083152"/>
                <a:ext cx="17692" cy="8077"/>
              </a:xfrm>
              <a:custGeom>
                <a:avLst/>
                <a:gdLst/>
                <a:ahLst/>
                <a:cxnLst/>
                <a:rect l="l" t="t" r="r" b="b"/>
                <a:pathLst>
                  <a:path w="552" h="252" extrusionOk="0">
                    <a:moveTo>
                      <a:pt x="0" y="1"/>
                    </a:moveTo>
                    <a:cubicBezTo>
                      <a:pt x="0" y="17"/>
                      <a:pt x="117" y="84"/>
                      <a:pt x="267" y="151"/>
                    </a:cubicBezTo>
                    <a:cubicBezTo>
                      <a:pt x="351" y="201"/>
                      <a:pt x="451" y="235"/>
                      <a:pt x="551" y="251"/>
                    </a:cubicBezTo>
                    <a:cubicBezTo>
                      <a:pt x="551" y="235"/>
                      <a:pt x="434" y="168"/>
                      <a:pt x="284" y="84"/>
                    </a:cubicBezTo>
                    <a:cubicBezTo>
                      <a:pt x="201" y="34"/>
                      <a:pt x="100" y="17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67" name="Google Shape;2167;p44"/>
              <p:cNvSpPr/>
              <p:nvPr/>
            </p:nvSpPr>
            <p:spPr>
              <a:xfrm>
                <a:off x="6322890" y="4073537"/>
                <a:ext cx="20384" cy="823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25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4" y="100"/>
                      <a:pt x="184" y="167"/>
                      <a:pt x="284" y="201"/>
                    </a:cubicBezTo>
                    <a:cubicBezTo>
                      <a:pt x="372" y="238"/>
                      <a:pt x="460" y="257"/>
                      <a:pt x="547" y="257"/>
                    </a:cubicBezTo>
                    <a:cubicBezTo>
                      <a:pt x="577" y="257"/>
                      <a:pt x="606" y="255"/>
                      <a:pt x="635" y="251"/>
                    </a:cubicBezTo>
                    <a:cubicBezTo>
                      <a:pt x="418" y="167"/>
                      <a:pt x="217" y="84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68" name="Google Shape;2168;p44"/>
              <p:cNvSpPr/>
              <p:nvPr/>
            </p:nvSpPr>
            <p:spPr>
              <a:xfrm>
                <a:off x="6276835" y="4059595"/>
                <a:ext cx="27018" cy="28941"/>
              </a:xfrm>
              <a:custGeom>
                <a:avLst/>
                <a:gdLst/>
                <a:ahLst/>
                <a:cxnLst/>
                <a:rect l="l" t="t" r="r" b="b"/>
                <a:pathLst>
                  <a:path w="843" h="903" extrusionOk="0">
                    <a:moveTo>
                      <a:pt x="134" y="67"/>
                    </a:moveTo>
                    <a:cubicBezTo>
                      <a:pt x="284" y="67"/>
                      <a:pt x="435" y="134"/>
                      <a:pt x="535" y="235"/>
                    </a:cubicBezTo>
                    <a:cubicBezTo>
                      <a:pt x="635" y="318"/>
                      <a:pt x="702" y="435"/>
                      <a:pt x="735" y="552"/>
                    </a:cubicBezTo>
                    <a:cubicBezTo>
                      <a:pt x="757" y="628"/>
                      <a:pt x="765" y="705"/>
                      <a:pt x="763" y="781"/>
                    </a:cubicBezTo>
                    <a:lnTo>
                      <a:pt x="763" y="781"/>
                    </a:lnTo>
                    <a:cubicBezTo>
                      <a:pt x="708" y="750"/>
                      <a:pt x="628" y="703"/>
                      <a:pt x="535" y="636"/>
                    </a:cubicBezTo>
                    <a:cubicBezTo>
                      <a:pt x="435" y="569"/>
                      <a:pt x="334" y="485"/>
                      <a:pt x="251" y="385"/>
                    </a:cubicBezTo>
                    <a:cubicBezTo>
                      <a:pt x="184" y="335"/>
                      <a:pt x="134" y="285"/>
                      <a:pt x="100" y="218"/>
                    </a:cubicBezTo>
                    <a:cubicBezTo>
                      <a:pt x="50" y="168"/>
                      <a:pt x="67" y="84"/>
                      <a:pt x="134" y="67"/>
                    </a:cubicBezTo>
                    <a:close/>
                    <a:moveTo>
                      <a:pt x="117" y="1"/>
                    </a:moveTo>
                    <a:cubicBezTo>
                      <a:pt x="67" y="17"/>
                      <a:pt x="17" y="67"/>
                      <a:pt x="0" y="118"/>
                    </a:cubicBezTo>
                    <a:cubicBezTo>
                      <a:pt x="0" y="168"/>
                      <a:pt x="17" y="218"/>
                      <a:pt x="34" y="251"/>
                    </a:cubicBezTo>
                    <a:cubicBezTo>
                      <a:pt x="84" y="318"/>
                      <a:pt x="134" y="385"/>
                      <a:pt x="201" y="435"/>
                    </a:cubicBezTo>
                    <a:cubicBezTo>
                      <a:pt x="301" y="519"/>
                      <a:pt x="401" y="602"/>
                      <a:pt x="518" y="686"/>
                    </a:cubicBezTo>
                    <a:cubicBezTo>
                      <a:pt x="597" y="738"/>
                      <a:pt x="675" y="780"/>
                      <a:pt x="761" y="812"/>
                    </a:cubicBezTo>
                    <a:lnTo>
                      <a:pt x="761" y="812"/>
                    </a:lnTo>
                    <a:cubicBezTo>
                      <a:pt x="760" y="842"/>
                      <a:pt x="756" y="872"/>
                      <a:pt x="752" y="903"/>
                    </a:cubicBezTo>
                    <a:cubicBezTo>
                      <a:pt x="752" y="903"/>
                      <a:pt x="766" y="875"/>
                      <a:pt x="781" y="819"/>
                    </a:cubicBezTo>
                    <a:lnTo>
                      <a:pt x="781" y="819"/>
                    </a:lnTo>
                    <a:cubicBezTo>
                      <a:pt x="799" y="825"/>
                      <a:pt x="817" y="831"/>
                      <a:pt x="836" y="836"/>
                    </a:cubicBezTo>
                    <a:cubicBezTo>
                      <a:pt x="842" y="829"/>
                      <a:pt x="824" y="817"/>
                      <a:pt x="787" y="795"/>
                    </a:cubicBezTo>
                    <a:lnTo>
                      <a:pt x="787" y="795"/>
                    </a:lnTo>
                    <a:cubicBezTo>
                      <a:pt x="802" y="713"/>
                      <a:pt x="802" y="616"/>
                      <a:pt x="785" y="535"/>
                    </a:cubicBezTo>
                    <a:cubicBezTo>
                      <a:pt x="719" y="218"/>
                      <a:pt x="435" y="1"/>
                      <a:pt x="1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69" name="Google Shape;2169;p44"/>
              <p:cNvSpPr/>
              <p:nvPr/>
            </p:nvSpPr>
            <p:spPr>
              <a:xfrm>
                <a:off x="6300391" y="4069371"/>
                <a:ext cx="23044" cy="16506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15" extrusionOk="0">
                    <a:moveTo>
                      <a:pt x="492" y="1"/>
                    </a:moveTo>
                    <a:cubicBezTo>
                      <a:pt x="418" y="1"/>
                      <a:pt x="345" y="23"/>
                      <a:pt x="284" y="63"/>
                    </a:cubicBezTo>
                    <a:cubicBezTo>
                      <a:pt x="201" y="113"/>
                      <a:pt x="134" y="180"/>
                      <a:pt x="84" y="264"/>
                    </a:cubicBezTo>
                    <a:cubicBezTo>
                      <a:pt x="34" y="331"/>
                      <a:pt x="0" y="414"/>
                      <a:pt x="17" y="514"/>
                    </a:cubicBezTo>
                    <a:lnTo>
                      <a:pt x="17" y="498"/>
                    </a:lnTo>
                    <a:cubicBezTo>
                      <a:pt x="50" y="431"/>
                      <a:pt x="84" y="364"/>
                      <a:pt x="117" y="280"/>
                    </a:cubicBezTo>
                    <a:cubicBezTo>
                      <a:pt x="184" y="214"/>
                      <a:pt x="251" y="163"/>
                      <a:pt x="318" y="113"/>
                    </a:cubicBezTo>
                    <a:cubicBezTo>
                      <a:pt x="372" y="81"/>
                      <a:pt x="433" y="62"/>
                      <a:pt x="496" y="62"/>
                    </a:cubicBezTo>
                    <a:cubicBezTo>
                      <a:pt x="531" y="62"/>
                      <a:pt x="566" y="68"/>
                      <a:pt x="602" y="80"/>
                    </a:cubicBezTo>
                    <a:cubicBezTo>
                      <a:pt x="669" y="130"/>
                      <a:pt x="585" y="247"/>
                      <a:pt x="502" y="297"/>
                    </a:cubicBezTo>
                    <a:cubicBezTo>
                      <a:pt x="435" y="347"/>
                      <a:pt x="368" y="381"/>
                      <a:pt x="284" y="431"/>
                    </a:cubicBezTo>
                    <a:cubicBezTo>
                      <a:pt x="134" y="481"/>
                      <a:pt x="50" y="498"/>
                      <a:pt x="50" y="514"/>
                    </a:cubicBezTo>
                    <a:cubicBezTo>
                      <a:pt x="134" y="514"/>
                      <a:pt x="218" y="498"/>
                      <a:pt x="301" y="464"/>
                    </a:cubicBezTo>
                    <a:cubicBezTo>
                      <a:pt x="385" y="431"/>
                      <a:pt x="468" y="397"/>
                      <a:pt x="552" y="347"/>
                    </a:cubicBezTo>
                    <a:cubicBezTo>
                      <a:pt x="602" y="314"/>
                      <a:pt x="635" y="280"/>
                      <a:pt x="669" y="230"/>
                    </a:cubicBezTo>
                    <a:cubicBezTo>
                      <a:pt x="719" y="163"/>
                      <a:pt x="702" y="80"/>
                      <a:pt x="635" y="30"/>
                    </a:cubicBezTo>
                    <a:cubicBezTo>
                      <a:pt x="589" y="10"/>
                      <a:pt x="540" y="1"/>
                      <a:pt x="49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70" name="Google Shape;2170;p44"/>
              <p:cNvSpPr/>
              <p:nvPr/>
            </p:nvSpPr>
            <p:spPr>
              <a:xfrm>
                <a:off x="6403753" y="4148053"/>
                <a:ext cx="79804" cy="2939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917" extrusionOk="0">
                    <a:moveTo>
                      <a:pt x="1496" y="0"/>
                    </a:moveTo>
                    <a:cubicBezTo>
                      <a:pt x="1021" y="0"/>
                      <a:pt x="559" y="194"/>
                      <a:pt x="234" y="566"/>
                    </a:cubicBezTo>
                    <a:cubicBezTo>
                      <a:pt x="150" y="632"/>
                      <a:pt x="100" y="716"/>
                      <a:pt x="34" y="816"/>
                    </a:cubicBezTo>
                    <a:cubicBezTo>
                      <a:pt x="17" y="850"/>
                      <a:pt x="0" y="883"/>
                      <a:pt x="0" y="916"/>
                    </a:cubicBezTo>
                    <a:cubicBezTo>
                      <a:pt x="0" y="916"/>
                      <a:pt x="84" y="783"/>
                      <a:pt x="267" y="599"/>
                    </a:cubicBezTo>
                    <a:cubicBezTo>
                      <a:pt x="599" y="256"/>
                      <a:pt x="1056" y="64"/>
                      <a:pt x="1526" y="64"/>
                    </a:cubicBezTo>
                    <a:cubicBezTo>
                      <a:pt x="1719" y="64"/>
                      <a:pt x="1915" y="96"/>
                      <a:pt x="2105" y="165"/>
                    </a:cubicBezTo>
                    <a:cubicBezTo>
                      <a:pt x="2356" y="248"/>
                      <a:pt x="2490" y="332"/>
                      <a:pt x="2490" y="332"/>
                    </a:cubicBezTo>
                    <a:cubicBezTo>
                      <a:pt x="2473" y="298"/>
                      <a:pt x="2440" y="265"/>
                      <a:pt x="2406" y="248"/>
                    </a:cubicBezTo>
                    <a:cubicBezTo>
                      <a:pt x="2323" y="198"/>
                      <a:pt x="2222" y="148"/>
                      <a:pt x="2122" y="114"/>
                    </a:cubicBezTo>
                    <a:cubicBezTo>
                      <a:pt x="1918" y="38"/>
                      <a:pt x="1706" y="0"/>
                      <a:pt x="149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71" name="Google Shape;2171;p44"/>
              <p:cNvSpPr/>
              <p:nvPr/>
            </p:nvSpPr>
            <p:spPr>
              <a:xfrm>
                <a:off x="6468013" y="4082094"/>
                <a:ext cx="31089" cy="68042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123" extrusionOk="0">
                    <a:moveTo>
                      <a:pt x="969" y="0"/>
                    </a:moveTo>
                    <a:lnTo>
                      <a:pt x="969" y="0"/>
                    </a:lnTo>
                    <a:cubicBezTo>
                      <a:pt x="602" y="685"/>
                      <a:pt x="284" y="1404"/>
                      <a:pt x="0" y="2122"/>
                    </a:cubicBezTo>
                    <a:cubicBezTo>
                      <a:pt x="368" y="1437"/>
                      <a:pt x="685" y="736"/>
                      <a:pt x="9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72" name="Google Shape;2172;p44"/>
              <p:cNvSpPr/>
              <p:nvPr/>
            </p:nvSpPr>
            <p:spPr>
              <a:xfrm>
                <a:off x="6341608" y="4130266"/>
                <a:ext cx="48235" cy="22018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687" extrusionOk="0">
                    <a:moveTo>
                      <a:pt x="5" y="0"/>
                    </a:moveTo>
                    <a:cubicBezTo>
                      <a:pt x="3" y="0"/>
                      <a:pt x="2" y="0"/>
                      <a:pt x="1" y="1"/>
                    </a:cubicBezTo>
                    <a:cubicBezTo>
                      <a:pt x="452" y="319"/>
                      <a:pt x="970" y="552"/>
                      <a:pt x="1505" y="686"/>
                    </a:cubicBezTo>
                    <a:cubicBezTo>
                      <a:pt x="1505" y="669"/>
                      <a:pt x="1171" y="536"/>
                      <a:pt x="753" y="352"/>
                    </a:cubicBezTo>
                    <a:cubicBezTo>
                      <a:pt x="353" y="176"/>
                      <a:pt x="45" y="0"/>
                      <a:pt x="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73" name="Google Shape;2173;p44"/>
              <p:cNvSpPr/>
              <p:nvPr/>
            </p:nvSpPr>
            <p:spPr>
              <a:xfrm>
                <a:off x="6412855" y="4167476"/>
                <a:ext cx="9134" cy="7371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30" extrusionOk="0">
                    <a:moveTo>
                      <a:pt x="259" y="1"/>
                    </a:moveTo>
                    <a:cubicBezTo>
                      <a:pt x="224" y="1"/>
                      <a:pt x="158" y="19"/>
                      <a:pt x="100" y="77"/>
                    </a:cubicBezTo>
                    <a:cubicBezTo>
                      <a:pt x="17" y="143"/>
                      <a:pt x="0" y="227"/>
                      <a:pt x="17" y="227"/>
                    </a:cubicBezTo>
                    <a:cubicBezTo>
                      <a:pt x="19" y="229"/>
                      <a:pt x="21" y="230"/>
                      <a:pt x="23" y="230"/>
                    </a:cubicBezTo>
                    <a:cubicBezTo>
                      <a:pt x="44" y="230"/>
                      <a:pt x="91" y="171"/>
                      <a:pt x="151" y="127"/>
                    </a:cubicBezTo>
                    <a:cubicBezTo>
                      <a:pt x="217" y="60"/>
                      <a:pt x="284" y="26"/>
                      <a:pt x="284" y="10"/>
                    </a:cubicBezTo>
                    <a:cubicBezTo>
                      <a:pt x="284" y="5"/>
                      <a:pt x="275" y="1"/>
                      <a:pt x="25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74" name="Google Shape;2174;p44"/>
              <p:cNvSpPr/>
              <p:nvPr/>
            </p:nvSpPr>
            <p:spPr>
              <a:xfrm>
                <a:off x="6431572" y="4157925"/>
                <a:ext cx="9679" cy="3814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19" extrusionOk="0">
                    <a:moveTo>
                      <a:pt x="275" y="0"/>
                    </a:moveTo>
                    <a:cubicBezTo>
                      <a:pt x="246" y="0"/>
                      <a:pt x="199" y="12"/>
                      <a:pt x="151" y="24"/>
                    </a:cubicBezTo>
                    <a:cubicBezTo>
                      <a:pt x="68" y="57"/>
                      <a:pt x="1" y="90"/>
                      <a:pt x="18" y="107"/>
                    </a:cubicBezTo>
                    <a:cubicBezTo>
                      <a:pt x="18" y="114"/>
                      <a:pt x="29" y="118"/>
                      <a:pt x="49" y="118"/>
                    </a:cubicBezTo>
                    <a:cubicBezTo>
                      <a:pt x="76" y="118"/>
                      <a:pt x="119" y="110"/>
                      <a:pt x="168" y="90"/>
                    </a:cubicBezTo>
                    <a:cubicBezTo>
                      <a:pt x="252" y="74"/>
                      <a:pt x="302" y="24"/>
                      <a:pt x="302" y="7"/>
                    </a:cubicBezTo>
                    <a:cubicBezTo>
                      <a:pt x="297" y="2"/>
                      <a:pt x="288" y="0"/>
                      <a:pt x="27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75" name="Google Shape;2175;p44"/>
              <p:cNvSpPr/>
              <p:nvPr/>
            </p:nvSpPr>
            <p:spPr>
              <a:xfrm>
                <a:off x="6450866" y="4156418"/>
                <a:ext cx="11282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09" extrusionOk="0">
                    <a:moveTo>
                      <a:pt x="138" y="0"/>
                    </a:moveTo>
                    <a:cubicBezTo>
                      <a:pt x="50" y="0"/>
                      <a:pt x="0" y="40"/>
                      <a:pt x="0" y="54"/>
                    </a:cubicBezTo>
                    <a:cubicBezTo>
                      <a:pt x="17" y="71"/>
                      <a:pt x="84" y="71"/>
                      <a:pt x="168" y="71"/>
                    </a:cubicBezTo>
                    <a:cubicBezTo>
                      <a:pt x="235" y="84"/>
                      <a:pt x="303" y="109"/>
                      <a:pt x="326" y="109"/>
                    </a:cubicBezTo>
                    <a:cubicBezTo>
                      <a:pt x="332" y="109"/>
                      <a:pt x="335" y="107"/>
                      <a:pt x="335" y="104"/>
                    </a:cubicBezTo>
                    <a:cubicBezTo>
                      <a:pt x="351" y="87"/>
                      <a:pt x="285" y="21"/>
                      <a:pt x="184" y="4"/>
                    </a:cubicBezTo>
                    <a:cubicBezTo>
                      <a:pt x="168" y="1"/>
                      <a:pt x="153" y="0"/>
                      <a:pt x="13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76" name="Google Shape;2176;p44"/>
              <p:cNvSpPr/>
              <p:nvPr/>
            </p:nvSpPr>
            <p:spPr>
              <a:xfrm>
                <a:off x="6469615" y="4160809"/>
                <a:ext cx="5929" cy="217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68" extrusionOk="0">
                    <a:moveTo>
                      <a:pt x="101" y="0"/>
                    </a:moveTo>
                    <a:cubicBezTo>
                      <a:pt x="50" y="0"/>
                      <a:pt x="0" y="17"/>
                      <a:pt x="0" y="34"/>
                    </a:cubicBezTo>
                    <a:cubicBezTo>
                      <a:pt x="0" y="51"/>
                      <a:pt x="50" y="67"/>
                      <a:pt x="101" y="67"/>
                    </a:cubicBezTo>
                    <a:cubicBezTo>
                      <a:pt x="151" y="67"/>
                      <a:pt x="184" y="67"/>
                      <a:pt x="184" y="51"/>
                    </a:cubicBezTo>
                    <a:cubicBezTo>
                      <a:pt x="184" y="17"/>
                      <a:pt x="151" y="0"/>
                      <a:pt x="1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77" name="Google Shape;2177;p44"/>
              <p:cNvSpPr/>
              <p:nvPr/>
            </p:nvSpPr>
            <p:spPr>
              <a:xfrm>
                <a:off x="7783761" y="2885764"/>
                <a:ext cx="327231" cy="174256"/>
              </a:xfrm>
              <a:custGeom>
                <a:avLst/>
                <a:gdLst/>
                <a:ahLst/>
                <a:cxnLst/>
                <a:rect l="l" t="t" r="r" b="b"/>
                <a:pathLst>
                  <a:path w="10210" h="5437" extrusionOk="0">
                    <a:moveTo>
                      <a:pt x="8316" y="1249"/>
                    </a:moveTo>
                    <a:cubicBezTo>
                      <a:pt x="8590" y="1249"/>
                      <a:pt x="8936" y="1291"/>
                      <a:pt x="9156" y="1471"/>
                    </a:cubicBezTo>
                    <a:cubicBezTo>
                      <a:pt x="9323" y="1638"/>
                      <a:pt x="9424" y="1872"/>
                      <a:pt x="9390" y="2106"/>
                    </a:cubicBezTo>
                    <a:cubicBezTo>
                      <a:pt x="9424" y="2373"/>
                      <a:pt x="9323" y="2640"/>
                      <a:pt x="9106" y="2824"/>
                    </a:cubicBezTo>
                    <a:lnTo>
                      <a:pt x="9123" y="2824"/>
                    </a:lnTo>
                    <a:cubicBezTo>
                      <a:pt x="8912" y="2975"/>
                      <a:pt x="8612" y="3023"/>
                      <a:pt x="8318" y="3023"/>
                    </a:cubicBezTo>
                    <a:cubicBezTo>
                      <a:pt x="8122" y="3023"/>
                      <a:pt x="7930" y="3001"/>
                      <a:pt x="7770" y="2975"/>
                    </a:cubicBezTo>
                    <a:cubicBezTo>
                      <a:pt x="7970" y="2407"/>
                      <a:pt x="8104" y="1838"/>
                      <a:pt x="8154" y="1254"/>
                    </a:cubicBezTo>
                    <a:cubicBezTo>
                      <a:pt x="8203" y="1251"/>
                      <a:pt x="8258" y="1249"/>
                      <a:pt x="8316" y="1249"/>
                    </a:cubicBezTo>
                    <a:close/>
                    <a:moveTo>
                      <a:pt x="251" y="1"/>
                    </a:moveTo>
                    <a:cubicBezTo>
                      <a:pt x="251" y="1"/>
                      <a:pt x="0" y="5247"/>
                      <a:pt x="4027" y="5431"/>
                    </a:cubicBezTo>
                    <a:cubicBezTo>
                      <a:pt x="4113" y="5435"/>
                      <a:pt x="4197" y="5437"/>
                      <a:pt x="4279" y="5437"/>
                    </a:cubicBezTo>
                    <a:cubicBezTo>
                      <a:pt x="5913" y="5437"/>
                      <a:pt x="6879" y="4663"/>
                      <a:pt x="7435" y="3693"/>
                    </a:cubicBezTo>
                    <a:cubicBezTo>
                      <a:pt x="7719" y="3760"/>
                      <a:pt x="8020" y="3810"/>
                      <a:pt x="8338" y="3810"/>
                    </a:cubicBezTo>
                    <a:cubicBezTo>
                      <a:pt x="8362" y="3811"/>
                      <a:pt x="8386" y="3811"/>
                      <a:pt x="8411" y="3811"/>
                    </a:cubicBezTo>
                    <a:cubicBezTo>
                      <a:pt x="8821" y="3811"/>
                      <a:pt x="9227" y="3680"/>
                      <a:pt x="9574" y="3459"/>
                    </a:cubicBezTo>
                    <a:cubicBezTo>
                      <a:pt x="9858" y="3242"/>
                      <a:pt x="10176" y="2858"/>
                      <a:pt x="10176" y="2106"/>
                    </a:cubicBezTo>
                    <a:cubicBezTo>
                      <a:pt x="10209" y="1638"/>
                      <a:pt x="10009" y="1187"/>
                      <a:pt x="9658" y="886"/>
                    </a:cubicBezTo>
                    <a:cubicBezTo>
                      <a:pt x="9278" y="598"/>
                      <a:pt x="8816" y="447"/>
                      <a:pt x="8346" y="447"/>
                    </a:cubicBezTo>
                    <a:cubicBezTo>
                      <a:pt x="8299" y="447"/>
                      <a:pt x="8251" y="449"/>
                      <a:pt x="8204" y="452"/>
                    </a:cubicBezTo>
                    <a:cubicBezTo>
                      <a:pt x="8204" y="184"/>
                      <a:pt x="8187" y="1"/>
                      <a:pt x="8187" y="1"/>
                    </a:cubicBezTo>
                    <a:close/>
                  </a:path>
                </a:pathLst>
              </a:custGeom>
              <a:solidFill>
                <a:srgbClr val="19B5B1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78" name="Google Shape;2178;p44"/>
              <p:cNvSpPr/>
              <p:nvPr/>
            </p:nvSpPr>
            <p:spPr>
              <a:xfrm>
                <a:off x="7835170" y="2597122"/>
                <a:ext cx="152109" cy="273675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8539" extrusionOk="0">
                    <a:moveTo>
                      <a:pt x="2256" y="1"/>
                    </a:moveTo>
                    <a:cubicBezTo>
                      <a:pt x="2237" y="16"/>
                      <a:pt x="2218" y="32"/>
                      <a:pt x="2199" y="49"/>
                    </a:cubicBezTo>
                    <a:lnTo>
                      <a:pt x="2199" y="49"/>
                    </a:lnTo>
                    <a:cubicBezTo>
                      <a:pt x="1580" y="475"/>
                      <a:pt x="1276" y="1198"/>
                      <a:pt x="1420" y="1922"/>
                    </a:cubicBezTo>
                    <a:cubicBezTo>
                      <a:pt x="1470" y="2290"/>
                      <a:pt x="1654" y="2607"/>
                      <a:pt x="1905" y="2858"/>
                    </a:cubicBezTo>
                    <a:cubicBezTo>
                      <a:pt x="2156" y="3092"/>
                      <a:pt x="2423" y="3275"/>
                      <a:pt x="2573" y="3526"/>
                    </a:cubicBezTo>
                    <a:cubicBezTo>
                      <a:pt x="2707" y="3777"/>
                      <a:pt x="2707" y="4077"/>
                      <a:pt x="2557" y="4328"/>
                    </a:cubicBezTo>
                    <a:cubicBezTo>
                      <a:pt x="2423" y="4579"/>
                      <a:pt x="2222" y="4779"/>
                      <a:pt x="1988" y="4930"/>
                    </a:cubicBezTo>
                    <a:cubicBezTo>
                      <a:pt x="1537" y="5230"/>
                      <a:pt x="1036" y="5397"/>
                      <a:pt x="635" y="5698"/>
                    </a:cubicBezTo>
                    <a:cubicBezTo>
                      <a:pt x="284" y="5966"/>
                      <a:pt x="50" y="6383"/>
                      <a:pt x="17" y="6834"/>
                    </a:cubicBezTo>
                    <a:cubicBezTo>
                      <a:pt x="0" y="7152"/>
                      <a:pt x="67" y="7486"/>
                      <a:pt x="217" y="7787"/>
                    </a:cubicBezTo>
                    <a:cubicBezTo>
                      <a:pt x="318" y="7971"/>
                      <a:pt x="451" y="8138"/>
                      <a:pt x="602" y="8255"/>
                    </a:cubicBezTo>
                    <a:cubicBezTo>
                      <a:pt x="652" y="8288"/>
                      <a:pt x="702" y="8321"/>
                      <a:pt x="735" y="8355"/>
                    </a:cubicBezTo>
                    <a:cubicBezTo>
                      <a:pt x="769" y="8372"/>
                      <a:pt x="785" y="8372"/>
                      <a:pt x="785" y="8372"/>
                    </a:cubicBezTo>
                    <a:cubicBezTo>
                      <a:pt x="568" y="8204"/>
                      <a:pt x="401" y="8004"/>
                      <a:pt x="284" y="7753"/>
                    </a:cubicBezTo>
                    <a:cubicBezTo>
                      <a:pt x="134" y="7469"/>
                      <a:pt x="84" y="7152"/>
                      <a:pt x="117" y="6834"/>
                    </a:cubicBezTo>
                    <a:cubicBezTo>
                      <a:pt x="151" y="6417"/>
                      <a:pt x="368" y="6032"/>
                      <a:pt x="719" y="5798"/>
                    </a:cubicBezTo>
                    <a:cubicBezTo>
                      <a:pt x="1086" y="5514"/>
                      <a:pt x="1587" y="5364"/>
                      <a:pt x="2072" y="5047"/>
                    </a:cubicBezTo>
                    <a:cubicBezTo>
                      <a:pt x="2323" y="4880"/>
                      <a:pt x="2540" y="4662"/>
                      <a:pt x="2690" y="4395"/>
                    </a:cubicBezTo>
                    <a:cubicBezTo>
                      <a:pt x="2774" y="4261"/>
                      <a:pt x="2807" y="4094"/>
                      <a:pt x="2824" y="3927"/>
                    </a:cubicBezTo>
                    <a:cubicBezTo>
                      <a:pt x="2841" y="3760"/>
                      <a:pt x="2790" y="3593"/>
                      <a:pt x="2707" y="3443"/>
                    </a:cubicBezTo>
                    <a:cubicBezTo>
                      <a:pt x="2540" y="3142"/>
                      <a:pt x="2239" y="2958"/>
                      <a:pt x="2022" y="2741"/>
                    </a:cubicBezTo>
                    <a:cubicBezTo>
                      <a:pt x="1788" y="2507"/>
                      <a:pt x="1638" y="2223"/>
                      <a:pt x="1587" y="1905"/>
                    </a:cubicBezTo>
                    <a:cubicBezTo>
                      <a:pt x="1488" y="1397"/>
                      <a:pt x="1628" y="880"/>
                      <a:pt x="1953" y="496"/>
                    </a:cubicBezTo>
                    <a:lnTo>
                      <a:pt x="1953" y="496"/>
                    </a:lnTo>
                    <a:cubicBezTo>
                      <a:pt x="1937" y="609"/>
                      <a:pt x="1944" y="725"/>
                      <a:pt x="1972" y="836"/>
                    </a:cubicBezTo>
                    <a:cubicBezTo>
                      <a:pt x="2005" y="1037"/>
                      <a:pt x="2089" y="1220"/>
                      <a:pt x="2206" y="1371"/>
                    </a:cubicBezTo>
                    <a:cubicBezTo>
                      <a:pt x="2440" y="1655"/>
                      <a:pt x="2757" y="1872"/>
                      <a:pt x="3091" y="2022"/>
                    </a:cubicBezTo>
                    <a:cubicBezTo>
                      <a:pt x="3409" y="2156"/>
                      <a:pt x="3693" y="2323"/>
                      <a:pt x="3943" y="2557"/>
                    </a:cubicBezTo>
                    <a:cubicBezTo>
                      <a:pt x="4161" y="2774"/>
                      <a:pt x="4328" y="3058"/>
                      <a:pt x="4411" y="3376"/>
                    </a:cubicBezTo>
                    <a:cubicBezTo>
                      <a:pt x="4578" y="3944"/>
                      <a:pt x="4478" y="4562"/>
                      <a:pt x="4127" y="5047"/>
                    </a:cubicBezTo>
                    <a:cubicBezTo>
                      <a:pt x="3776" y="5481"/>
                      <a:pt x="3292" y="5765"/>
                      <a:pt x="3024" y="6199"/>
                    </a:cubicBezTo>
                    <a:cubicBezTo>
                      <a:pt x="2891" y="6417"/>
                      <a:pt x="2824" y="6651"/>
                      <a:pt x="2824" y="6901"/>
                    </a:cubicBezTo>
                    <a:cubicBezTo>
                      <a:pt x="2807" y="7118"/>
                      <a:pt x="2907" y="7336"/>
                      <a:pt x="3075" y="7486"/>
                    </a:cubicBezTo>
                    <a:cubicBezTo>
                      <a:pt x="3225" y="7603"/>
                      <a:pt x="3409" y="7670"/>
                      <a:pt x="3592" y="7720"/>
                    </a:cubicBezTo>
                    <a:cubicBezTo>
                      <a:pt x="3726" y="7753"/>
                      <a:pt x="3877" y="7787"/>
                      <a:pt x="4010" y="7854"/>
                    </a:cubicBezTo>
                    <a:cubicBezTo>
                      <a:pt x="4194" y="7954"/>
                      <a:pt x="4311" y="8138"/>
                      <a:pt x="4328" y="8338"/>
                    </a:cubicBezTo>
                    <a:cubicBezTo>
                      <a:pt x="4328" y="8405"/>
                      <a:pt x="4311" y="8472"/>
                      <a:pt x="4278" y="8539"/>
                    </a:cubicBezTo>
                    <a:cubicBezTo>
                      <a:pt x="4278" y="8539"/>
                      <a:pt x="4294" y="8522"/>
                      <a:pt x="4311" y="8505"/>
                    </a:cubicBezTo>
                    <a:cubicBezTo>
                      <a:pt x="4344" y="8455"/>
                      <a:pt x="4361" y="8388"/>
                      <a:pt x="4361" y="8338"/>
                    </a:cubicBezTo>
                    <a:cubicBezTo>
                      <a:pt x="4361" y="8121"/>
                      <a:pt x="4244" y="7904"/>
                      <a:pt x="4044" y="7803"/>
                    </a:cubicBezTo>
                    <a:cubicBezTo>
                      <a:pt x="3793" y="7653"/>
                      <a:pt x="3425" y="7653"/>
                      <a:pt x="3141" y="7419"/>
                    </a:cubicBezTo>
                    <a:cubicBezTo>
                      <a:pt x="2841" y="7169"/>
                      <a:pt x="2874" y="6667"/>
                      <a:pt x="3125" y="6266"/>
                    </a:cubicBezTo>
                    <a:cubicBezTo>
                      <a:pt x="3375" y="5865"/>
                      <a:pt x="3860" y="5598"/>
                      <a:pt x="4244" y="5147"/>
                    </a:cubicBezTo>
                    <a:cubicBezTo>
                      <a:pt x="4628" y="4612"/>
                      <a:pt x="4745" y="3944"/>
                      <a:pt x="4562" y="3326"/>
                    </a:cubicBezTo>
                    <a:cubicBezTo>
                      <a:pt x="4478" y="2991"/>
                      <a:pt x="4311" y="2691"/>
                      <a:pt x="4060" y="2440"/>
                    </a:cubicBezTo>
                    <a:cubicBezTo>
                      <a:pt x="3793" y="2206"/>
                      <a:pt x="3492" y="2006"/>
                      <a:pt x="3175" y="1872"/>
                    </a:cubicBezTo>
                    <a:cubicBezTo>
                      <a:pt x="2857" y="1738"/>
                      <a:pt x="2573" y="1538"/>
                      <a:pt x="2339" y="1270"/>
                    </a:cubicBezTo>
                    <a:cubicBezTo>
                      <a:pt x="2122" y="1003"/>
                      <a:pt x="2072" y="652"/>
                      <a:pt x="2189" y="335"/>
                    </a:cubicBezTo>
                    <a:cubicBezTo>
                      <a:pt x="2239" y="251"/>
                      <a:pt x="2289" y="201"/>
                      <a:pt x="2356" y="151"/>
                    </a:cubicBezTo>
                    <a:lnTo>
                      <a:pt x="2356" y="151"/>
                    </a:lnTo>
                    <a:cubicBezTo>
                      <a:pt x="2356" y="151"/>
                      <a:pt x="2356" y="151"/>
                      <a:pt x="2356" y="151"/>
                    </a:cubicBezTo>
                    <a:lnTo>
                      <a:pt x="2272" y="1"/>
                    </a:lnTo>
                    <a:cubicBezTo>
                      <a:pt x="2269" y="3"/>
                      <a:pt x="2265" y="6"/>
                      <a:pt x="2261" y="8"/>
                    </a:cubicBezTo>
                    <a:lnTo>
                      <a:pt x="2261" y="8"/>
                    </a:lnTo>
                    <a:lnTo>
                      <a:pt x="2256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79" name="Google Shape;2179;p44"/>
              <p:cNvSpPr/>
              <p:nvPr/>
            </p:nvSpPr>
            <p:spPr>
              <a:xfrm>
                <a:off x="7062957" y="3777908"/>
                <a:ext cx="59998" cy="891118"/>
              </a:xfrm>
              <a:custGeom>
                <a:avLst/>
                <a:gdLst/>
                <a:ahLst/>
                <a:cxnLst/>
                <a:rect l="l" t="t" r="r" b="b"/>
                <a:pathLst>
                  <a:path w="1872" h="27804" extrusionOk="0">
                    <a:moveTo>
                      <a:pt x="1872" y="1"/>
                    </a:moveTo>
                    <a:lnTo>
                      <a:pt x="84" y="68"/>
                    </a:lnTo>
                    <a:lnTo>
                      <a:pt x="0" y="27804"/>
                    </a:lnTo>
                    <a:lnTo>
                      <a:pt x="1237" y="27804"/>
                    </a:lnTo>
                    <a:lnTo>
                      <a:pt x="187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80" name="Google Shape;2180;p44"/>
              <p:cNvSpPr/>
              <p:nvPr/>
            </p:nvSpPr>
            <p:spPr>
              <a:xfrm>
                <a:off x="6651691" y="3774158"/>
                <a:ext cx="254926" cy="894868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27921" extrusionOk="0">
                    <a:moveTo>
                      <a:pt x="5982" y="1"/>
                    </a:moveTo>
                    <a:lnTo>
                      <a:pt x="0" y="27921"/>
                    </a:lnTo>
                    <a:lnTo>
                      <a:pt x="1370" y="27921"/>
                    </a:lnTo>
                    <a:lnTo>
                      <a:pt x="7953" y="118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81" name="Google Shape;2181;p44"/>
              <p:cNvSpPr/>
              <p:nvPr/>
            </p:nvSpPr>
            <p:spPr>
              <a:xfrm>
                <a:off x="6459776" y="2797659"/>
                <a:ext cx="1293506" cy="1004864"/>
              </a:xfrm>
              <a:custGeom>
                <a:avLst/>
                <a:gdLst/>
                <a:ahLst/>
                <a:cxnLst/>
                <a:rect l="l" t="t" r="r" b="b"/>
                <a:pathLst>
                  <a:path w="40359" h="31353" extrusionOk="0">
                    <a:moveTo>
                      <a:pt x="32420" y="1"/>
                    </a:moveTo>
                    <a:cubicBezTo>
                      <a:pt x="21878" y="1"/>
                      <a:pt x="22460" y="14473"/>
                      <a:pt x="19906" y="21179"/>
                    </a:cubicBezTo>
                    <a:cubicBezTo>
                      <a:pt x="17786" y="26748"/>
                      <a:pt x="12045" y="27252"/>
                      <a:pt x="9320" y="27252"/>
                    </a:cubicBezTo>
                    <a:cubicBezTo>
                      <a:pt x="8718" y="27252"/>
                      <a:pt x="8263" y="27227"/>
                      <a:pt x="8027" y="27227"/>
                    </a:cubicBezTo>
                    <a:cubicBezTo>
                      <a:pt x="7930" y="27227"/>
                      <a:pt x="7802" y="27227"/>
                      <a:pt x="7648" y="27227"/>
                    </a:cubicBezTo>
                    <a:cubicBezTo>
                      <a:pt x="5755" y="27227"/>
                      <a:pt x="1" y="27313"/>
                      <a:pt x="2195" y="29600"/>
                    </a:cubicBezTo>
                    <a:cubicBezTo>
                      <a:pt x="3299" y="30758"/>
                      <a:pt x="10011" y="31352"/>
                      <a:pt x="17159" y="31352"/>
                    </a:cubicBezTo>
                    <a:cubicBezTo>
                      <a:pt x="25381" y="31352"/>
                      <a:pt x="34178" y="30566"/>
                      <a:pt x="35679" y="28948"/>
                    </a:cubicBezTo>
                    <a:cubicBezTo>
                      <a:pt x="38486" y="25941"/>
                      <a:pt x="38921" y="17085"/>
                      <a:pt x="39673" y="8330"/>
                    </a:cubicBezTo>
                    <a:cubicBezTo>
                      <a:pt x="40359" y="354"/>
                      <a:pt x="34127" y="6"/>
                      <a:pt x="33034" y="6"/>
                    </a:cubicBezTo>
                    <a:cubicBezTo>
                      <a:pt x="32930" y="6"/>
                      <a:pt x="32872" y="9"/>
                      <a:pt x="32872" y="9"/>
                    </a:cubicBezTo>
                    <a:cubicBezTo>
                      <a:pt x="32719" y="4"/>
                      <a:pt x="32569" y="1"/>
                      <a:pt x="324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82" name="Google Shape;2182;p44"/>
              <p:cNvSpPr/>
              <p:nvPr/>
            </p:nvSpPr>
            <p:spPr>
              <a:xfrm>
                <a:off x="6506024" y="2798492"/>
                <a:ext cx="1232226" cy="1005344"/>
              </a:xfrm>
              <a:custGeom>
                <a:avLst/>
                <a:gdLst/>
                <a:ahLst/>
                <a:cxnLst/>
                <a:rect l="l" t="t" r="r" b="b"/>
                <a:pathLst>
                  <a:path w="38447" h="31368" extrusionOk="0">
                    <a:moveTo>
                      <a:pt x="31914" y="0"/>
                    </a:moveTo>
                    <a:lnTo>
                      <a:pt x="31914" y="0"/>
                    </a:lnTo>
                    <a:cubicBezTo>
                      <a:pt x="31914" y="0"/>
                      <a:pt x="37695" y="1187"/>
                      <a:pt x="37144" y="7218"/>
                    </a:cubicBezTo>
                    <a:cubicBezTo>
                      <a:pt x="36609" y="13267"/>
                      <a:pt x="35088" y="23860"/>
                      <a:pt x="32281" y="26550"/>
                    </a:cubicBezTo>
                    <a:cubicBezTo>
                      <a:pt x="29964" y="28785"/>
                      <a:pt x="22064" y="29573"/>
                      <a:pt x="16033" y="29573"/>
                    </a:cubicBezTo>
                    <a:cubicBezTo>
                      <a:pt x="14759" y="29573"/>
                      <a:pt x="13569" y="29538"/>
                      <a:pt x="12532" y="29474"/>
                    </a:cubicBezTo>
                    <a:cubicBezTo>
                      <a:pt x="5615" y="29039"/>
                      <a:pt x="1254" y="27719"/>
                      <a:pt x="1254" y="27719"/>
                    </a:cubicBezTo>
                    <a:cubicBezTo>
                      <a:pt x="1254" y="27719"/>
                      <a:pt x="0" y="28538"/>
                      <a:pt x="368" y="29056"/>
                    </a:cubicBezTo>
                    <a:cubicBezTo>
                      <a:pt x="723" y="29535"/>
                      <a:pt x="3630" y="31368"/>
                      <a:pt x="16954" y="31368"/>
                    </a:cubicBezTo>
                    <a:cubicBezTo>
                      <a:pt x="18053" y="31368"/>
                      <a:pt x="19223" y="31355"/>
                      <a:pt x="20468" y="31328"/>
                    </a:cubicBezTo>
                    <a:cubicBezTo>
                      <a:pt x="36793" y="30978"/>
                      <a:pt x="35657" y="28572"/>
                      <a:pt x="36342" y="25932"/>
                    </a:cubicBezTo>
                    <a:cubicBezTo>
                      <a:pt x="37010" y="23308"/>
                      <a:pt x="38447" y="9273"/>
                      <a:pt x="38246" y="6182"/>
                    </a:cubicBezTo>
                    <a:cubicBezTo>
                      <a:pt x="38046" y="3091"/>
                      <a:pt x="36492" y="535"/>
                      <a:pt x="31914" y="0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83" name="Google Shape;2183;p44"/>
              <p:cNvSpPr/>
              <p:nvPr/>
            </p:nvSpPr>
            <p:spPr>
              <a:xfrm>
                <a:off x="6779122" y="1961987"/>
                <a:ext cx="599816" cy="586579"/>
              </a:xfrm>
              <a:custGeom>
                <a:avLst/>
                <a:gdLst/>
                <a:ahLst/>
                <a:cxnLst/>
                <a:rect l="l" t="t" r="r" b="b"/>
                <a:pathLst>
                  <a:path w="18715" h="18302" extrusionOk="0">
                    <a:moveTo>
                      <a:pt x="9823" y="1"/>
                    </a:moveTo>
                    <a:cubicBezTo>
                      <a:pt x="9350" y="1"/>
                      <a:pt x="8871" y="77"/>
                      <a:pt x="8405" y="235"/>
                    </a:cubicBezTo>
                    <a:lnTo>
                      <a:pt x="6701" y="1037"/>
                    </a:lnTo>
                    <a:cubicBezTo>
                      <a:pt x="6564" y="978"/>
                      <a:pt x="6424" y="950"/>
                      <a:pt x="6285" y="950"/>
                    </a:cubicBezTo>
                    <a:cubicBezTo>
                      <a:pt x="5645" y="950"/>
                      <a:pt x="5021" y="1525"/>
                      <a:pt x="4746" y="2157"/>
                    </a:cubicBezTo>
                    <a:cubicBezTo>
                      <a:pt x="4429" y="2925"/>
                      <a:pt x="4395" y="3811"/>
                      <a:pt x="4011" y="4546"/>
                    </a:cubicBezTo>
                    <a:cubicBezTo>
                      <a:pt x="3242" y="6117"/>
                      <a:pt x="1104" y="6902"/>
                      <a:pt x="903" y="8640"/>
                    </a:cubicBezTo>
                    <a:cubicBezTo>
                      <a:pt x="736" y="9926"/>
                      <a:pt x="1772" y="11196"/>
                      <a:pt x="1421" y="12449"/>
                    </a:cubicBezTo>
                    <a:cubicBezTo>
                      <a:pt x="1170" y="13285"/>
                      <a:pt x="352" y="13869"/>
                      <a:pt x="185" y="14722"/>
                    </a:cubicBezTo>
                    <a:cubicBezTo>
                      <a:pt x="1" y="15640"/>
                      <a:pt x="652" y="16526"/>
                      <a:pt x="1388" y="17094"/>
                    </a:cubicBezTo>
                    <a:cubicBezTo>
                      <a:pt x="2476" y="17896"/>
                      <a:pt x="3762" y="18302"/>
                      <a:pt x="5053" y="18302"/>
                    </a:cubicBezTo>
                    <a:cubicBezTo>
                      <a:pt x="6102" y="18302"/>
                      <a:pt x="7153" y="18034"/>
                      <a:pt x="8104" y="17495"/>
                    </a:cubicBezTo>
                    <a:cubicBezTo>
                      <a:pt x="9090" y="16910"/>
                      <a:pt x="9959" y="16025"/>
                      <a:pt x="11095" y="15824"/>
                    </a:cubicBezTo>
                    <a:cubicBezTo>
                      <a:pt x="11273" y="15791"/>
                      <a:pt x="11451" y="15775"/>
                      <a:pt x="11629" y="15775"/>
                    </a:cubicBezTo>
                    <a:cubicBezTo>
                      <a:pt x="12418" y="15775"/>
                      <a:pt x="13202" y="16076"/>
                      <a:pt x="13952" y="16376"/>
                    </a:cubicBezTo>
                    <a:cubicBezTo>
                      <a:pt x="14727" y="16685"/>
                      <a:pt x="15536" y="16995"/>
                      <a:pt x="16352" y="16995"/>
                    </a:cubicBezTo>
                    <a:cubicBezTo>
                      <a:pt x="16504" y="16995"/>
                      <a:pt x="16657" y="16984"/>
                      <a:pt x="16810" y="16960"/>
                    </a:cubicBezTo>
                    <a:cubicBezTo>
                      <a:pt x="17795" y="16810"/>
                      <a:pt x="18714" y="15908"/>
                      <a:pt x="18514" y="14939"/>
                    </a:cubicBezTo>
                    <a:cubicBezTo>
                      <a:pt x="18347" y="14120"/>
                      <a:pt x="17461" y="13585"/>
                      <a:pt x="17328" y="12767"/>
                    </a:cubicBezTo>
                    <a:cubicBezTo>
                      <a:pt x="17177" y="11881"/>
                      <a:pt x="17929" y="11096"/>
                      <a:pt x="18079" y="10227"/>
                    </a:cubicBezTo>
                    <a:cubicBezTo>
                      <a:pt x="18247" y="9275"/>
                      <a:pt x="17712" y="8356"/>
                      <a:pt x="17060" y="7654"/>
                    </a:cubicBezTo>
                    <a:cubicBezTo>
                      <a:pt x="16425" y="6952"/>
                      <a:pt x="15640" y="6367"/>
                      <a:pt x="15105" y="5582"/>
                    </a:cubicBezTo>
                    <a:cubicBezTo>
                      <a:pt x="14370" y="4462"/>
                      <a:pt x="14203" y="3042"/>
                      <a:pt x="13468" y="1923"/>
                    </a:cubicBezTo>
                    <a:cubicBezTo>
                      <a:pt x="12627" y="693"/>
                      <a:pt x="11250" y="1"/>
                      <a:pt x="982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84" name="Google Shape;2184;p44"/>
              <p:cNvSpPr/>
              <p:nvPr/>
            </p:nvSpPr>
            <p:spPr>
              <a:xfrm>
                <a:off x="6942449" y="1973781"/>
                <a:ext cx="263515" cy="50020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15607" extrusionOk="0">
                    <a:moveTo>
                      <a:pt x="4462" y="1"/>
                    </a:moveTo>
                    <a:lnTo>
                      <a:pt x="235" y="2023"/>
                    </a:lnTo>
                    <a:cubicBezTo>
                      <a:pt x="235" y="2023"/>
                      <a:pt x="1" y="7436"/>
                      <a:pt x="101" y="9775"/>
                    </a:cubicBezTo>
                    <a:cubicBezTo>
                      <a:pt x="201" y="12115"/>
                      <a:pt x="2507" y="12415"/>
                      <a:pt x="2507" y="12415"/>
                    </a:cubicBezTo>
                    <a:cubicBezTo>
                      <a:pt x="2507" y="12415"/>
                      <a:pt x="2708" y="15005"/>
                      <a:pt x="2591" y="15607"/>
                    </a:cubicBezTo>
                    <a:lnTo>
                      <a:pt x="8222" y="15573"/>
                    </a:lnTo>
                    <a:lnTo>
                      <a:pt x="8155" y="4211"/>
                    </a:lnTo>
                    <a:lnTo>
                      <a:pt x="4462" y="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85" name="Google Shape;2185;p44"/>
              <p:cNvSpPr/>
              <p:nvPr/>
            </p:nvSpPr>
            <p:spPr>
              <a:xfrm>
                <a:off x="6959596" y="2161755"/>
                <a:ext cx="18781" cy="1932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03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602"/>
                      <a:pt x="285" y="602"/>
                    </a:cubicBezTo>
                    <a:cubicBezTo>
                      <a:pt x="452" y="602"/>
                      <a:pt x="585" y="485"/>
                      <a:pt x="585" y="318"/>
                    </a:cubicBezTo>
                    <a:cubicBezTo>
                      <a:pt x="585" y="151"/>
                      <a:pt x="468" y="17"/>
                      <a:pt x="3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86" name="Google Shape;2186;p44"/>
              <p:cNvSpPr/>
              <p:nvPr/>
            </p:nvSpPr>
            <p:spPr>
              <a:xfrm>
                <a:off x="6953186" y="2143326"/>
                <a:ext cx="38043" cy="11634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363" extrusionOk="0">
                    <a:moveTo>
                      <a:pt x="610" y="1"/>
                    </a:moveTo>
                    <a:cubicBezTo>
                      <a:pt x="437" y="1"/>
                      <a:pt x="267" y="59"/>
                      <a:pt x="134" y="175"/>
                    </a:cubicBezTo>
                    <a:cubicBezTo>
                      <a:pt x="34" y="258"/>
                      <a:pt x="0" y="342"/>
                      <a:pt x="17" y="358"/>
                    </a:cubicBezTo>
                    <a:cubicBezTo>
                      <a:pt x="20" y="361"/>
                      <a:pt x="24" y="362"/>
                      <a:pt x="29" y="362"/>
                    </a:cubicBezTo>
                    <a:cubicBezTo>
                      <a:pt x="87" y="362"/>
                      <a:pt x="294" y="207"/>
                      <a:pt x="585" y="191"/>
                    </a:cubicBezTo>
                    <a:cubicBezTo>
                      <a:pt x="600" y="190"/>
                      <a:pt x="615" y="190"/>
                      <a:pt x="630" y="190"/>
                    </a:cubicBezTo>
                    <a:cubicBezTo>
                      <a:pt x="896" y="190"/>
                      <a:pt x="1096" y="313"/>
                      <a:pt x="1156" y="313"/>
                    </a:cubicBezTo>
                    <a:cubicBezTo>
                      <a:pt x="1162" y="313"/>
                      <a:pt x="1167" y="311"/>
                      <a:pt x="1170" y="308"/>
                    </a:cubicBezTo>
                    <a:cubicBezTo>
                      <a:pt x="1186" y="275"/>
                      <a:pt x="1153" y="208"/>
                      <a:pt x="1053" y="141"/>
                    </a:cubicBezTo>
                    <a:cubicBezTo>
                      <a:pt x="919" y="47"/>
                      <a:pt x="764" y="1"/>
                      <a:pt x="6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87" name="Google Shape;2187;p44"/>
              <p:cNvSpPr/>
              <p:nvPr/>
            </p:nvSpPr>
            <p:spPr>
              <a:xfrm>
                <a:off x="7069367" y="2161755"/>
                <a:ext cx="18781" cy="1932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03" extrusionOk="0">
                    <a:moveTo>
                      <a:pt x="302" y="1"/>
                    </a:moveTo>
                    <a:cubicBezTo>
                      <a:pt x="135" y="1"/>
                      <a:pt x="1" y="134"/>
                      <a:pt x="1" y="301"/>
                    </a:cubicBezTo>
                    <a:cubicBezTo>
                      <a:pt x="1" y="468"/>
                      <a:pt x="135" y="602"/>
                      <a:pt x="285" y="602"/>
                    </a:cubicBezTo>
                    <a:cubicBezTo>
                      <a:pt x="452" y="602"/>
                      <a:pt x="586" y="485"/>
                      <a:pt x="586" y="318"/>
                    </a:cubicBezTo>
                    <a:cubicBezTo>
                      <a:pt x="586" y="151"/>
                      <a:pt x="469" y="17"/>
                      <a:pt x="3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88" name="Google Shape;2188;p44"/>
              <p:cNvSpPr/>
              <p:nvPr/>
            </p:nvSpPr>
            <p:spPr>
              <a:xfrm>
                <a:off x="7065104" y="2145377"/>
                <a:ext cx="38043" cy="11346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354" extrusionOk="0">
                    <a:moveTo>
                      <a:pt x="611" y="1"/>
                    </a:moveTo>
                    <a:cubicBezTo>
                      <a:pt x="436" y="1"/>
                      <a:pt x="262" y="60"/>
                      <a:pt x="117" y="177"/>
                    </a:cubicBezTo>
                    <a:cubicBezTo>
                      <a:pt x="34" y="261"/>
                      <a:pt x="0" y="328"/>
                      <a:pt x="17" y="345"/>
                    </a:cubicBezTo>
                    <a:cubicBezTo>
                      <a:pt x="21" y="350"/>
                      <a:pt x="28" y="353"/>
                      <a:pt x="37" y="353"/>
                    </a:cubicBezTo>
                    <a:cubicBezTo>
                      <a:pt x="104" y="353"/>
                      <a:pt x="305" y="209"/>
                      <a:pt x="585" y="194"/>
                    </a:cubicBezTo>
                    <a:cubicBezTo>
                      <a:pt x="600" y="193"/>
                      <a:pt x="615" y="193"/>
                      <a:pt x="630" y="193"/>
                    </a:cubicBezTo>
                    <a:cubicBezTo>
                      <a:pt x="884" y="193"/>
                      <a:pt x="1078" y="304"/>
                      <a:pt x="1147" y="304"/>
                    </a:cubicBezTo>
                    <a:cubicBezTo>
                      <a:pt x="1158" y="304"/>
                      <a:pt x="1165" y="301"/>
                      <a:pt x="1170" y="294"/>
                    </a:cubicBezTo>
                    <a:cubicBezTo>
                      <a:pt x="1187" y="278"/>
                      <a:pt x="1136" y="211"/>
                      <a:pt x="1036" y="127"/>
                    </a:cubicBezTo>
                    <a:cubicBezTo>
                      <a:pt x="906" y="43"/>
                      <a:pt x="758" y="1"/>
                      <a:pt x="61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7001357" y="2153165"/>
                <a:ext cx="30576" cy="91086"/>
              </a:xfrm>
              <a:custGeom>
                <a:avLst/>
                <a:gdLst/>
                <a:ahLst/>
                <a:cxnLst/>
                <a:rect l="l" t="t" r="r" b="b"/>
                <a:pathLst>
                  <a:path w="954" h="2842" extrusionOk="0">
                    <a:moveTo>
                      <a:pt x="919" y="1"/>
                    </a:moveTo>
                    <a:cubicBezTo>
                      <a:pt x="880" y="1"/>
                      <a:pt x="599" y="747"/>
                      <a:pt x="285" y="1689"/>
                    </a:cubicBezTo>
                    <a:cubicBezTo>
                      <a:pt x="201" y="1923"/>
                      <a:pt x="135" y="2140"/>
                      <a:pt x="68" y="2357"/>
                    </a:cubicBezTo>
                    <a:cubicBezTo>
                      <a:pt x="18" y="2457"/>
                      <a:pt x="1" y="2591"/>
                      <a:pt x="34" y="2691"/>
                    </a:cubicBezTo>
                    <a:cubicBezTo>
                      <a:pt x="51" y="2758"/>
                      <a:pt x="101" y="2808"/>
                      <a:pt x="168" y="2825"/>
                    </a:cubicBezTo>
                    <a:cubicBezTo>
                      <a:pt x="201" y="2825"/>
                      <a:pt x="252" y="2842"/>
                      <a:pt x="302" y="2842"/>
                    </a:cubicBezTo>
                    <a:cubicBezTo>
                      <a:pt x="469" y="2842"/>
                      <a:pt x="653" y="2842"/>
                      <a:pt x="820" y="2808"/>
                    </a:cubicBezTo>
                    <a:cubicBezTo>
                      <a:pt x="653" y="2758"/>
                      <a:pt x="485" y="2741"/>
                      <a:pt x="302" y="2741"/>
                    </a:cubicBezTo>
                    <a:cubicBezTo>
                      <a:pt x="218" y="2725"/>
                      <a:pt x="151" y="2708"/>
                      <a:pt x="135" y="2658"/>
                    </a:cubicBezTo>
                    <a:cubicBezTo>
                      <a:pt x="135" y="2574"/>
                      <a:pt x="151" y="2474"/>
                      <a:pt x="185" y="2407"/>
                    </a:cubicBezTo>
                    <a:lnTo>
                      <a:pt x="419" y="1739"/>
                    </a:lnTo>
                    <a:cubicBezTo>
                      <a:pt x="719" y="787"/>
                      <a:pt x="953" y="18"/>
                      <a:pt x="920" y="1"/>
                    </a:cubicBezTo>
                    <a:cubicBezTo>
                      <a:pt x="919" y="1"/>
                      <a:pt x="919" y="1"/>
                      <a:pt x="9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7022798" y="2339536"/>
                <a:ext cx="97496" cy="50607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1579" extrusionOk="0">
                    <a:moveTo>
                      <a:pt x="3041" y="1"/>
                    </a:moveTo>
                    <a:lnTo>
                      <a:pt x="3041" y="1"/>
                    </a:lnTo>
                    <a:cubicBezTo>
                      <a:pt x="2139" y="619"/>
                      <a:pt x="1086" y="970"/>
                      <a:pt x="0" y="1003"/>
                    </a:cubicBezTo>
                    <a:lnTo>
                      <a:pt x="34" y="1571"/>
                    </a:lnTo>
                    <a:cubicBezTo>
                      <a:pt x="120" y="1576"/>
                      <a:pt x="204" y="1579"/>
                      <a:pt x="286" y="1579"/>
                    </a:cubicBezTo>
                    <a:cubicBezTo>
                      <a:pt x="2376" y="1579"/>
                      <a:pt x="3041" y="1"/>
                      <a:pt x="3041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7030811" y="2254059"/>
                <a:ext cx="31633" cy="2265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707" extrusionOk="0">
                    <a:moveTo>
                      <a:pt x="565" y="0"/>
                    </a:moveTo>
                    <a:cubicBezTo>
                      <a:pt x="501" y="0"/>
                      <a:pt x="440" y="14"/>
                      <a:pt x="385" y="45"/>
                    </a:cubicBezTo>
                    <a:cubicBezTo>
                      <a:pt x="185" y="128"/>
                      <a:pt x="51" y="295"/>
                      <a:pt x="18" y="496"/>
                    </a:cubicBezTo>
                    <a:lnTo>
                      <a:pt x="1" y="512"/>
                    </a:lnTo>
                    <a:cubicBezTo>
                      <a:pt x="1" y="546"/>
                      <a:pt x="18" y="596"/>
                      <a:pt x="51" y="613"/>
                    </a:cubicBezTo>
                    <a:cubicBezTo>
                      <a:pt x="101" y="646"/>
                      <a:pt x="135" y="663"/>
                      <a:pt x="185" y="663"/>
                    </a:cubicBezTo>
                    <a:cubicBezTo>
                      <a:pt x="280" y="695"/>
                      <a:pt x="375" y="706"/>
                      <a:pt x="475" y="706"/>
                    </a:cubicBezTo>
                    <a:cubicBezTo>
                      <a:pt x="532" y="706"/>
                      <a:pt x="591" y="702"/>
                      <a:pt x="652" y="696"/>
                    </a:cubicBezTo>
                    <a:cubicBezTo>
                      <a:pt x="803" y="663"/>
                      <a:pt x="937" y="546"/>
                      <a:pt x="970" y="395"/>
                    </a:cubicBezTo>
                    <a:cubicBezTo>
                      <a:pt x="987" y="245"/>
                      <a:pt x="903" y="111"/>
                      <a:pt x="786" y="45"/>
                    </a:cubicBezTo>
                    <a:cubicBezTo>
                      <a:pt x="715" y="18"/>
                      <a:pt x="638" y="0"/>
                      <a:pt x="565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7024401" y="2243097"/>
                <a:ext cx="33717" cy="31697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989" extrusionOk="0">
                    <a:moveTo>
                      <a:pt x="993" y="0"/>
                    </a:moveTo>
                    <a:cubicBezTo>
                      <a:pt x="991" y="0"/>
                      <a:pt x="989" y="1"/>
                      <a:pt x="986" y="2"/>
                    </a:cubicBezTo>
                    <a:cubicBezTo>
                      <a:pt x="985" y="2"/>
                      <a:pt x="985" y="2"/>
                      <a:pt x="984" y="2"/>
                    </a:cubicBezTo>
                    <a:cubicBezTo>
                      <a:pt x="953" y="2"/>
                      <a:pt x="946" y="359"/>
                      <a:pt x="669" y="637"/>
                    </a:cubicBezTo>
                    <a:cubicBezTo>
                      <a:pt x="368" y="905"/>
                      <a:pt x="0" y="871"/>
                      <a:pt x="0" y="921"/>
                    </a:cubicBezTo>
                    <a:cubicBezTo>
                      <a:pt x="0" y="955"/>
                      <a:pt x="84" y="988"/>
                      <a:pt x="234" y="988"/>
                    </a:cubicBezTo>
                    <a:cubicBezTo>
                      <a:pt x="652" y="971"/>
                      <a:pt x="1003" y="654"/>
                      <a:pt x="1036" y="236"/>
                    </a:cubicBezTo>
                    <a:cubicBezTo>
                      <a:pt x="1052" y="97"/>
                      <a:pt x="1024" y="0"/>
                      <a:pt x="99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6940334" y="1961634"/>
                <a:ext cx="313834" cy="304122"/>
              </a:xfrm>
              <a:custGeom>
                <a:avLst/>
                <a:gdLst/>
                <a:ahLst/>
                <a:cxnLst/>
                <a:rect l="l" t="t" r="r" b="b"/>
                <a:pathLst>
                  <a:path w="9792" h="9489" extrusionOk="0">
                    <a:moveTo>
                      <a:pt x="58" y="2388"/>
                    </a:moveTo>
                    <a:cubicBezTo>
                      <a:pt x="36" y="2464"/>
                      <a:pt x="16" y="2541"/>
                      <a:pt x="0" y="2619"/>
                    </a:cubicBezTo>
                    <a:lnTo>
                      <a:pt x="58" y="2388"/>
                    </a:lnTo>
                    <a:close/>
                    <a:moveTo>
                      <a:pt x="3765" y="1"/>
                    </a:moveTo>
                    <a:cubicBezTo>
                      <a:pt x="3641" y="1"/>
                      <a:pt x="3517" y="5"/>
                      <a:pt x="3392" y="12"/>
                    </a:cubicBezTo>
                    <a:cubicBezTo>
                      <a:pt x="2573" y="46"/>
                      <a:pt x="1771" y="330"/>
                      <a:pt x="1120" y="814"/>
                    </a:cubicBezTo>
                    <a:cubicBezTo>
                      <a:pt x="667" y="1174"/>
                      <a:pt x="320" y="1650"/>
                      <a:pt x="122" y="2192"/>
                    </a:cubicBezTo>
                    <a:lnTo>
                      <a:pt x="122" y="2192"/>
                    </a:lnTo>
                    <a:cubicBezTo>
                      <a:pt x="120" y="2178"/>
                      <a:pt x="119" y="2165"/>
                      <a:pt x="117" y="2151"/>
                    </a:cubicBezTo>
                    <a:lnTo>
                      <a:pt x="58" y="2388"/>
                    </a:lnTo>
                    <a:lnTo>
                      <a:pt x="58" y="2388"/>
                    </a:lnTo>
                    <a:cubicBezTo>
                      <a:pt x="77" y="2322"/>
                      <a:pt x="99" y="2256"/>
                      <a:pt x="122" y="2192"/>
                    </a:cubicBezTo>
                    <a:lnTo>
                      <a:pt x="122" y="2192"/>
                    </a:lnTo>
                    <a:cubicBezTo>
                      <a:pt x="308" y="3575"/>
                      <a:pt x="1501" y="4607"/>
                      <a:pt x="2891" y="4607"/>
                    </a:cubicBezTo>
                    <a:lnTo>
                      <a:pt x="2256" y="3204"/>
                    </a:lnTo>
                    <a:lnTo>
                      <a:pt x="2256" y="3204"/>
                    </a:lnTo>
                    <a:cubicBezTo>
                      <a:pt x="2824" y="3872"/>
                      <a:pt x="3409" y="4540"/>
                      <a:pt x="4194" y="4941"/>
                    </a:cubicBezTo>
                    <a:cubicBezTo>
                      <a:pt x="4561" y="5125"/>
                      <a:pt x="4986" y="5232"/>
                      <a:pt x="5400" y="5232"/>
                    </a:cubicBezTo>
                    <a:cubicBezTo>
                      <a:pt x="5853" y="5232"/>
                      <a:pt x="6293" y="5104"/>
                      <a:pt x="6633" y="4808"/>
                    </a:cubicBezTo>
                    <a:cubicBezTo>
                      <a:pt x="6851" y="5376"/>
                      <a:pt x="6851" y="6011"/>
                      <a:pt x="7051" y="6595"/>
                    </a:cubicBezTo>
                    <a:cubicBezTo>
                      <a:pt x="7248" y="7170"/>
                      <a:pt x="7687" y="9488"/>
                      <a:pt x="8289" y="9488"/>
                    </a:cubicBezTo>
                    <a:cubicBezTo>
                      <a:pt x="8300" y="9488"/>
                      <a:pt x="8310" y="9487"/>
                      <a:pt x="8321" y="9486"/>
                    </a:cubicBezTo>
                    <a:cubicBezTo>
                      <a:pt x="8872" y="9402"/>
                      <a:pt x="9273" y="6980"/>
                      <a:pt x="9407" y="6445"/>
                    </a:cubicBezTo>
                    <a:cubicBezTo>
                      <a:pt x="9791" y="4941"/>
                      <a:pt x="9307" y="3270"/>
                      <a:pt x="8304" y="2084"/>
                    </a:cubicBezTo>
                    <a:cubicBezTo>
                      <a:pt x="7166" y="759"/>
                      <a:pt x="5503" y="1"/>
                      <a:pt x="376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6767873" y="1993620"/>
                <a:ext cx="207812" cy="375402"/>
              </a:xfrm>
              <a:custGeom>
                <a:avLst/>
                <a:gdLst/>
                <a:ahLst/>
                <a:cxnLst/>
                <a:rect l="l" t="t" r="r" b="b"/>
                <a:pathLst>
                  <a:path w="6484" h="11713" extrusionOk="0">
                    <a:moveTo>
                      <a:pt x="6484" y="0"/>
                    </a:moveTo>
                    <a:cubicBezTo>
                      <a:pt x="6350" y="150"/>
                      <a:pt x="6200" y="301"/>
                      <a:pt x="6033" y="418"/>
                    </a:cubicBezTo>
                    <a:cubicBezTo>
                      <a:pt x="5832" y="551"/>
                      <a:pt x="5615" y="668"/>
                      <a:pt x="5398" y="769"/>
                    </a:cubicBezTo>
                    <a:cubicBezTo>
                      <a:pt x="5130" y="869"/>
                      <a:pt x="4830" y="986"/>
                      <a:pt x="4496" y="1153"/>
                    </a:cubicBezTo>
                    <a:cubicBezTo>
                      <a:pt x="3694" y="1571"/>
                      <a:pt x="3242" y="2440"/>
                      <a:pt x="3359" y="3342"/>
                    </a:cubicBezTo>
                    <a:cubicBezTo>
                      <a:pt x="3409" y="3826"/>
                      <a:pt x="3610" y="4311"/>
                      <a:pt x="3560" y="4795"/>
                    </a:cubicBezTo>
                    <a:cubicBezTo>
                      <a:pt x="3560" y="5046"/>
                      <a:pt x="3460" y="5280"/>
                      <a:pt x="3309" y="5481"/>
                    </a:cubicBezTo>
                    <a:cubicBezTo>
                      <a:pt x="3125" y="5648"/>
                      <a:pt x="2875" y="5765"/>
                      <a:pt x="2624" y="5798"/>
                    </a:cubicBezTo>
                    <a:cubicBezTo>
                      <a:pt x="2090" y="5898"/>
                      <a:pt x="1588" y="6166"/>
                      <a:pt x="1171" y="6533"/>
                    </a:cubicBezTo>
                    <a:cubicBezTo>
                      <a:pt x="786" y="6884"/>
                      <a:pt x="502" y="7302"/>
                      <a:pt x="318" y="7786"/>
                    </a:cubicBezTo>
                    <a:cubicBezTo>
                      <a:pt x="1" y="8622"/>
                      <a:pt x="84" y="9541"/>
                      <a:pt x="536" y="10293"/>
                    </a:cubicBezTo>
                    <a:cubicBezTo>
                      <a:pt x="820" y="10811"/>
                      <a:pt x="1237" y="11212"/>
                      <a:pt x="1755" y="11496"/>
                    </a:cubicBezTo>
                    <a:cubicBezTo>
                      <a:pt x="1889" y="11579"/>
                      <a:pt x="2039" y="11629"/>
                      <a:pt x="2190" y="11679"/>
                    </a:cubicBezTo>
                    <a:cubicBezTo>
                      <a:pt x="2240" y="11696"/>
                      <a:pt x="2290" y="11713"/>
                      <a:pt x="2340" y="11713"/>
                    </a:cubicBezTo>
                    <a:cubicBezTo>
                      <a:pt x="2357" y="11696"/>
                      <a:pt x="2140" y="11646"/>
                      <a:pt x="1789" y="11429"/>
                    </a:cubicBezTo>
                    <a:cubicBezTo>
                      <a:pt x="1304" y="11145"/>
                      <a:pt x="903" y="10727"/>
                      <a:pt x="636" y="10226"/>
                    </a:cubicBezTo>
                    <a:cubicBezTo>
                      <a:pt x="218" y="9507"/>
                      <a:pt x="168" y="8622"/>
                      <a:pt x="469" y="7853"/>
                    </a:cubicBezTo>
                    <a:cubicBezTo>
                      <a:pt x="836" y="6884"/>
                      <a:pt x="1655" y="6182"/>
                      <a:pt x="2674" y="5965"/>
                    </a:cubicBezTo>
                    <a:cubicBezTo>
                      <a:pt x="2958" y="5915"/>
                      <a:pt x="3226" y="5798"/>
                      <a:pt x="3426" y="5597"/>
                    </a:cubicBezTo>
                    <a:cubicBezTo>
                      <a:pt x="3610" y="5364"/>
                      <a:pt x="3727" y="5096"/>
                      <a:pt x="3727" y="4812"/>
                    </a:cubicBezTo>
                    <a:cubicBezTo>
                      <a:pt x="3777" y="4261"/>
                      <a:pt x="3560" y="3776"/>
                      <a:pt x="3510" y="3325"/>
                    </a:cubicBezTo>
                    <a:cubicBezTo>
                      <a:pt x="3460" y="2891"/>
                      <a:pt x="3543" y="2440"/>
                      <a:pt x="3760" y="2055"/>
                    </a:cubicBezTo>
                    <a:cubicBezTo>
                      <a:pt x="3944" y="1721"/>
                      <a:pt x="4228" y="1454"/>
                      <a:pt x="4562" y="1270"/>
                    </a:cubicBezTo>
                    <a:cubicBezTo>
                      <a:pt x="4863" y="1086"/>
                      <a:pt x="5181" y="969"/>
                      <a:pt x="5431" y="852"/>
                    </a:cubicBezTo>
                    <a:cubicBezTo>
                      <a:pt x="5665" y="752"/>
                      <a:pt x="5882" y="635"/>
                      <a:pt x="6083" y="485"/>
                    </a:cubicBezTo>
                    <a:cubicBezTo>
                      <a:pt x="6200" y="384"/>
                      <a:pt x="6317" y="267"/>
                      <a:pt x="6400" y="134"/>
                    </a:cubicBezTo>
                    <a:cubicBezTo>
                      <a:pt x="6434" y="100"/>
                      <a:pt x="6467" y="50"/>
                      <a:pt x="648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7203272" y="2032689"/>
                <a:ext cx="192813" cy="435399"/>
              </a:xfrm>
              <a:custGeom>
                <a:avLst/>
                <a:gdLst/>
                <a:ahLst/>
                <a:cxnLst/>
                <a:rect l="l" t="t" r="r" b="b"/>
                <a:pathLst>
                  <a:path w="6016" h="13585" extrusionOk="0">
                    <a:moveTo>
                      <a:pt x="17" y="1"/>
                    </a:moveTo>
                    <a:cubicBezTo>
                      <a:pt x="0" y="68"/>
                      <a:pt x="0" y="118"/>
                      <a:pt x="0" y="185"/>
                    </a:cubicBezTo>
                    <a:cubicBezTo>
                      <a:pt x="17" y="352"/>
                      <a:pt x="50" y="519"/>
                      <a:pt x="84" y="669"/>
                    </a:cubicBezTo>
                    <a:cubicBezTo>
                      <a:pt x="284" y="1271"/>
                      <a:pt x="618" y="1789"/>
                      <a:pt x="1086" y="2206"/>
                    </a:cubicBezTo>
                    <a:cubicBezTo>
                      <a:pt x="1637" y="2758"/>
                      <a:pt x="2439" y="3242"/>
                      <a:pt x="3208" y="3877"/>
                    </a:cubicBezTo>
                    <a:cubicBezTo>
                      <a:pt x="3609" y="4211"/>
                      <a:pt x="3960" y="4612"/>
                      <a:pt x="4211" y="5080"/>
                    </a:cubicBezTo>
                    <a:cubicBezTo>
                      <a:pt x="4478" y="5565"/>
                      <a:pt x="4578" y="6133"/>
                      <a:pt x="4461" y="6668"/>
                    </a:cubicBezTo>
                    <a:cubicBezTo>
                      <a:pt x="4328" y="7219"/>
                      <a:pt x="3943" y="7720"/>
                      <a:pt x="3977" y="8322"/>
                    </a:cubicBezTo>
                    <a:cubicBezTo>
                      <a:pt x="3993" y="8906"/>
                      <a:pt x="4328" y="9424"/>
                      <a:pt x="4829" y="9692"/>
                    </a:cubicBezTo>
                    <a:cubicBezTo>
                      <a:pt x="5046" y="9792"/>
                      <a:pt x="5247" y="9942"/>
                      <a:pt x="5430" y="10093"/>
                    </a:cubicBezTo>
                    <a:cubicBezTo>
                      <a:pt x="5581" y="10243"/>
                      <a:pt x="5698" y="10444"/>
                      <a:pt x="5764" y="10661"/>
                    </a:cubicBezTo>
                    <a:cubicBezTo>
                      <a:pt x="5865" y="11045"/>
                      <a:pt x="5848" y="11463"/>
                      <a:pt x="5698" y="11847"/>
                    </a:cubicBezTo>
                    <a:cubicBezTo>
                      <a:pt x="5447" y="12399"/>
                      <a:pt x="5046" y="12866"/>
                      <a:pt x="4545" y="13201"/>
                    </a:cubicBezTo>
                    <a:cubicBezTo>
                      <a:pt x="4194" y="13451"/>
                      <a:pt x="3993" y="13568"/>
                      <a:pt x="3993" y="13585"/>
                    </a:cubicBezTo>
                    <a:cubicBezTo>
                      <a:pt x="4060" y="13551"/>
                      <a:pt x="4110" y="13535"/>
                      <a:pt x="4160" y="13501"/>
                    </a:cubicBezTo>
                    <a:cubicBezTo>
                      <a:pt x="4261" y="13451"/>
                      <a:pt x="4394" y="13368"/>
                      <a:pt x="4578" y="13251"/>
                    </a:cubicBezTo>
                    <a:cubicBezTo>
                      <a:pt x="4812" y="13100"/>
                      <a:pt x="5013" y="12933"/>
                      <a:pt x="5196" y="12749"/>
                    </a:cubicBezTo>
                    <a:cubicBezTo>
                      <a:pt x="5464" y="12516"/>
                      <a:pt x="5664" y="12215"/>
                      <a:pt x="5815" y="11897"/>
                    </a:cubicBezTo>
                    <a:cubicBezTo>
                      <a:pt x="5982" y="11496"/>
                      <a:pt x="6015" y="11045"/>
                      <a:pt x="5898" y="10611"/>
                    </a:cubicBezTo>
                    <a:cubicBezTo>
                      <a:pt x="5831" y="10377"/>
                      <a:pt x="5714" y="10160"/>
                      <a:pt x="5531" y="9976"/>
                    </a:cubicBezTo>
                    <a:cubicBezTo>
                      <a:pt x="5347" y="9809"/>
                      <a:pt x="5130" y="9675"/>
                      <a:pt x="4912" y="9558"/>
                    </a:cubicBezTo>
                    <a:cubicBezTo>
                      <a:pt x="4461" y="9307"/>
                      <a:pt x="4160" y="8840"/>
                      <a:pt x="4144" y="8322"/>
                    </a:cubicBezTo>
                    <a:cubicBezTo>
                      <a:pt x="4110" y="7787"/>
                      <a:pt x="4478" y="7302"/>
                      <a:pt x="4628" y="6718"/>
                    </a:cubicBezTo>
                    <a:cubicBezTo>
                      <a:pt x="4762" y="6133"/>
                      <a:pt x="4662" y="5515"/>
                      <a:pt x="4361" y="4997"/>
                    </a:cubicBezTo>
                    <a:cubicBezTo>
                      <a:pt x="4094" y="4529"/>
                      <a:pt x="3743" y="4094"/>
                      <a:pt x="3308" y="3760"/>
                    </a:cubicBezTo>
                    <a:cubicBezTo>
                      <a:pt x="2523" y="3109"/>
                      <a:pt x="1721" y="2657"/>
                      <a:pt x="1170" y="2123"/>
                    </a:cubicBezTo>
                    <a:cubicBezTo>
                      <a:pt x="718" y="1722"/>
                      <a:pt x="368" y="1221"/>
                      <a:pt x="150" y="652"/>
                    </a:cubicBezTo>
                    <a:cubicBezTo>
                      <a:pt x="84" y="435"/>
                      <a:pt x="50" y="218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6937097" y="2036792"/>
                <a:ext cx="30576" cy="87497"/>
              </a:xfrm>
              <a:custGeom>
                <a:avLst/>
                <a:gdLst/>
                <a:ahLst/>
                <a:cxnLst/>
                <a:rect l="l" t="t" r="r" b="b"/>
                <a:pathLst>
                  <a:path w="954" h="2730" extrusionOk="0">
                    <a:moveTo>
                      <a:pt x="779" y="1"/>
                    </a:moveTo>
                    <a:cubicBezTo>
                      <a:pt x="679" y="1"/>
                      <a:pt x="596" y="102"/>
                      <a:pt x="552" y="190"/>
                    </a:cubicBezTo>
                    <a:cubicBezTo>
                      <a:pt x="135" y="976"/>
                      <a:pt x="1" y="1861"/>
                      <a:pt x="135" y="2730"/>
                    </a:cubicBezTo>
                    <a:lnTo>
                      <a:pt x="218" y="2663"/>
                    </a:lnTo>
                    <a:lnTo>
                      <a:pt x="135" y="2613"/>
                    </a:lnTo>
                    <a:cubicBezTo>
                      <a:pt x="469" y="2346"/>
                      <a:pt x="686" y="1961"/>
                      <a:pt x="786" y="1560"/>
                    </a:cubicBezTo>
                    <a:cubicBezTo>
                      <a:pt x="886" y="1143"/>
                      <a:pt x="937" y="725"/>
                      <a:pt x="937" y="307"/>
                    </a:cubicBezTo>
                    <a:cubicBezTo>
                      <a:pt x="953" y="190"/>
                      <a:pt x="937" y="23"/>
                      <a:pt x="820" y="7"/>
                    </a:cubicBezTo>
                    <a:cubicBezTo>
                      <a:pt x="806" y="3"/>
                      <a:pt x="792" y="1"/>
                      <a:pt x="7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6655441" y="2453378"/>
                <a:ext cx="856825" cy="895092"/>
              </a:xfrm>
              <a:custGeom>
                <a:avLst/>
                <a:gdLst/>
                <a:ahLst/>
                <a:cxnLst/>
                <a:rect l="l" t="t" r="r" b="b"/>
                <a:pathLst>
                  <a:path w="26734" h="27928" extrusionOk="0">
                    <a:moveTo>
                      <a:pt x="11462" y="0"/>
                    </a:moveTo>
                    <a:cubicBezTo>
                      <a:pt x="10160" y="0"/>
                      <a:pt x="7551" y="281"/>
                      <a:pt x="5748" y="2314"/>
                    </a:cubicBezTo>
                    <a:cubicBezTo>
                      <a:pt x="3175" y="5221"/>
                      <a:pt x="0" y="8646"/>
                      <a:pt x="0" y="8646"/>
                    </a:cubicBezTo>
                    <a:lnTo>
                      <a:pt x="2423" y="14728"/>
                    </a:lnTo>
                    <a:lnTo>
                      <a:pt x="8137" y="10016"/>
                    </a:lnTo>
                    <a:lnTo>
                      <a:pt x="8137" y="10016"/>
                    </a:lnTo>
                    <a:cubicBezTo>
                      <a:pt x="7669" y="10852"/>
                      <a:pt x="7402" y="11787"/>
                      <a:pt x="7385" y="12756"/>
                    </a:cubicBezTo>
                    <a:cubicBezTo>
                      <a:pt x="7385" y="14360"/>
                      <a:pt x="9056" y="15112"/>
                      <a:pt x="9056" y="15112"/>
                    </a:cubicBezTo>
                    <a:lnTo>
                      <a:pt x="9574" y="20008"/>
                    </a:lnTo>
                    <a:lnTo>
                      <a:pt x="7870" y="27928"/>
                    </a:lnTo>
                    <a:lnTo>
                      <a:pt x="25631" y="27209"/>
                    </a:lnTo>
                    <a:cubicBezTo>
                      <a:pt x="25330" y="24569"/>
                      <a:pt x="24445" y="22013"/>
                      <a:pt x="23008" y="19757"/>
                    </a:cubicBezTo>
                    <a:lnTo>
                      <a:pt x="23342" y="11470"/>
                    </a:lnTo>
                    <a:lnTo>
                      <a:pt x="26734" y="11470"/>
                    </a:lnTo>
                    <a:lnTo>
                      <a:pt x="25531" y="5421"/>
                    </a:lnTo>
                    <a:cubicBezTo>
                      <a:pt x="24645" y="476"/>
                      <a:pt x="17711" y="141"/>
                      <a:pt x="17711" y="141"/>
                    </a:cubicBezTo>
                    <a:lnTo>
                      <a:pt x="12264" y="41"/>
                    </a:lnTo>
                    <a:cubicBezTo>
                      <a:pt x="12264" y="41"/>
                      <a:pt x="11958" y="0"/>
                      <a:pt x="11462" y="0"/>
                    </a:cubicBezTo>
                    <a:close/>
                  </a:path>
                </a:pathLst>
              </a:custGeom>
              <a:solidFill>
                <a:srgbClr val="19B5B1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7267532" y="2603564"/>
                <a:ext cx="57850" cy="318096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9925" extrusionOk="0">
                    <a:moveTo>
                      <a:pt x="17" y="0"/>
                    </a:moveTo>
                    <a:cubicBezTo>
                      <a:pt x="0" y="134"/>
                      <a:pt x="17" y="267"/>
                      <a:pt x="33" y="401"/>
                    </a:cubicBezTo>
                    <a:cubicBezTo>
                      <a:pt x="67" y="652"/>
                      <a:pt x="117" y="1019"/>
                      <a:pt x="184" y="1470"/>
                    </a:cubicBezTo>
                    <a:cubicBezTo>
                      <a:pt x="334" y="2373"/>
                      <a:pt x="551" y="3626"/>
                      <a:pt x="819" y="4979"/>
                    </a:cubicBezTo>
                    <a:lnTo>
                      <a:pt x="1487" y="8488"/>
                    </a:lnTo>
                    <a:lnTo>
                      <a:pt x="1704" y="9541"/>
                    </a:lnTo>
                    <a:cubicBezTo>
                      <a:pt x="1721" y="9674"/>
                      <a:pt x="1754" y="9808"/>
                      <a:pt x="1788" y="9925"/>
                    </a:cubicBezTo>
                    <a:cubicBezTo>
                      <a:pt x="1805" y="9791"/>
                      <a:pt x="1788" y="9658"/>
                      <a:pt x="1771" y="9541"/>
                    </a:cubicBezTo>
                    <a:cubicBezTo>
                      <a:pt x="1738" y="9273"/>
                      <a:pt x="1688" y="8922"/>
                      <a:pt x="1621" y="8471"/>
                    </a:cubicBezTo>
                    <a:cubicBezTo>
                      <a:pt x="1470" y="7569"/>
                      <a:pt x="1253" y="6316"/>
                      <a:pt x="986" y="4946"/>
                    </a:cubicBezTo>
                    <a:lnTo>
                      <a:pt x="318" y="1454"/>
                    </a:lnTo>
                    <a:lnTo>
                      <a:pt x="100" y="401"/>
                    </a:lnTo>
                    <a:cubicBezTo>
                      <a:pt x="84" y="267"/>
                      <a:pt x="50" y="134"/>
                      <a:pt x="1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7304999" y="2808107"/>
                <a:ext cx="209960" cy="5929"/>
              </a:xfrm>
              <a:custGeom>
                <a:avLst/>
                <a:gdLst/>
                <a:ahLst/>
                <a:cxnLst/>
                <a:rect l="l" t="t" r="r" b="b"/>
                <a:pathLst>
                  <a:path w="6551" h="185" extrusionOk="0">
                    <a:moveTo>
                      <a:pt x="3276" y="1"/>
                    </a:moveTo>
                    <a:cubicBezTo>
                      <a:pt x="1454" y="17"/>
                      <a:pt x="1" y="51"/>
                      <a:pt x="1" y="101"/>
                    </a:cubicBezTo>
                    <a:cubicBezTo>
                      <a:pt x="1" y="151"/>
                      <a:pt x="1454" y="185"/>
                      <a:pt x="3276" y="185"/>
                    </a:cubicBezTo>
                    <a:cubicBezTo>
                      <a:pt x="5097" y="168"/>
                      <a:pt x="6550" y="134"/>
                      <a:pt x="6550" y="84"/>
                    </a:cubicBezTo>
                    <a:cubicBezTo>
                      <a:pt x="6550" y="34"/>
                      <a:pt x="5080" y="1"/>
                      <a:pt x="327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6603488" y="2814004"/>
                <a:ext cx="975185" cy="343961"/>
              </a:xfrm>
              <a:custGeom>
                <a:avLst/>
                <a:gdLst/>
                <a:ahLst/>
                <a:cxnLst/>
                <a:rect l="l" t="t" r="r" b="b"/>
                <a:pathLst>
                  <a:path w="30427" h="10732" extrusionOk="0">
                    <a:moveTo>
                      <a:pt x="22006" y="1"/>
                    </a:moveTo>
                    <a:cubicBezTo>
                      <a:pt x="22006" y="1"/>
                      <a:pt x="22791" y="3676"/>
                      <a:pt x="22624" y="4529"/>
                    </a:cubicBezTo>
                    <a:cubicBezTo>
                      <a:pt x="22473" y="5280"/>
                      <a:pt x="10276" y="5765"/>
                      <a:pt x="7102" y="5815"/>
                    </a:cubicBezTo>
                    <a:cubicBezTo>
                      <a:pt x="7055" y="5781"/>
                      <a:pt x="7002" y="5771"/>
                      <a:pt x="6945" y="5771"/>
                    </a:cubicBezTo>
                    <a:cubicBezTo>
                      <a:pt x="6856" y="5771"/>
                      <a:pt x="6758" y="5796"/>
                      <a:pt x="6657" y="5796"/>
                    </a:cubicBezTo>
                    <a:cubicBezTo>
                      <a:pt x="6565" y="5796"/>
                      <a:pt x="6472" y="5775"/>
                      <a:pt x="6383" y="5698"/>
                    </a:cubicBezTo>
                    <a:cubicBezTo>
                      <a:pt x="6166" y="5514"/>
                      <a:pt x="5999" y="5280"/>
                      <a:pt x="5848" y="5030"/>
                    </a:cubicBezTo>
                    <a:cubicBezTo>
                      <a:pt x="5665" y="4729"/>
                      <a:pt x="5514" y="4395"/>
                      <a:pt x="5414" y="4044"/>
                    </a:cubicBezTo>
                    <a:cubicBezTo>
                      <a:pt x="5374" y="3856"/>
                      <a:pt x="5218" y="3750"/>
                      <a:pt x="5069" y="3750"/>
                    </a:cubicBezTo>
                    <a:cubicBezTo>
                      <a:pt x="4966" y="3750"/>
                      <a:pt x="4867" y="3801"/>
                      <a:pt x="4812" y="3910"/>
                    </a:cubicBezTo>
                    <a:cubicBezTo>
                      <a:pt x="4679" y="4178"/>
                      <a:pt x="4829" y="5097"/>
                      <a:pt x="5431" y="5966"/>
                    </a:cubicBezTo>
                    <a:cubicBezTo>
                      <a:pt x="5706" y="6363"/>
                      <a:pt x="5523" y="6484"/>
                      <a:pt x="5188" y="6484"/>
                    </a:cubicBezTo>
                    <a:cubicBezTo>
                      <a:pt x="4793" y="6484"/>
                      <a:pt x="4185" y="6314"/>
                      <a:pt x="3877" y="6233"/>
                    </a:cubicBezTo>
                    <a:cubicBezTo>
                      <a:pt x="3382" y="6106"/>
                      <a:pt x="2001" y="5799"/>
                      <a:pt x="1477" y="5799"/>
                    </a:cubicBezTo>
                    <a:cubicBezTo>
                      <a:pt x="1382" y="5799"/>
                      <a:pt x="1315" y="5809"/>
                      <a:pt x="1287" y="5832"/>
                    </a:cubicBezTo>
                    <a:cubicBezTo>
                      <a:pt x="1020" y="6049"/>
                      <a:pt x="1187" y="6383"/>
                      <a:pt x="1772" y="6517"/>
                    </a:cubicBezTo>
                    <a:cubicBezTo>
                      <a:pt x="2356" y="6667"/>
                      <a:pt x="4077" y="7219"/>
                      <a:pt x="3977" y="7519"/>
                    </a:cubicBezTo>
                    <a:cubicBezTo>
                      <a:pt x="3961" y="7570"/>
                      <a:pt x="3873" y="7591"/>
                      <a:pt x="3736" y="7591"/>
                    </a:cubicBezTo>
                    <a:cubicBezTo>
                      <a:pt x="3018" y="7591"/>
                      <a:pt x="953" y="7001"/>
                      <a:pt x="953" y="7001"/>
                    </a:cubicBezTo>
                    <a:cubicBezTo>
                      <a:pt x="953" y="7001"/>
                      <a:pt x="723" y="6893"/>
                      <a:pt x="516" y="6893"/>
                    </a:cubicBezTo>
                    <a:cubicBezTo>
                      <a:pt x="388" y="6893"/>
                      <a:pt x="269" y="6934"/>
                      <a:pt x="218" y="7068"/>
                    </a:cubicBezTo>
                    <a:cubicBezTo>
                      <a:pt x="0" y="7703"/>
                      <a:pt x="3192" y="8355"/>
                      <a:pt x="3493" y="8405"/>
                    </a:cubicBezTo>
                    <a:cubicBezTo>
                      <a:pt x="3695" y="8452"/>
                      <a:pt x="3636" y="8744"/>
                      <a:pt x="3439" y="8744"/>
                    </a:cubicBezTo>
                    <a:cubicBezTo>
                      <a:pt x="3424" y="8744"/>
                      <a:pt x="3408" y="8743"/>
                      <a:pt x="3392" y="8739"/>
                    </a:cubicBezTo>
                    <a:cubicBezTo>
                      <a:pt x="3223" y="8703"/>
                      <a:pt x="1768" y="8244"/>
                      <a:pt x="894" y="8244"/>
                    </a:cubicBezTo>
                    <a:cubicBezTo>
                      <a:pt x="563" y="8244"/>
                      <a:pt x="315" y="8310"/>
                      <a:pt x="251" y="8488"/>
                    </a:cubicBezTo>
                    <a:cubicBezTo>
                      <a:pt x="84" y="8990"/>
                      <a:pt x="2874" y="9040"/>
                      <a:pt x="3342" y="9541"/>
                    </a:cubicBezTo>
                    <a:cubicBezTo>
                      <a:pt x="3463" y="9671"/>
                      <a:pt x="3367" y="9712"/>
                      <a:pt x="3159" y="9712"/>
                    </a:cubicBezTo>
                    <a:cubicBezTo>
                      <a:pt x="2798" y="9712"/>
                      <a:pt x="2098" y="9588"/>
                      <a:pt x="1606" y="9588"/>
                    </a:cubicBezTo>
                    <a:cubicBezTo>
                      <a:pt x="1324" y="9588"/>
                      <a:pt x="1110" y="9629"/>
                      <a:pt x="1070" y="9758"/>
                    </a:cubicBezTo>
                    <a:cubicBezTo>
                      <a:pt x="1020" y="9925"/>
                      <a:pt x="2089" y="10009"/>
                      <a:pt x="3626" y="10226"/>
                    </a:cubicBezTo>
                    <a:cubicBezTo>
                      <a:pt x="4677" y="10371"/>
                      <a:pt x="6364" y="10403"/>
                      <a:pt x="7459" y="10403"/>
                    </a:cubicBezTo>
                    <a:cubicBezTo>
                      <a:pt x="7879" y="10403"/>
                      <a:pt x="8212" y="10398"/>
                      <a:pt x="8388" y="10393"/>
                    </a:cubicBezTo>
                    <a:cubicBezTo>
                      <a:pt x="11070" y="10544"/>
                      <a:pt x="18836" y="10732"/>
                      <a:pt x="23694" y="10732"/>
                    </a:cubicBezTo>
                    <a:cubicBezTo>
                      <a:pt x="25313" y="10732"/>
                      <a:pt x="26609" y="10711"/>
                      <a:pt x="27286" y="10661"/>
                    </a:cubicBezTo>
                    <a:cubicBezTo>
                      <a:pt x="30427" y="10443"/>
                      <a:pt x="29240" y="6367"/>
                      <a:pt x="29123" y="5381"/>
                    </a:cubicBezTo>
                    <a:cubicBezTo>
                      <a:pt x="28773" y="2473"/>
                      <a:pt x="28305" y="1"/>
                      <a:pt x="2830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6896393" y="2649075"/>
                <a:ext cx="32178" cy="177269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5531" extrusionOk="0">
                    <a:moveTo>
                      <a:pt x="385" y="0"/>
                    </a:moveTo>
                    <a:cubicBezTo>
                      <a:pt x="385" y="268"/>
                      <a:pt x="419" y="552"/>
                      <a:pt x="486" y="836"/>
                    </a:cubicBezTo>
                    <a:lnTo>
                      <a:pt x="636" y="1738"/>
                    </a:lnTo>
                    <a:lnTo>
                      <a:pt x="736" y="2256"/>
                    </a:lnTo>
                    <a:cubicBezTo>
                      <a:pt x="786" y="2440"/>
                      <a:pt x="820" y="2640"/>
                      <a:pt x="820" y="2824"/>
                    </a:cubicBezTo>
                    <a:cubicBezTo>
                      <a:pt x="836" y="2908"/>
                      <a:pt x="820" y="2991"/>
                      <a:pt x="786" y="3075"/>
                    </a:cubicBezTo>
                    <a:cubicBezTo>
                      <a:pt x="770" y="3158"/>
                      <a:pt x="719" y="3242"/>
                      <a:pt x="686" y="3342"/>
                    </a:cubicBezTo>
                    <a:cubicBezTo>
                      <a:pt x="603" y="3509"/>
                      <a:pt x="536" y="3676"/>
                      <a:pt x="486" y="3843"/>
                    </a:cubicBezTo>
                    <a:cubicBezTo>
                      <a:pt x="369" y="4177"/>
                      <a:pt x="285" y="4462"/>
                      <a:pt x="202" y="4712"/>
                    </a:cubicBezTo>
                    <a:cubicBezTo>
                      <a:pt x="118" y="4979"/>
                      <a:pt x="34" y="5247"/>
                      <a:pt x="1" y="5531"/>
                    </a:cubicBezTo>
                    <a:cubicBezTo>
                      <a:pt x="135" y="5280"/>
                      <a:pt x="252" y="5030"/>
                      <a:pt x="318" y="4762"/>
                    </a:cubicBezTo>
                    <a:lnTo>
                      <a:pt x="636" y="3893"/>
                    </a:lnTo>
                    <a:cubicBezTo>
                      <a:pt x="703" y="3743"/>
                      <a:pt x="770" y="3576"/>
                      <a:pt x="836" y="3409"/>
                    </a:cubicBezTo>
                    <a:cubicBezTo>
                      <a:pt x="870" y="3325"/>
                      <a:pt x="920" y="3242"/>
                      <a:pt x="953" y="3142"/>
                    </a:cubicBezTo>
                    <a:cubicBezTo>
                      <a:pt x="987" y="3025"/>
                      <a:pt x="1004" y="2924"/>
                      <a:pt x="1004" y="2824"/>
                    </a:cubicBezTo>
                    <a:cubicBezTo>
                      <a:pt x="987" y="2624"/>
                      <a:pt x="953" y="2423"/>
                      <a:pt x="903" y="2223"/>
                    </a:cubicBezTo>
                    <a:lnTo>
                      <a:pt x="803" y="1705"/>
                    </a:lnTo>
                    <a:lnTo>
                      <a:pt x="603" y="802"/>
                    </a:lnTo>
                    <a:cubicBezTo>
                      <a:pt x="569" y="535"/>
                      <a:pt x="486" y="251"/>
                      <a:pt x="38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7119717" y="2091084"/>
                <a:ext cx="204062" cy="423829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13224" extrusionOk="0">
                    <a:moveTo>
                      <a:pt x="351" y="0"/>
                    </a:moveTo>
                    <a:lnTo>
                      <a:pt x="351" y="0"/>
                    </a:lnTo>
                    <a:cubicBezTo>
                      <a:pt x="836" y="618"/>
                      <a:pt x="1354" y="1337"/>
                      <a:pt x="1270" y="2122"/>
                    </a:cubicBezTo>
                    <a:cubicBezTo>
                      <a:pt x="1187" y="2807"/>
                      <a:pt x="635" y="3425"/>
                      <a:pt x="719" y="4110"/>
                    </a:cubicBezTo>
                    <a:cubicBezTo>
                      <a:pt x="836" y="4896"/>
                      <a:pt x="1738" y="5414"/>
                      <a:pt x="1788" y="6216"/>
                    </a:cubicBezTo>
                    <a:cubicBezTo>
                      <a:pt x="1822" y="6867"/>
                      <a:pt x="1254" y="7385"/>
                      <a:pt x="853" y="7903"/>
                    </a:cubicBezTo>
                    <a:cubicBezTo>
                      <a:pt x="268" y="8672"/>
                      <a:pt x="0" y="9641"/>
                      <a:pt x="117" y="10593"/>
                    </a:cubicBezTo>
                    <a:cubicBezTo>
                      <a:pt x="251" y="11546"/>
                      <a:pt x="819" y="12398"/>
                      <a:pt x="1655" y="12882"/>
                    </a:cubicBezTo>
                    <a:cubicBezTo>
                      <a:pt x="2069" y="13110"/>
                      <a:pt x="2528" y="13223"/>
                      <a:pt x="2987" y="13223"/>
                    </a:cubicBezTo>
                    <a:cubicBezTo>
                      <a:pt x="3472" y="13223"/>
                      <a:pt x="3958" y="13098"/>
                      <a:pt x="4395" y="12849"/>
                    </a:cubicBezTo>
                    <a:cubicBezTo>
                      <a:pt x="5147" y="12398"/>
                      <a:pt x="5598" y="11579"/>
                      <a:pt x="5899" y="10744"/>
                    </a:cubicBezTo>
                    <a:cubicBezTo>
                      <a:pt x="6266" y="9658"/>
                      <a:pt x="6366" y="8371"/>
                      <a:pt x="5732" y="7435"/>
                    </a:cubicBezTo>
                    <a:cubicBezTo>
                      <a:pt x="5464" y="7051"/>
                      <a:pt x="5080" y="6717"/>
                      <a:pt x="4996" y="6266"/>
                    </a:cubicBezTo>
                    <a:cubicBezTo>
                      <a:pt x="4896" y="5681"/>
                      <a:pt x="5297" y="5130"/>
                      <a:pt x="5364" y="4545"/>
                    </a:cubicBezTo>
                    <a:cubicBezTo>
                      <a:pt x="5464" y="3759"/>
                      <a:pt x="4913" y="3041"/>
                      <a:pt x="4311" y="2540"/>
                    </a:cubicBezTo>
                    <a:cubicBezTo>
                      <a:pt x="3710" y="2022"/>
                      <a:pt x="3008" y="1604"/>
                      <a:pt x="2557" y="952"/>
                    </a:cubicBez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7274487" y="2656030"/>
                <a:ext cx="59453" cy="315981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985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17" y="3376"/>
                      <a:pt x="351" y="6483"/>
                      <a:pt x="418" y="9859"/>
                    </a:cubicBezTo>
                    <a:cubicBezTo>
                      <a:pt x="919" y="9808"/>
                      <a:pt x="1387" y="9708"/>
                      <a:pt x="1688" y="9458"/>
                    </a:cubicBezTo>
                    <a:cubicBezTo>
                      <a:pt x="1855" y="8021"/>
                      <a:pt x="769" y="3643"/>
                      <a:pt x="0" y="1"/>
                    </a:cubicBezTo>
                    <a:close/>
                  </a:path>
                </a:pathLst>
              </a:custGeom>
              <a:solidFill>
                <a:srgbClr val="263238">
                  <a:alpha val="32020"/>
                </a:srgb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7009946" y="2560104"/>
                <a:ext cx="16634" cy="46697"/>
              </a:xfrm>
              <a:custGeom>
                <a:avLst/>
                <a:gdLst/>
                <a:ahLst/>
                <a:cxnLst/>
                <a:rect l="l" t="t" r="r" b="b"/>
                <a:pathLst>
                  <a:path w="519" h="1457" extrusionOk="0">
                    <a:moveTo>
                      <a:pt x="462" y="0"/>
                    </a:moveTo>
                    <a:cubicBezTo>
                      <a:pt x="416" y="0"/>
                      <a:pt x="245" y="291"/>
                      <a:pt x="134" y="688"/>
                    </a:cubicBezTo>
                    <a:cubicBezTo>
                      <a:pt x="17" y="1089"/>
                      <a:pt x="0" y="1440"/>
                      <a:pt x="50" y="1456"/>
                    </a:cubicBezTo>
                    <a:cubicBezTo>
                      <a:pt x="100" y="1456"/>
                      <a:pt x="184" y="1139"/>
                      <a:pt x="301" y="738"/>
                    </a:cubicBezTo>
                    <a:cubicBezTo>
                      <a:pt x="418" y="337"/>
                      <a:pt x="518" y="19"/>
                      <a:pt x="468" y="3"/>
                    </a:cubicBezTo>
                    <a:cubicBezTo>
                      <a:pt x="466" y="1"/>
                      <a:pt x="464" y="0"/>
                      <a:pt x="46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6869086" y="2581033"/>
                <a:ext cx="28973" cy="25416"/>
              </a:xfrm>
              <a:custGeom>
                <a:avLst/>
                <a:gdLst/>
                <a:ahLst/>
                <a:cxnLst/>
                <a:rect l="l" t="t" r="r" b="b"/>
                <a:pathLst>
                  <a:path w="904" h="793" extrusionOk="0">
                    <a:moveTo>
                      <a:pt x="57" y="0"/>
                    </a:moveTo>
                    <a:cubicBezTo>
                      <a:pt x="54" y="0"/>
                      <a:pt x="53" y="1"/>
                      <a:pt x="51" y="1"/>
                    </a:cubicBezTo>
                    <a:cubicBezTo>
                      <a:pt x="1" y="35"/>
                      <a:pt x="135" y="269"/>
                      <a:pt x="368" y="486"/>
                    </a:cubicBezTo>
                    <a:cubicBezTo>
                      <a:pt x="576" y="679"/>
                      <a:pt x="783" y="792"/>
                      <a:pt x="851" y="792"/>
                    </a:cubicBezTo>
                    <a:cubicBezTo>
                      <a:pt x="860" y="792"/>
                      <a:pt x="866" y="790"/>
                      <a:pt x="870" y="787"/>
                    </a:cubicBezTo>
                    <a:cubicBezTo>
                      <a:pt x="903" y="753"/>
                      <a:pt x="719" y="569"/>
                      <a:pt x="485" y="352"/>
                    </a:cubicBezTo>
                    <a:cubicBezTo>
                      <a:pt x="278" y="161"/>
                      <a:pt x="102" y="0"/>
                      <a:pt x="57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6873381" y="2706348"/>
                <a:ext cx="15576" cy="39165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222" extrusionOk="0">
                    <a:moveTo>
                      <a:pt x="431" y="0"/>
                    </a:moveTo>
                    <a:cubicBezTo>
                      <a:pt x="391" y="0"/>
                      <a:pt x="231" y="246"/>
                      <a:pt x="117" y="586"/>
                    </a:cubicBezTo>
                    <a:cubicBezTo>
                      <a:pt x="17" y="920"/>
                      <a:pt x="1" y="1221"/>
                      <a:pt x="51" y="1221"/>
                    </a:cubicBezTo>
                    <a:cubicBezTo>
                      <a:pt x="52" y="1221"/>
                      <a:pt x="54" y="1222"/>
                      <a:pt x="55" y="1222"/>
                    </a:cubicBezTo>
                    <a:cubicBezTo>
                      <a:pt x="106" y="1222"/>
                      <a:pt x="188" y="960"/>
                      <a:pt x="301" y="636"/>
                    </a:cubicBezTo>
                    <a:cubicBezTo>
                      <a:pt x="402" y="302"/>
                      <a:pt x="485" y="18"/>
                      <a:pt x="435" y="1"/>
                    </a:cubicBezTo>
                    <a:cubicBezTo>
                      <a:pt x="434" y="1"/>
                      <a:pt x="433" y="0"/>
                      <a:pt x="43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6936039" y="2498376"/>
                <a:ext cx="36441" cy="5737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79" extrusionOk="0">
                    <a:moveTo>
                      <a:pt x="791" y="1"/>
                    </a:moveTo>
                    <a:cubicBezTo>
                      <a:pt x="723" y="1"/>
                      <a:pt x="648" y="3"/>
                      <a:pt x="569" y="7"/>
                    </a:cubicBezTo>
                    <a:cubicBezTo>
                      <a:pt x="251" y="7"/>
                      <a:pt x="0" y="57"/>
                      <a:pt x="0" y="107"/>
                    </a:cubicBezTo>
                    <a:cubicBezTo>
                      <a:pt x="0" y="149"/>
                      <a:pt x="170" y="179"/>
                      <a:pt x="407" y="179"/>
                    </a:cubicBezTo>
                    <a:cubicBezTo>
                      <a:pt x="458" y="179"/>
                      <a:pt x="512" y="177"/>
                      <a:pt x="569" y="174"/>
                    </a:cubicBezTo>
                    <a:cubicBezTo>
                      <a:pt x="886" y="158"/>
                      <a:pt x="1137" y="107"/>
                      <a:pt x="1137" y="57"/>
                    </a:cubicBezTo>
                    <a:cubicBezTo>
                      <a:pt x="1137" y="20"/>
                      <a:pt x="996" y="1"/>
                      <a:pt x="79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6970845" y="2670484"/>
                <a:ext cx="22531" cy="4031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258" extrusionOk="0">
                    <a:moveTo>
                      <a:pt x="51" y="1"/>
                    </a:moveTo>
                    <a:lnTo>
                      <a:pt x="51" y="1"/>
                    </a:lnTo>
                    <a:cubicBezTo>
                      <a:pt x="17" y="17"/>
                      <a:pt x="0" y="352"/>
                      <a:pt x="184" y="719"/>
                    </a:cubicBezTo>
                    <a:cubicBezTo>
                      <a:pt x="355" y="1060"/>
                      <a:pt x="612" y="1257"/>
                      <a:pt x="661" y="1257"/>
                    </a:cubicBezTo>
                    <a:cubicBezTo>
                      <a:pt x="665" y="1257"/>
                      <a:pt x="668" y="1256"/>
                      <a:pt x="669" y="1254"/>
                    </a:cubicBezTo>
                    <a:cubicBezTo>
                      <a:pt x="702" y="1220"/>
                      <a:pt x="518" y="986"/>
                      <a:pt x="351" y="636"/>
                    </a:cubicBezTo>
                    <a:cubicBezTo>
                      <a:pt x="168" y="301"/>
                      <a:pt x="101" y="1"/>
                      <a:pt x="5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7146479" y="2665549"/>
                <a:ext cx="38588" cy="3189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995" extrusionOk="0">
                    <a:moveTo>
                      <a:pt x="1159" y="1"/>
                    </a:moveTo>
                    <a:cubicBezTo>
                      <a:pt x="1098" y="1"/>
                      <a:pt x="847" y="192"/>
                      <a:pt x="552" y="455"/>
                    </a:cubicBezTo>
                    <a:cubicBezTo>
                      <a:pt x="235" y="723"/>
                      <a:pt x="1" y="957"/>
                      <a:pt x="18" y="990"/>
                    </a:cubicBezTo>
                    <a:cubicBezTo>
                      <a:pt x="20" y="993"/>
                      <a:pt x="25" y="994"/>
                      <a:pt x="32" y="994"/>
                    </a:cubicBezTo>
                    <a:cubicBezTo>
                      <a:pt x="102" y="994"/>
                      <a:pt x="379" y="834"/>
                      <a:pt x="669" y="589"/>
                    </a:cubicBezTo>
                    <a:cubicBezTo>
                      <a:pt x="987" y="305"/>
                      <a:pt x="1204" y="38"/>
                      <a:pt x="1171" y="4"/>
                    </a:cubicBezTo>
                    <a:cubicBezTo>
                      <a:pt x="1168" y="2"/>
                      <a:pt x="1164" y="1"/>
                      <a:pt x="1159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7058117" y="2635518"/>
                <a:ext cx="32178" cy="22884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14" extrusionOk="0">
                    <a:moveTo>
                      <a:pt x="953" y="0"/>
                    </a:moveTo>
                    <a:cubicBezTo>
                      <a:pt x="888" y="0"/>
                      <a:pt x="677" y="125"/>
                      <a:pt x="452" y="290"/>
                    </a:cubicBezTo>
                    <a:cubicBezTo>
                      <a:pt x="185" y="490"/>
                      <a:pt x="1" y="674"/>
                      <a:pt x="34" y="707"/>
                    </a:cubicBezTo>
                    <a:cubicBezTo>
                      <a:pt x="38" y="711"/>
                      <a:pt x="45" y="713"/>
                      <a:pt x="53" y="713"/>
                    </a:cubicBezTo>
                    <a:cubicBezTo>
                      <a:pt x="121" y="713"/>
                      <a:pt x="330" y="601"/>
                      <a:pt x="552" y="423"/>
                    </a:cubicBezTo>
                    <a:cubicBezTo>
                      <a:pt x="820" y="240"/>
                      <a:pt x="1004" y="56"/>
                      <a:pt x="970" y="6"/>
                    </a:cubicBezTo>
                    <a:cubicBezTo>
                      <a:pt x="967" y="2"/>
                      <a:pt x="961" y="0"/>
                      <a:pt x="953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7095616" y="2524753"/>
                <a:ext cx="40736" cy="34005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061" extrusionOk="0">
                    <a:moveTo>
                      <a:pt x="42" y="0"/>
                    </a:moveTo>
                    <a:cubicBezTo>
                      <a:pt x="39" y="0"/>
                      <a:pt x="36" y="1"/>
                      <a:pt x="34" y="3"/>
                    </a:cubicBezTo>
                    <a:cubicBezTo>
                      <a:pt x="1" y="36"/>
                      <a:pt x="184" y="354"/>
                      <a:pt x="535" y="655"/>
                    </a:cubicBezTo>
                    <a:cubicBezTo>
                      <a:pt x="851" y="925"/>
                      <a:pt x="1167" y="1061"/>
                      <a:pt x="1239" y="1061"/>
                    </a:cubicBezTo>
                    <a:cubicBezTo>
                      <a:pt x="1247" y="1061"/>
                      <a:pt x="1252" y="1059"/>
                      <a:pt x="1254" y="1056"/>
                    </a:cubicBezTo>
                    <a:cubicBezTo>
                      <a:pt x="1270" y="1005"/>
                      <a:pt x="986" y="805"/>
                      <a:pt x="652" y="521"/>
                    </a:cubicBezTo>
                    <a:cubicBezTo>
                      <a:pt x="337" y="253"/>
                      <a:pt x="96" y="0"/>
                      <a:pt x="4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7212887" y="2527894"/>
                <a:ext cx="32691" cy="23909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746" extrusionOk="0">
                    <a:moveTo>
                      <a:pt x="974" y="0"/>
                    </a:moveTo>
                    <a:cubicBezTo>
                      <a:pt x="918" y="0"/>
                      <a:pt x="692" y="126"/>
                      <a:pt x="452" y="306"/>
                    </a:cubicBezTo>
                    <a:cubicBezTo>
                      <a:pt x="201" y="506"/>
                      <a:pt x="1" y="707"/>
                      <a:pt x="34" y="740"/>
                    </a:cubicBezTo>
                    <a:cubicBezTo>
                      <a:pt x="38" y="744"/>
                      <a:pt x="43" y="746"/>
                      <a:pt x="51" y="746"/>
                    </a:cubicBezTo>
                    <a:cubicBezTo>
                      <a:pt x="116" y="746"/>
                      <a:pt x="329" y="619"/>
                      <a:pt x="569" y="440"/>
                    </a:cubicBezTo>
                    <a:cubicBezTo>
                      <a:pt x="836" y="239"/>
                      <a:pt x="1020" y="55"/>
                      <a:pt x="987" y="5"/>
                    </a:cubicBezTo>
                    <a:cubicBezTo>
                      <a:pt x="985" y="2"/>
                      <a:pt x="981" y="0"/>
                      <a:pt x="97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7334452" y="2525907"/>
                <a:ext cx="12884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1422" extrusionOk="0">
                    <a:moveTo>
                      <a:pt x="318" y="0"/>
                    </a:moveTo>
                    <a:cubicBezTo>
                      <a:pt x="285" y="0"/>
                      <a:pt x="218" y="318"/>
                      <a:pt x="151" y="702"/>
                    </a:cubicBezTo>
                    <a:cubicBezTo>
                      <a:pt x="67" y="1086"/>
                      <a:pt x="1" y="1404"/>
                      <a:pt x="34" y="1421"/>
                    </a:cubicBezTo>
                    <a:cubicBezTo>
                      <a:pt x="35" y="1421"/>
                      <a:pt x="37" y="1421"/>
                      <a:pt x="38" y="1421"/>
                    </a:cubicBezTo>
                    <a:cubicBezTo>
                      <a:pt x="92" y="1421"/>
                      <a:pt x="237" y="1126"/>
                      <a:pt x="318" y="736"/>
                    </a:cubicBezTo>
                    <a:cubicBezTo>
                      <a:pt x="402" y="335"/>
                      <a:pt x="368" y="0"/>
                      <a:pt x="31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7310896" y="2638691"/>
                <a:ext cx="41793" cy="36761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147" extrusionOk="0">
                    <a:moveTo>
                      <a:pt x="49" y="0"/>
                    </a:moveTo>
                    <a:cubicBezTo>
                      <a:pt x="42" y="0"/>
                      <a:pt x="37" y="2"/>
                      <a:pt x="34" y="7"/>
                    </a:cubicBezTo>
                    <a:cubicBezTo>
                      <a:pt x="0" y="40"/>
                      <a:pt x="251" y="324"/>
                      <a:pt x="602" y="642"/>
                    </a:cubicBezTo>
                    <a:cubicBezTo>
                      <a:pt x="915" y="923"/>
                      <a:pt x="1213" y="1146"/>
                      <a:pt x="1263" y="1146"/>
                    </a:cubicBezTo>
                    <a:cubicBezTo>
                      <a:pt x="1267" y="1146"/>
                      <a:pt x="1269" y="1145"/>
                      <a:pt x="1270" y="1143"/>
                    </a:cubicBezTo>
                    <a:cubicBezTo>
                      <a:pt x="1304" y="1110"/>
                      <a:pt x="1053" y="826"/>
                      <a:pt x="719" y="508"/>
                    </a:cubicBezTo>
                    <a:cubicBezTo>
                      <a:pt x="400" y="220"/>
                      <a:pt x="123" y="0"/>
                      <a:pt x="4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7326953" y="2737341"/>
                <a:ext cx="31088" cy="38236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193" extrusionOk="0">
                    <a:moveTo>
                      <a:pt x="42" y="0"/>
                    </a:moveTo>
                    <a:cubicBezTo>
                      <a:pt x="39" y="0"/>
                      <a:pt x="36" y="1"/>
                      <a:pt x="34" y="3"/>
                    </a:cubicBezTo>
                    <a:cubicBezTo>
                      <a:pt x="1" y="37"/>
                      <a:pt x="168" y="321"/>
                      <a:pt x="402" y="638"/>
                    </a:cubicBezTo>
                    <a:cubicBezTo>
                      <a:pt x="637" y="952"/>
                      <a:pt x="858" y="1193"/>
                      <a:pt x="912" y="1193"/>
                    </a:cubicBezTo>
                    <a:cubicBezTo>
                      <a:pt x="915" y="1193"/>
                      <a:pt x="918" y="1192"/>
                      <a:pt x="920" y="1190"/>
                    </a:cubicBezTo>
                    <a:cubicBezTo>
                      <a:pt x="970" y="1156"/>
                      <a:pt x="803" y="872"/>
                      <a:pt x="552" y="538"/>
                    </a:cubicBezTo>
                    <a:cubicBezTo>
                      <a:pt x="317" y="240"/>
                      <a:pt x="96" y="0"/>
                      <a:pt x="4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7218239" y="2772179"/>
                <a:ext cx="40191" cy="5685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774" extrusionOk="0">
                    <a:moveTo>
                      <a:pt x="1214" y="0"/>
                    </a:moveTo>
                    <a:cubicBezTo>
                      <a:pt x="1155" y="0"/>
                      <a:pt x="821" y="326"/>
                      <a:pt x="502" y="804"/>
                    </a:cubicBezTo>
                    <a:cubicBezTo>
                      <a:pt x="168" y="1289"/>
                      <a:pt x="1" y="1740"/>
                      <a:pt x="34" y="1773"/>
                    </a:cubicBezTo>
                    <a:cubicBezTo>
                      <a:pt x="35" y="1774"/>
                      <a:pt x="36" y="1774"/>
                      <a:pt x="38" y="1774"/>
                    </a:cubicBezTo>
                    <a:cubicBezTo>
                      <a:pt x="95" y="1774"/>
                      <a:pt x="341" y="1379"/>
                      <a:pt x="652" y="905"/>
                    </a:cubicBezTo>
                    <a:cubicBezTo>
                      <a:pt x="970" y="420"/>
                      <a:pt x="1254" y="36"/>
                      <a:pt x="1221" y="2"/>
                    </a:cubicBezTo>
                    <a:cubicBezTo>
                      <a:pt x="1219" y="1"/>
                      <a:pt x="1217" y="0"/>
                      <a:pt x="121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7094013" y="2766314"/>
                <a:ext cx="28428" cy="52562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640" extrusionOk="0">
                    <a:moveTo>
                      <a:pt x="53" y="1"/>
                    </a:moveTo>
                    <a:cubicBezTo>
                      <a:pt x="52" y="1"/>
                      <a:pt x="51" y="1"/>
                      <a:pt x="51" y="2"/>
                    </a:cubicBezTo>
                    <a:cubicBezTo>
                      <a:pt x="0" y="35"/>
                      <a:pt x="151" y="419"/>
                      <a:pt x="368" y="870"/>
                    </a:cubicBezTo>
                    <a:cubicBezTo>
                      <a:pt x="580" y="1295"/>
                      <a:pt x="793" y="1640"/>
                      <a:pt x="833" y="1640"/>
                    </a:cubicBezTo>
                    <a:cubicBezTo>
                      <a:pt x="834" y="1640"/>
                      <a:pt x="835" y="1639"/>
                      <a:pt x="836" y="1639"/>
                    </a:cubicBezTo>
                    <a:cubicBezTo>
                      <a:pt x="886" y="1622"/>
                      <a:pt x="736" y="1238"/>
                      <a:pt x="518" y="787"/>
                    </a:cubicBezTo>
                    <a:cubicBezTo>
                      <a:pt x="306" y="346"/>
                      <a:pt x="94" y="1"/>
                      <a:pt x="5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6946744" y="2789806"/>
                <a:ext cx="50895" cy="43075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1344" extrusionOk="0">
                    <a:moveTo>
                      <a:pt x="1548" y="1"/>
                    </a:moveTo>
                    <a:cubicBezTo>
                      <a:pt x="1496" y="1"/>
                      <a:pt x="1146" y="258"/>
                      <a:pt x="736" y="605"/>
                    </a:cubicBezTo>
                    <a:cubicBezTo>
                      <a:pt x="318" y="973"/>
                      <a:pt x="1" y="1307"/>
                      <a:pt x="34" y="1340"/>
                    </a:cubicBezTo>
                    <a:cubicBezTo>
                      <a:pt x="36" y="1342"/>
                      <a:pt x="39" y="1343"/>
                      <a:pt x="43" y="1343"/>
                    </a:cubicBezTo>
                    <a:cubicBezTo>
                      <a:pt x="109" y="1343"/>
                      <a:pt x="459" y="1086"/>
                      <a:pt x="853" y="739"/>
                    </a:cubicBezTo>
                    <a:cubicBezTo>
                      <a:pt x="1287" y="371"/>
                      <a:pt x="1588" y="37"/>
                      <a:pt x="1555" y="4"/>
                    </a:cubicBezTo>
                    <a:cubicBezTo>
                      <a:pt x="1554" y="2"/>
                      <a:pt x="1551" y="1"/>
                      <a:pt x="154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7000844" y="2881918"/>
                <a:ext cx="44453" cy="4304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43" extrusionOk="0">
                    <a:moveTo>
                      <a:pt x="28" y="0"/>
                    </a:moveTo>
                    <a:cubicBezTo>
                      <a:pt x="23" y="0"/>
                      <a:pt x="19" y="1"/>
                      <a:pt x="17" y="4"/>
                    </a:cubicBezTo>
                    <a:cubicBezTo>
                      <a:pt x="0" y="54"/>
                      <a:pt x="301" y="321"/>
                      <a:pt x="669" y="689"/>
                    </a:cubicBezTo>
                    <a:cubicBezTo>
                      <a:pt x="1002" y="1038"/>
                      <a:pt x="1276" y="1343"/>
                      <a:pt x="1345" y="1343"/>
                    </a:cubicBezTo>
                    <a:cubicBezTo>
                      <a:pt x="1348" y="1343"/>
                      <a:pt x="1351" y="1342"/>
                      <a:pt x="1354" y="1340"/>
                    </a:cubicBezTo>
                    <a:cubicBezTo>
                      <a:pt x="1387" y="1307"/>
                      <a:pt x="1153" y="939"/>
                      <a:pt x="785" y="572"/>
                    </a:cubicBezTo>
                    <a:cubicBezTo>
                      <a:pt x="443" y="213"/>
                      <a:pt x="100" y="0"/>
                      <a:pt x="2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7129365" y="2879258"/>
                <a:ext cx="31088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558" extrusionOk="0">
                    <a:moveTo>
                      <a:pt x="928" y="0"/>
                    </a:moveTo>
                    <a:cubicBezTo>
                      <a:pt x="871" y="0"/>
                      <a:pt x="588" y="277"/>
                      <a:pt x="351" y="688"/>
                    </a:cubicBezTo>
                    <a:cubicBezTo>
                      <a:pt x="100" y="1139"/>
                      <a:pt x="0" y="1540"/>
                      <a:pt x="50" y="1557"/>
                    </a:cubicBezTo>
                    <a:cubicBezTo>
                      <a:pt x="51" y="1557"/>
                      <a:pt x="53" y="1557"/>
                      <a:pt x="54" y="1557"/>
                    </a:cubicBezTo>
                    <a:cubicBezTo>
                      <a:pt x="107" y="1557"/>
                      <a:pt x="256" y="1196"/>
                      <a:pt x="501" y="772"/>
                    </a:cubicBezTo>
                    <a:cubicBezTo>
                      <a:pt x="735" y="354"/>
                      <a:pt x="969" y="36"/>
                      <a:pt x="936" y="3"/>
                    </a:cubicBezTo>
                    <a:cubicBezTo>
                      <a:pt x="934" y="1"/>
                      <a:pt x="932" y="0"/>
                      <a:pt x="92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7201637" y="2900667"/>
                <a:ext cx="51985" cy="41985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310" extrusionOk="0">
                    <a:moveTo>
                      <a:pt x="43" y="1"/>
                    </a:moveTo>
                    <a:cubicBezTo>
                      <a:pt x="39" y="1"/>
                      <a:pt x="36" y="1"/>
                      <a:pt x="34" y="3"/>
                    </a:cubicBezTo>
                    <a:cubicBezTo>
                      <a:pt x="1" y="53"/>
                      <a:pt x="335" y="371"/>
                      <a:pt x="753" y="722"/>
                    </a:cubicBezTo>
                    <a:cubicBezTo>
                      <a:pt x="1161" y="1067"/>
                      <a:pt x="1511" y="1310"/>
                      <a:pt x="1579" y="1310"/>
                    </a:cubicBezTo>
                    <a:cubicBezTo>
                      <a:pt x="1583" y="1310"/>
                      <a:pt x="1586" y="1309"/>
                      <a:pt x="1588" y="1307"/>
                    </a:cubicBezTo>
                    <a:cubicBezTo>
                      <a:pt x="1622" y="1273"/>
                      <a:pt x="1304" y="956"/>
                      <a:pt x="870" y="588"/>
                    </a:cubicBezTo>
                    <a:cubicBezTo>
                      <a:pt x="460" y="257"/>
                      <a:pt x="110" y="1"/>
                      <a:pt x="4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7200580" y="2592186"/>
                <a:ext cx="42338" cy="29935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934" extrusionOk="0">
                    <a:moveTo>
                      <a:pt x="44" y="1"/>
                    </a:moveTo>
                    <a:cubicBezTo>
                      <a:pt x="40" y="1"/>
                      <a:pt x="36" y="2"/>
                      <a:pt x="34" y="4"/>
                    </a:cubicBezTo>
                    <a:cubicBezTo>
                      <a:pt x="0" y="38"/>
                      <a:pt x="234" y="322"/>
                      <a:pt x="585" y="589"/>
                    </a:cubicBezTo>
                    <a:cubicBezTo>
                      <a:pt x="887" y="805"/>
                      <a:pt x="1176" y="934"/>
                      <a:pt x="1262" y="934"/>
                    </a:cubicBezTo>
                    <a:cubicBezTo>
                      <a:pt x="1276" y="934"/>
                      <a:pt x="1285" y="930"/>
                      <a:pt x="1287" y="923"/>
                    </a:cubicBezTo>
                    <a:cubicBezTo>
                      <a:pt x="1320" y="890"/>
                      <a:pt x="1020" y="689"/>
                      <a:pt x="686" y="439"/>
                    </a:cubicBezTo>
                    <a:cubicBezTo>
                      <a:pt x="359" y="205"/>
                      <a:pt x="104" y="1"/>
                      <a:pt x="4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7028695" y="3174182"/>
                <a:ext cx="37499" cy="2714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847" extrusionOk="0">
                    <a:moveTo>
                      <a:pt x="1129" y="0"/>
                    </a:moveTo>
                    <a:cubicBezTo>
                      <a:pt x="1047" y="0"/>
                      <a:pt x="774" y="90"/>
                      <a:pt x="501" y="291"/>
                    </a:cubicBezTo>
                    <a:cubicBezTo>
                      <a:pt x="167" y="525"/>
                      <a:pt x="0" y="809"/>
                      <a:pt x="33" y="843"/>
                    </a:cubicBezTo>
                    <a:cubicBezTo>
                      <a:pt x="36" y="845"/>
                      <a:pt x="39" y="846"/>
                      <a:pt x="43" y="846"/>
                    </a:cubicBezTo>
                    <a:cubicBezTo>
                      <a:pt x="99" y="846"/>
                      <a:pt x="321" y="643"/>
                      <a:pt x="602" y="425"/>
                    </a:cubicBezTo>
                    <a:cubicBezTo>
                      <a:pt x="902" y="208"/>
                      <a:pt x="1170" y="58"/>
                      <a:pt x="1153" y="7"/>
                    </a:cubicBezTo>
                    <a:cubicBezTo>
                      <a:pt x="1151" y="3"/>
                      <a:pt x="1142" y="0"/>
                      <a:pt x="112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7177023" y="3179727"/>
                <a:ext cx="20384" cy="4826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506" extrusionOk="0">
                    <a:moveTo>
                      <a:pt x="53" y="1"/>
                    </a:moveTo>
                    <a:cubicBezTo>
                      <a:pt x="52" y="1"/>
                      <a:pt x="51" y="1"/>
                      <a:pt x="50" y="1"/>
                    </a:cubicBezTo>
                    <a:cubicBezTo>
                      <a:pt x="0" y="18"/>
                      <a:pt x="84" y="369"/>
                      <a:pt x="234" y="787"/>
                    </a:cubicBezTo>
                    <a:cubicBezTo>
                      <a:pt x="381" y="1194"/>
                      <a:pt x="543" y="1506"/>
                      <a:pt x="598" y="1506"/>
                    </a:cubicBezTo>
                    <a:cubicBezTo>
                      <a:pt x="599" y="1506"/>
                      <a:pt x="601" y="1506"/>
                      <a:pt x="602" y="1505"/>
                    </a:cubicBezTo>
                    <a:cubicBezTo>
                      <a:pt x="635" y="1489"/>
                      <a:pt x="552" y="1138"/>
                      <a:pt x="401" y="720"/>
                    </a:cubicBezTo>
                    <a:cubicBezTo>
                      <a:pt x="255" y="313"/>
                      <a:pt x="92" y="1"/>
                      <a:pt x="5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7292691" y="3181265"/>
                <a:ext cx="36441" cy="35576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110" extrusionOk="0">
                    <a:moveTo>
                      <a:pt x="1090" y="0"/>
                    </a:moveTo>
                    <a:cubicBezTo>
                      <a:pt x="1019" y="0"/>
                      <a:pt x="782" y="209"/>
                      <a:pt x="502" y="505"/>
                    </a:cubicBezTo>
                    <a:cubicBezTo>
                      <a:pt x="201" y="806"/>
                      <a:pt x="0" y="1073"/>
                      <a:pt x="34" y="1106"/>
                    </a:cubicBezTo>
                    <a:cubicBezTo>
                      <a:pt x="36" y="1109"/>
                      <a:pt x="39" y="1110"/>
                      <a:pt x="44" y="1110"/>
                    </a:cubicBezTo>
                    <a:cubicBezTo>
                      <a:pt x="104" y="1110"/>
                      <a:pt x="355" y="902"/>
                      <a:pt x="635" y="622"/>
                    </a:cubicBezTo>
                    <a:cubicBezTo>
                      <a:pt x="919" y="321"/>
                      <a:pt x="1137" y="37"/>
                      <a:pt x="1103" y="4"/>
                    </a:cubicBezTo>
                    <a:cubicBezTo>
                      <a:pt x="1100" y="1"/>
                      <a:pt x="1095" y="0"/>
                      <a:pt x="109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6945141" y="3150305"/>
                <a:ext cx="507704" cy="63747"/>
              </a:xfrm>
              <a:custGeom>
                <a:avLst/>
                <a:gdLst/>
                <a:ahLst/>
                <a:cxnLst/>
                <a:rect l="l" t="t" r="r" b="b"/>
                <a:pathLst>
                  <a:path w="15841" h="1989" extrusionOk="0">
                    <a:moveTo>
                      <a:pt x="151" y="1"/>
                    </a:moveTo>
                    <a:lnTo>
                      <a:pt x="0" y="719"/>
                    </a:lnTo>
                    <a:lnTo>
                      <a:pt x="15840" y="1989"/>
                    </a:lnTo>
                    <a:lnTo>
                      <a:pt x="15172" y="234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rgbClr val="263238">
                  <a:alpha val="32020"/>
                </a:srgb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5326840" y="3068898"/>
                <a:ext cx="2992444" cy="1600128"/>
              </a:xfrm>
              <a:custGeom>
                <a:avLst/>
                <a:gdLst/>
                <a:ahLst/>
                <a:cxnLst/>
                <a:rect l="l" t="t" r="r" b="b"/>
                <a:pathLst>
                  <a:path w="93368" h="49926" extrusionOk="0">
                    <a:moveTo>
                      <a:pt x="0" y="1"/>
                    </a:moveTo>
                    <a:lnTo>
                      <a:pt x="0" y="2490"/>
                    </a:lnTo>
                    <a:lnTo>
                      <a:pt x="4996" y="2490"/>
                    </a:lnTo>
                    <a:lnTo>
                      <a:pt x="2423" y="49842"/>
                    </a:lnTo>
                    <a:lnTo>
                      <a:pt x="3843" y="49926"/>
                    </a:lnTo>
                    <a:lnTo>
                      <a:pt x="6416" y="2490"/>
                    </a:lnTo>
                    <a:lnTo>
                      <a:pt x="88272" y="2490"/>
                    </a:lnTo>
                    <a:lnTo>
                      <a:pt x="90460" y="49876"/>
                    </a:lnTo>
                    <a:lnTo>
                      <a:pt x="91897" y="49876"/>
                    </a:lnTo>
                    <a:lnTo>
                      <a:pt x="89692" y="2490"/>
                    </a:lnTo>
                    <a:lnTo>
                      <a:pt x="93368" y="2490"/>
                    </a:lnTo>
                    <a:lnTo>
                      <a:pt x="9336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6199722" y="2596577"/>
                <a:ext cx="917335" cy="485205"/>
              </a:xfrm>
              <a:custGeom>
                <a:avLst/>
                <a:gdLst/>
                <a:ahLst/>
                <a:cxnLst/>
                <a:rect l="l" t="t" r="r" b="b"/>
                <a:pathLst>
                  <a:path w="28622" h="15139" extrusionOk="0">
                    <a:moveTo>
                      <a:pt x="14603" y="1"/>
                    </a:moveTo>
                    <a:lnTo>
                      <a:pt x="0" y="18"/>
                    </a:lnTo>
                    <a:lnTo>
                      <a:pt x="5180" y="15139"/>
                    </a:lnTo>
                    <a:lnTo>
                      <a:pt x="28622" y="15139"/>
                    </a:lnTo>
                    <a:lnTo>
                      <a:pt x="28438" y="14354"/>
                    </a:lnTo>
                    <a:lnTo>
                      <a:pt x="18964" y="14069"/>
                    </a:lnTo>
                    <a:lnTo>
                      <a:pt x="1460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6471763" y="2795511"/>
                <a:ext cx="65895" cy="73427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2291" extrusionOk="0">
                    <a:moveTo>
                      <a:pt x="925" y="0"/>
                    </a:moveTo>
                    <a:cubicBezTo>
                      <a:pt x="862" y="0"/>
                      <a:pt x="798" y="9"/>
                      <a:pt x="735" y="26"/>
                    </a:cubicBezTo>
                    <a:cubicBezTo>
                      <a:pt x="251" y="143"/>
                      <a:pt x="0" y="761"/>
                      <a:pt x="150" y="1380"/>
                    </a:cubicBezTo>
                    <a:cubicBezTo>
                      <a:pt x="281" y="1917"/>
                      <a:pt x="690" y="2291"/>
                      <a:pt x="1114" y="2291"/>
                    </a:cubicBezTo>
                    <a:cubicBezTo>
                      <a:pt x="1177" y="2291"/>
                      <a:pt x="1240" y="2283"/>
                      <a:pt x="1303" y="2265"/>
                    </a:cubicBezTo>
                    <a:cubicBezTo>
                      <a:pt x="1788" y="2131"/>
                      <a:pt x="2055" y="1530"/>
                      <a:pt x="1888" y="912"/>
                    </a:cubicBezTo>
                    <a:cubicBezTo>
                      <a:pt x="1757" y="374"/>
                      <a:pt x="1348" y="0"/>
                      <a:pt x="9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6600796" y="4512109"/>
                <a:ext cx="336878" cy="154128"/>
              </a:xfrm>
              <a:custGeom>
                <a:avLst/>
                <a:gdLst/>
                <a:ahLst/>
                <a:cxnLst/>
                <a:rect l="l" t="t" r="r" b="b"/>
                <a:pathLst>
                  <a:path w="10511" h="4809" extrusionOk="0">
                    <a:moveTo>
                      <a:pt x="10377" y="0"/>
                    </a:moveTo>
                    <a:lnTo>
                      <a:pt x="4713" y="151"/>
                    </a:lnTo>
                    <a:lnTo>
                      <a:pt x="4780" y="3175"/>
                    </a:lnTo>
                    <a:cubicBezTo>
                      <a:pt x="4780" y="3175"/>
                      <a:pt x="1" y="4378"/>
                      <a:pt x="1170" y="4712"/>
                    </a:cubicBezTo>
                    <a:cubicBezTo>
                      <a:pt x="1428" y="4781"/>
                      <a:pt x="2003" y="4809"/>
                      <a:pt x="2748" y="4809"/>
                    </a:cubicBezTo>
                    <a:cubicBezTo>
                      <a:pt x="5054" y="4809"/>
                      <a:pt x="8985" y="4546"/>
                      <a:pt x="10160" y="4445"/>
                    </a:cubicBezTo>
                    <a:lnTo>
                      <a:pt x="10511" y="4411"/>
                    </a:lnTo>
                    <a:lnTo>
                      <a:pt x="10377" y="0"/>
                    </a:lnTo>
                    <a:close/>
                  </a:path>
                </a:pathLst>
              </a:custGeom>
              <a:solidFill>
                <a:srgbClr val="19B5B1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6871779" y="4600407"/>
                <a:ext cx="65350" cy="53652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1674" extrusionOk="0">
                    <a:moveTo>
                      <a:pt x="1933" y="1"/>
                    </a:moveTo>
                    <a:cubicBezTo>
                      <a:pt x="1474" y="1"/>
                      <a:pt x="1035" y="152"/>
                      <a:pt x="685" y="453"/>
                    </a:cubicBezTo>
                    <a:cubicBezTo>
                      <a:pt x="318" y="754"/>
                      <a:pt x="67" y="1188"/>
                      <a:pt x="0" y="1673"/>
                    </a:cubicBezTo>
                    <a:lnTo>
                      <a:pt x="2039" y="1573"/>
                    </a:lnTo>
                    <a:lnTo>
                      <a:pt x="2005" y="2"/>
                    </a:lnTo>
                    <a:cubicBezTo>
                      <a:pt x="1981" y="1"/>
                      <a:pt x="1957" y="1"/>
                      <a:pt x="1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6625442" y="4635277"/>
                <a:ext cx="312231" cy="30223"/>
              </a:xfrm>
              <a:custGeom>
                <a:avLst/>
                <a:gdLst/>
                <a:ahLst/>
                <a:cxnLst/>
                <a:rect l="l" t="t" r="r" b="b"/>
                <a:pathLst>
                  <a:path w="9742" h="943" extrusionOk="0">
                    <a:moveTo>
                      <a:pt x="1671" y="0"/>
                    </a:moveTo>
                    <a:cubicBezTo>
                      <a:pt x="1671" y="0"/>
                      <a:pt x="0" y="535"/>
                      <a:pt x="218" y="802"/>
                    </a:cubicBezTo>
                    <a:cubicBezTo>
                      <a:pt x="292" y="900"/>
                      <a:pt x="1105" y="942"/>
                      <a:pt x="2255" y="942"/>
                    </a:cubicBezTo>
                    <a:cubicBezTo>
                      <a:pt x="4451" y="942"/>
                      <a:pt x="7877" y="788"/>
                      <a:pt x="9742" y="568"/>
                    </a:cubicBezTo>
                    <a:lnTo>
                      <a:pt x="9725" y="451"/>
                    </a:lnTo>
                    <a:lnTo>
                      <a:pt x="2189" y="719"/>
                    </a:lnTo>
                    <a:cubicBezTo>
                      <a:pt x="2189" y="719"/>
                      <a:pt x="2005" y="17"/>
                      <a:pt x="16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6632397" y="4649187"/>
                <a:ext cx="307968" cy="9871"/>
              </a:xfrm>
              <a:custGeom>
                <a:avLst/>
                <a:gdLst/>
                <a:ahLst/>
                <a:cxnLst/>
                <a:rect l="l" t="t" r="r" b="b"/>
                <a:pathLst>
                  <a:path w="9609" h="308" extrusionOk="0">
                    <a:moveTo>
                      <a:pt x="9508" y="1"/>
                    </a:moveTo>
                    <a:cubicBezTo>
                      <a:pt x="9424" y="17"/>
                      <a:pt x="9324" y="17"/>
                      <a:pt x="9224" y="17"/>
                    </a:cubicBezTo>
                    <a:cubicBezTo>
                      <a:pt x="8940" y="34"/>
                      <a:pt x="8606" y="51"/>
                      <a:pt x="8188" y="67"/>
                    </a:cubicBezTo>
                    <a:cubicBezTo>
                      <a:pt x="7319" y="118"/>
                      <a:pt x="6133" y="168"/>
                      <a:pt x="4796" y="201"/>
                    </a:cubicBezTo>
                    <a:cubicBezTo>
                      <a:pt x="3476" y="235"/>
                      <a:pt x="2273" y="251"/>
                      <a:pt x="1404" y="268"/>
                    </a:cubicBezTo>
                    <a:lnTo>
                      <a:pt x="101" y="268"/>
                    </a:lnTo>
                    <a:cubicBezTo>
                      <a:pt x="68" y="268"/>
                      <a:pt x="34" y="268"/>
                      <a:pt x="1" y="285"/>
                    </a:cubicBezTo>
                    <a:lnTo>
                      <a:pt x="101" y="285"/>
                    </a:lnTo>
                    <a:cubicBezTo>
                      <a:pt x="184" y="285"/>
                      <a:pt x="268" y="285"/>
                      <a:pt x="368" y="301"/>
                    </a:cubicBezTo>
                    <a:lnTo>
                      <a:pt x="1404" y="301"/>
                    </a:lnTo>
                    <a:cubicBezTo>
                      <a:pt x="1637" y="306"/>
                      <a:pt x="1894" y="308"/>
                      <a:pt x="2170" y="308"/>
                    </a:cubicBezTo>
                    <a:cubicBezTo>
                      <a:pt x="2926" y="308"/>
                      <a:pt x="3830" y="292"/>
                      <a:pt x="4796" y="268"/>
                    </a:cubicBezTo>
                    <a:cubicBezTo>
                      <a:pt x="6133" y="235"/>
                      <a:pt x="7336" y="168"/>
                      <a:pt x="8205" y="118"/>
                    </a:cubicBezTo>
                    <a:lnTo>
                      <a:pt x="9224" y="51"/>
                    </a:lnTo>
                    <a:cubicBezTo>
                      <a:pt x="9324" y="34"/>
                      <a:pt x="9424" y="34"/>
                      <a:pt x="9508" y="17"/>
                    </a:cubicBezTo>
                    <a:cubicBezTo>
                      <a:pt x="9541" y="17"/>
                      <a:pt x="9575" y="17"/>
                      <a:pt x="960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6677908" y="4633130"/>
                <a:ext cx="18236" cy="27883"/>
              </a:xfrm>
              <a:custGeom>
                <a:avLst/>
                <a:gdLst/>
                <a:ahLst/>
                <a:cxnLst/>
                <a:rect l="l" t="t" r="r" b="b"/>
                <a:pathLst>
                  <a:path w="569" h="870" extrusionOk="0">
                    <a:moveTo>
                      <a:pt x="1" y="0"/>
                    </a:moveTo>
                    <a:cubicBezTo>
                      <a:pt x="285" y="218"/>
                      <a:pt x="485" y="518"/>
                      <a:pt x="552" y="869"/>
                    </a:cubicBezTo>
                    <a:cubicBezTo>
                      <a:pt x="569" y="502"/>
                      <a:pt x="352" y="151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6737906" y="4617554"/>
                <a:ext cx="11282" cy="1506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70" extrusionOk="0">
                    <a:moveTo>
                      <a:pt x="22" y="0"/>
                    </a:moveTo>
                    <a:cubicBezTo>
                      <a:pt x="20" y="0"/>
                      <a:pt x="18" y="1"/>
                      <a:pt x="17" y="2"/>
                    </a:cubicBezTo>
                    <a:cubicBezTo>
                      <a:pt x="0" y="19"/>
                      <a:pt x="67" y="119"/>
                      <a:pt x="151" y="252"/>
                    </a:cubicBezTo>
                    <a:cubicBezTo>
                      <a:pt x="234" y="386"/>
                      <a:pt x="318" y="470"/>
                      <a:pt x="334" y="470"/>
                    </a:cubicBezTo>
                    <a:cubicBezTo>
                      <a:pt x="351" y="453"/>
                      <a:pt x="301" y="336"/>
                      <a:pt x="201" y="219"/>
                    </a:cubicBezTo>
                    <a:cubicBezTo>
                      <a:pt x="123" y="95"/>
                      <a:pt x="46" y="0"/>
                      <a:pt x="2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6751271" y="4614317"/>
                <a:ext cx="12371" cy="10288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21" extrusionOk="0">
                    <a:moveTo>
                      <a:pt x="9" y="0"/>
                    </a:moveTo>
                    <a:cubicBezTo>
                      <a:pt x="5" y="0"/>
                      <a:pt x="3" y="1"/>
                      <a:pt x="1" y="3"/>
                    </a:cubicBezTo>
                    <a:cubicBezTo>
                      <a:pt x="1" y="19"/>
                      <a:pt x="68" y="103"/>
                      <a:pt x="168" y="186"/>
                    </a:cubicBezTo>
                    <a:cubicBezTo>
                      <a:pt x="268" y="270"/>
                      <a:pt x="352" y="320"/>
                      <a:pt x="369" y="320"/>
                    </a:cubicBezTo>
                    <a:cubicBezTo>
                      <a:pt x="385" y="303"/>
                      <a:pt x="318" y="220"/>
                      <a:pt x="218" y="136"/>
                    </a:cubicBezTo>
                    <a:cubicBezTo>
                      <a:pt x="128" y="61"/>
                      <a:pt x="39" y="0"/>
                      <a:pt x="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6753418" y="4594574"/>
                <a:ext cx="21474" cy="378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118" extrusionOk="0">
                    <a:moveTo>
                      <a:pt x="669" y="0"/>
                    </a:moveTo>
                    <a:cubicBezTo>
                      <a:pt x="552" y="17"/>
                      <a:pt x="435" y="17"/>
                      <a:pt x="335" y="51"/>
                    </a:cubicBezTo>
                    <a:cubicBezTo>
                      <a:pt x="218" y="51"/>
                      <a:pt x="101" y="51"/>
                      <a:pt x="1" y="84"/>
                    </a:cubicBezTo>
                    <a:cubicBezTo>
                      <a:pt x="75" y="107"/>
                      <a:pt x="154" y="118"/>
                      <a:pt x="233" y="118"/>
                    </a:cubicBezTo>
                    <a:cubicBezTo>
                      <a:pt x="384" y="118"/>
                      <a:pt x="537" y="77"/>
                      <a:pt x="6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6707362" y="4601240"/>
                <a:ext cx="34838" cy="1907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595" extrusionOk="0">
                    <a:moveTo>
                      <a:pt x="366" y="64"/>
                    </a:moveTo>
                    <a:cubicBezTo>
                      <a:pt x="425" y="64"/>
                      <a:pt x="483" y="73"/>
                      <a:pt x="536" y="93"/>
                    </a:cubicBezTo>
                    <a:cubicBezTo>
                      <a:pt x="669" y="127"/>
                      <a:pt x="769" y="193"/>
                      <a:pt x="853" y="277"/>
                    </a:cubicBezTo>
                    <a:cubicBezTo>
                      <a:pt x="907" y="342"/>
                      <a:pt x="947" y="406"/>
                      <a:pt x="982" y="475"/>
                    </a:cubicBezTo>
                    <a:lnTo>
                      <a:pt x="982" y="475"/>
                    </a:lnTo>
                    <a:cubicBezTo>
                      <a:pt x="917" y="469"/>
                      <a:pt x="826" y="460"/>
                      <a:pt x="719" y="444"/>
                    </a:cubicBezTo>
                    <a:cubicBezTo>
                      <a:pt x="602" y="427"/>
                      <a:pt x="469" y="394"/>
                      <a:pt x="352" y="360"/>
                    </a:cubicBezTo>
                    <a:cubicBezTo>
                      <a:pt x="268" y="344"/>
                      <a:pt x="201" y="310"/>
                      <a:pt x="135" y="277"/>
                    </a:cubicBezTo>
                    <a:cubicBezTo>
                      <a:pt x="68" y="244"/>
                      <a:pt x="51" y="177"/>
                      <a:pt x="101" y="127"/>
                    </a:cubicBezTo>
                    <a:cubicBezTo>
                      <a:pt x="182" y="86"/>
                      <a:pt x="275" y="64"/>
                      <a:pt x="366" y="64"/>
                    </a:cubicBezTo>
                    <a:close/>
                    <a:moveTo>
                      <a:pt x="370" y="1"/>
                    </a:moveTo>
                    <a:cubicBezTo>
                      <a:pt x="268" y="1"/>
                      <a:pt x="165" y="25"/>
                      <a:pt x="68" y="76"/>
                    </a:cubicBezTo>
                    <a:cubicBezTo>
                      <a:pt x="18" y="110"/>
                      <a:pt x="1" y="177"/>
                      <a:pt x="18" y="227"/>
                    </a:cubicBezTo>
                    <a:cubicBezTo>
                      <a:pt x="34" y="277"/>
                      <a:pt x="68" y="310"/>
                      <a:pt x="101" y="327"/>
                    </a:cubicBezTo>
                    <a:cubicBezTo>
                      <a:pt x="168" y="377"/>
                      <a:pt x="252" y="394"/>
                      <a:pt x="335" y="427"/>
                    </a:cubicBezTo>
                    <a:cubicBezTo>
                      <a:pt x="452" y="461"/>
                      <a:pt x="586" y="477"/>
                      <a:pt x="719" y="494"/>
                    </a:cubicBezTo>
                    <a:cubicBezTo>
                      <a:pt x="778" y="503"/>
                      <a:pt x="840" y="507"/>
                      <a:pt x="903" y="507"/>
                    </a:cubicBezTo>
                    <a:cubicBezTo>
                      <a:pt x="934" y="507"/>
                      <a:pt x="965" y="506"/>
                      <a:pt x="996" y="504"/>
                    </a:cubicBezTo>
                    <a:lnTo>
                      <a:pt x="996" y="504"/>
                    </a:lnTo>
                    <a:cubicBezTo>
                      <a:pt x="1010" y="533"/>
                      <a:pt x="1023" y="563"/>
                      <a:pt x="1037" y="594"/>
                    </a:cubicBezTo>
                    <a:cubicBezTo>
                      <a:pt x="1037" y="563"/>
                      <a:pt x="1037" y="532"/>
                      <a:pt x="1023" y="501"/>
                    </a:cubicBezTo>
                    <a:lnTo>
                      <a:pt x="1023" y="501"/>
                    </a:lnTo>
                    <a:cubicBezTo>
                      <a:pt x="1045" y="500"/>
                      <a:pt x="1066" y="497"/>
                      <a:pt x="1087" y="494"/>
                    </a:cubicBezTo>
                    <a:cubicBezTo>
                      <a:pt x="1087" y="487"/>
                      <a:pt x="1061" y="483"/>
                      <a:pt x="1015" y="478"/>
                    </a:cubicBezTo>
                    <a:lnTo>
                      <a:pt x="1015" y="478"/>
                    </a:lnTo>
                    <a:cubicBezTo>
                      <a:pt x="983" y="387"/>
                      <a:pt x="950" y="323"/>
                      <a:pt x="886" y="244"/>
                    </a:cubicBezTo>
                    <a:cubicBezTo>
                      <a:pt x="755" y="90"/>
                      <a:pt x="565" y="1"/>
                      <a:pt x="37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6736816" y="4594574"/>
                <a:ext cx="17179" cy="23044"/>
              </a:xfrm>
              <a:custGeom>
                <a:avLst/>
                <a:gdLst/>
                <a:ahLst/>
                <a:cxnLst/>
                <a:rect l="l" t="t" r="r" b="b"/>
                <a:pathLst>
                  <a:path w="536" h="719" extrusionOk="0">
                    <a:moveTo>
                      <a:pt x="419" y="0"/>
                    </a:moveTo>
                    <a:cubicBezTo>
                      <a:pt x="285" y="17"/>
                      <a:pt x="168" y="84"/>
                      <a:pt x="118" y="201"/>
                    </a:cubicBezTo>
                    <a:cubicBezTo>
                      <a:pt x="68" y="284"/>
                      <a:pt x="34" y="368"/>
                      <a:pt x="18" y="468"/>
                    </a:cubicBezTo>
                    <a:cubicBezTo>
                      <a:pt x="1" y="552"/>
                      <a:pt x="18" y="635"/>
                      <a:pt x="68" y="719"/>
                    </a:cubicBezTo>
                    <a:cubicBezTo>
                      <a:pt x="68" y="635"/>
                      <a:pt x="68" y="552"/>
                      <a:pt x="68" y="468"/>
                    </a:cubicBezTo>
                    <a:cubicBezTo>
                      <a:pt x="84" y="385"/>
                      <a:pt x="118" y="301"/>
                      <a:pt x="168" y="234"/>
                    </a:cubicBezTo>
                    <a:cubicBezTo>
                      <a:pt x="218" y="151"/>
                      <a:pt x="302" y="67"/>
                      <a:pt x="402" y="67"/>
                    </a:cubicBezTo>
                    <a:cubicBezTo>
                      <a:pt x="485" y="84"/>
                      <a:pt x="469" y="218"/>
                      <a:pt x="419" y="301"/>
                    </a:cubicBezTo>
                    <a:cubicBezTo>
                      <a:pt x="368" y="385"/>
                      <a:pt x="318" y="452"/>
                      <a:pt x="268" y="518"/>
                    </a:cubicBezTo>
                    <a:cubicBezTo>
                      <a:pt x="168" y="635"/>
                      <a:pt x="101" y="702"/>
                      <a:pt x="101" y="702"/>
                    </a:cubicBezTo>
                    <a:cubicBezTo>
                      <a:pt x="185" y="669"/>
                      <a:pt x="251" y="619"/>
                      <a:pt x="302" y="552"/>
                    </a:cubicBezTo>
                    <a:cubicBezTo>
                      <a:pt x="368" y="485"/>
                      <a:pt x="419" y="418"/>
                      <a:pt x="469" y="335"/>
                    </a:cubicBezTo>
                    <a:cubicBezTo>
                      <a:pt x="502" y="284"/>
                      <a:pt x="519" y="218"/>
                      <a:pt x="519" y="167"/>
                    </a:cubicBezTo>
                    <a:cubicBezTo>
                      <a:pt x="536" y="84"/>
                      <a:pt x="485" y="17"/>
                      <a:pt x="41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6871779" y="4598997"/>
                <a:ext cx="63235" cy="53972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1684" extrusionOk="0">
                    <a:moveTo>
                      <a:pt x="1705" y="0"/>
                    </a:moveTo>
                    <a:cubicBezTo>
                      <a:pt x="1655" y="0"/>
                      <a:pt x="1604" y="4"/>
                      <a:pt x="1554" y="13"/>
                    </a:cubicBezTo>
                    <a:cubicBezTo>
                      <a:pt x="836" y="80"/>
                      <a:pt x="251" y="581"/>
                      <a:pt x="51" y="1266"/>
                    </a:cubicBezTo>
                    <a:cubicBezTo>
                      <a:pt x="34" y="1366"/>
                      <a:pt x="17" y="1466"/>
                      <a:pt x="0" y="1567"/>
                    </a:cubicBezTo>
                    <a:cubicBezTo>
                      <a:pt x="0" y="1600"/>
                      <a:pt x="0" y="1650"/>
                      <a:pt x="0" y="1684"/>
                    </a:cubicBezTo>
                    <a:cubicBezTo>
                      <a:pt x="17" y="1684"/>
                      <a:pt x="17" y="1517"/>
                      <a:pt x="101" y="1283"/>
                    </a:cubicBezTo>
                    <a:cubicBezTo>
                      <a:pt x="318" y="631"/>
                      <a:pt x="869" y="146"/>
                      <a:pt x="1554" y="46"/>
                    </a:cubicBezTo>
                    <a:cubicBezTo>
                      <a:pt x="1647" y="34"/>
                      <a:pt x="1728" y="31"/>
                      <a:pt x="1794" y="31"/>
                    </a:cubicBezTo>
                    <a:cubicBezTo>
                      <a:pt x="1865" y="31"/>
                      <a:pt x="1918" y="34"/>
                      <a:pt x="1947" y="34"/>
                    </a:cubicBezTo>
                    <a:cubicBezTo>
                      <a:pt x="1963" y="34"/>
                      <a:pt x="1972" y="33"/>
                      <a:pt x="1972" y="29"/>
                    </a:cubicBezTo>
                    <a:cubicBezTo>
                      <a:pt x="1939" y="13"/>
                      <a:pt x="1905" y="13"/>
                      <a:pt x="1855" y="13"/>
                    </a:cubicBezTo>
                    <a:cubicBezTo>
                      <a:pt x="1805" y="4"/>
                      <a:pt x="1755" y="0"/>
                      <a:pt x="170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6913540" y="4524961"/>
                <a:ext cx="4327" cy="74452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323" extrusionOk="0">
                    <a:moveTo>
                      <a:pt x="17" y="0"/>
                    </a:moveTo>
                    <a:lnTo>
                      <a:pt x="17" y="0"/>
                    </a:lnTo>
                    <a:cubicBezTo>
                      <a:pt x="1" y="385"/>
                      <a:pt x="1" y="769"/>
                      <a:pt x="34" y="1170"/>
                    </a:cubicBezTo>
                    <a:cubicBezTo>
                      <a:pt x="34" y="1554"/>
                      <a:pt x="68" y="1938"/>
                      <a:pt x="118" y="2323"/>
                    </a:cubicBezTo>
                    <a:cubicBezTo>
                      <a:pt x="134" y="1554"/>
                      <a:pt x="101" y="769"/>
                      <a:pt x="1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6795724" y="4636720"/>
                <a:ext cx="53043" cy="359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12" extrusionOk="0">
                    <a:moveTo>
                      <a:pt x="1609" y="1"/>
                    </a:moveTo>
                    <a:cubicBezTo>
                      <a:pt x="1495" y="1"/>
                      <a:pt x="1184" y="25"/>
                      <a:pt x="820" y="39"/>
                    </a:cubicBezTo>
                    <a:cubicBezTo>
                      <a:pt x="368" y="55"/>
                      <a:pt x="1" y="55"/>
                      <a:pt x="1" y="72"/>
                    </a:cubicBezTo>
                    <a:cubicBezTo>
                      <a:pt x="213" y="98"/>
                      <a:pt x="426" y="111"/>
                      <a:pt x="638" y="111"/>
                    </a:cubicBezTo>
                    <a:cubicBezTo>
                      <a:pt x="977" y="111"/>
                      <a:pt x="1316" y="77"/>
                      <a:pt x="1655" y="5"/>
                    </a:cubicBezTo>
                    <a:cubicBezTo>
                      <a:pt x="1652" y="2"/>
                      <a:pt x="1636" y="1"/>
                      <a:pt x="16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6878734" y="4635694"/>
                <a:ext cx="5929" cy="1086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339" extrusionOk="0">
                    <a:moveTo>
                      <a:pt x="159" y="1"/>
                    </a:moveTo>
                    <a:cubicBezTo>
                      <a:pt x="134" y="1"/>
                      <a:pt x="78" y="50"/>
                      <a:pt x="34" y="138"/>
                    </a:cubicBezTo>
                    <a:cubicBezTo>
                      <a:pt x="1" y="238"/>
                      <a:pt x="17" y="338"/>
                      <a:pt x="34" y="338"/>
                    </a:cubicBezTo>
                    <a:cubicBezTo>
                      <a:pt x="51" y="338"/>
                      <a:pt x="67" y="255"/>
                      <a:pt x="101" y="171"/>
                    </a:cubicBezTo>
                    <a:cubicBezTo>
                      <a:pt x="134" y="87"/>
                      <a:pt x="184" y="21"/>
                      <a:pt x="168" y="4"/>
                    </a:cubicBezTo>
                    <a:cubicBezTo>
                      <a:pt x="166" y="2"/>
                      <a:pt x="163" y="1"/>
                      <a:pt x="15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6889983" y="4618676"/>
                <a:ext cx="7532" cy="7532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35" extrusionOk="0">
                    <a:moveTo>
                      <a:pt x="218" y="0"/>
                    </a:moveTo>
                    <a:cubicBezTo>
                      <a:pt x="201" y="0"/>
                      <a:pt x="151" y="34"/>
                      <a:pt x="84" y="101"/>
                    </a:cubicBezTo>
                    <a:cubicBezTo>
                      <a:pt x="34" y="151"/>
                      <a:pt x="0" y="217"/>
                      <a:pt x="17" y="234"/>
                    </a:cubicBezTo>
                    <a:cubicBezTo>
                      <a:pt x="34" y="234"/>
                      <a:pt x="84" y="201"/>
                      <a:pt x="134" y="134"/>
                    </a:cubicBezTo>
                    <a:cubicBezTo>
                      <a:pt x="201" y="84"/>
                      <a:pt x="234" y="17"/>
                      <a:pt x="2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6905527" y="4609637"/>
                <a:ext cx="10576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330" h="152" extrusionOk="0">
                    <a:moveTo>
                      <a:pt x="231" y="1"/>
                    </a:moveTo>
                    <a:cubicBezTo>
                      <a:pt x="203" y="1"/>
                      <a:pt x="170" y="5"/>
                      <a:pt x="134" y="15"/>
                    </a:cubicBezTo>
                    <a:cubicBezTo>
                      <a:pt x="33" y="65"/>
                      <a:pt x="0" y="132"/>
                      <a:pt x="0" y="149"/>
                    </a:cubicBezTo>
                    <a:cubicBezTo>
                      <a:pt x="2" y="151"/>
                      <a:pt x="6" y="152"/>
                      <a:pt x="10" y="152"/>
                    </a:cubicBezTo>
                    <a:cubicBezTo>
                      <a:pt x="35" y="152"/>
                      <a:pt x="95" y="111"/>
                      <a:pt x="167" y="82"/>
                    </a:cubicBezTo>
                    <a:cubicBezTo>
                      <a:pt x="251" y="48"/>
                      <a:pt x="318" y="48"/>
                      <a:pt x="318" y="32"/>
                    </a:cubicBezTo>
                    <a:cubicBezTo>
                      <a:pt x="329" y="20"/>
                      <a:pt x="293" y="1"/>
                      <a:pt x="2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6923732" y="4606497"/>
                <a:ext cx="5897" cy="298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3" extrusionOk="0">
                    <a:moveTo>
                      <a:pt x="146" y="0"/>
                    </a:moveTo>
                    <a:cubicBezTo>
                      <a:pt x="130" y="0"/>
                      <a:pt x="109" y="4"/>
                      <a:pt x="84" y="13"/>
                    </a:cubicBezTo>
                    <a:cubicBezTo>
                      <a:pt x="34" y="29"/>
                      <a:pt x="0" y="63"/>
                      <a:pt x="17" y="80"/>
                    </a:cubicBezTo>
                    <a:cubicBezTo>
                      <a:pt x="17" y="88"/>
                      <a:pt x="29" y="92"/>
                      <a:pt x="48" y="92"/>
                    </a:cubicBezTo>
                    <a:cubicBezTo>
                      <a:pt x="67" y="92"/>
                      <a:pt x="92" y="88"/>
                      <a:pt x="117" y="80"/>
                    </a:cubicBezTo>
                    <a:cubicBezTo>
                      <a:pt x="151" y="63"/>
                      <a:pt x="184" y="29"/>
                      <a:pt x="184" y="13"/>
                    </a:cubicBezTo>
                    <a:cubicBezTo>
                      <a:pt x="176" y="4"/>
                      <a:pt x="163" y="0"/>
                      <a:pt x="14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6257540" y="3173765"/>
                <a:ext cx="1259020" cy="975826"/>
              </a:xfrm>
              <a:custGeom>
                <a:avLst/>
                <a:gdLst/>
                <a:ahLst/>
                <a:cxnLst/>
                <a:rect l="l" t="t" r="r" b="b"/>
                <a:pathLst>
                  <a:path w="39283" h="30447" extrusionOk="0">
                    <a:moveTo>
                      <a:pt x="13861" y="0"/>
                    </a:moveTo>
                    <a:cubicBezTo>
                      <a:pt x="13268" y="0"/>
                      <a:pt x="12839" y="48"/>
                      <a:pt x="12616" y="154"/>
                    </a:cubicBezTo>
                    <a:cubicBezTo>
                      <a:pt x="10360" y="1207"/>
                      <a:pt x="1" y="26854"/>
                      <a:pt x="1" y="26854"/>
                    </a:cubicBezTo>
                    <a:lnTo>
                      <a:pt x="8338" y="30447"/>
                    </a:lnTo>
                    <a:lnTo>
                      <a:pt x="17344" y="8659"/>
                    </a:lnTo>
                    <a:cubicBezTo>
                      <a:pt x="17344" y="8659"/>
                      <a:pt x="32074" y="14048"/>
                      <a:pt x="35942" y="14048"/>
                    </a:cubicBezTo>
                    <a:cubicBezTo>
                      <a:pt x="36138" y="14048"/>
                      <a:pt x="36305" y="14034"/>
                      <a:pt x="36442" y="14005"/>
                    </a:cubicBezTo>
                    <a:cubicBezTo>
                      <a:pt x="39283" y="13421"/>
                      <a:pt x="38096" y="3947"/>
                      <a:pt x="38096" y="3947"/>
                    </a:cubicBezTo>
                    <a:cubicBezTo>
                      <a:pt x="38096" y="3947"/>
                      <a:pt x="19245" y="0"/>
                      <a:pt x="13861" y="0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6643102" y="3344175"/>
                <a:ext cx="782437" cy="1239726"/>
              </a:xfrm>
              <a:custGeom>
                <a:avLst/>
                <a:gdLst/>
                <a:ahLst/>
                <a:cxnLst/>
                <a:rect l="l" t="t" r="r" b="b"/>
                <a:pathLst>
                  <a:path w="24413" h="38681" extrusionOk="0">
                    <a:moveTo>
                      <a:pt x="15690" y="0"/>
                    </a:moveTo>
                    <a:cubicBezTo>
                      <a:pt x="15339" y="117"/>
                      <a:pt x="1889" y="5647"/>
                      <a:pt x="937" y="7419"/>
                    </a:cubicBezTo>
                    <a:cubicBezTo>
                      <a:pt x="1" y="9190"/>
                      <a:pt x="2323" y="38680"/>
                      <a:pt x="2323" y="38680"/>
                    </a:cubicBezTo>
                    <a:lnTo>
                      <a:pt x="9976" y="38680"/>
                    </a:lnTo>
                    <a:lnTo>
                      <a:pt x="9491" y="12465"/>
                    </a:lnTo>
                    <a:lnTo>
                      <a:pt x="24412" y="8688"/>
                    </a:lnTo>
                    <a:lnTo>
                      <a:pt x="15690" y="0"/>
                    </a:ln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6761463" y="3422345"/>
                <a:ext cx="666736" cy="202460"/>
              </a:xfrm>
              <a:custGeom>
                <a:avLst/>
                <a:gdLst/>
                <a:ahLst/>
                <a:cxnLst/>
                <a:rect l="l" t="t" r="r" b="b"/>
                <a:pathLst>
                  <a:path w="20803" h="631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7" y="34"/>
                      <a:pt x="134" y="67"/>
                      <a:pt x="201" y="101"/>
                    </a:cubicBezTo>
                    <a:lnTo>
                      <a:pt x="769" y="385"/>
                    </a:lnTo>
                    <a:cubicBezTo>
                      <a:pt x="1020" y="518"/>
                      <a:pt x="1320" y="652"/>
                      <a:pt x="1671" y="819"/>
                    </a:cubicBezTo>
                    <a:cubicBezTo>
                      <a:pt x="2039" y="986"/>
                      <a:pt x="2440" y="1170"/>
                      <a:pt x="2891" y="1354"/>
                    </a:cubicBezTo>
                    <a:cubicBezTo>
                      <a:pt x="3810" y="1738"/>
                      <a:pt x="4913" y="2139"/>
                      <a:pt x="6132" y="2590"/>
                    </a:cubicBezTo>
                    <a:cubicBezTo>
                      <a:pt x="7369" y="3008"/>
                      <a:pt x="8739" y="3442"/>
                      <a:pt x="10176" y="3860"/>
                    </a:cubicBezTo>
                    <a:cubicBezTo>
                      <a:pt x="13083" y="4696"/>
                      <a:pt x="15740" y="5314"/>
                      <a:pt x="17661" y="5715"/>
                    </a:cubicBezTo>
                    <a:cubicBezTo>
                      <a:pt x="18630" y="5915"/>
                      <a:pt x="19416" y="6082"/>
                      <a:pt x="19950" y="6183"/>
                    </a:cubicBezTo>
                    <a:lnTo>
                      <a:pt x="20585" y="6283"/>
                    </a:lnTo>
                    <a:cubicBezTo>
                      <a:pt x="20652" y="6300"/>
                      <a:pt x="20719" y="6316"/>
                      <a:pt x="20803" y="6316"/>
                    </a:cubicBezTo>
                    <a:cubicBezTo>
                      <a:pt x="20736" y="6283"/>
                      <a:pt x="20652" y="6266"/>
                      <a:pt x="20585" y="6249"/>
                    </a:cubicBezTo>
                    <a:lnTo>
                      <a:pt x="19967" y="6116"/>
                    </a:lnTo>
                    <a:lnTo>
                      <a:pt x="17695" y="5598"/>
                    </a:lnTo>
                    <a:cubicBezTo>
                      <a:pt x="15773" y="5163"/>
                      <a:pt x="13117" y="4528"/>
                      <a:pt x="10226" y="3693"/>
                    </a:cubicBezTo>
                    <a:cubicBezTo>
                      <a:pt x="8789" y="3275"/>
                      <a:pt x="7419" y="2841"/>
                      <a:pt x="6183" y="2423"/>
                    </a:cubicBezTo>
                    <a:cubicBezTo>
                      <a:pt x="4963" y="2005"/>
                      <a:pt x="3860" y="1604"/>
                      <a:pt x="2941" y="1237"/>
                    </a:cubicBezTo>
                    <a:cubicBezTo>
                      <a:pt x="2490" y="1053"/>
                      <a:pt x="2072" y="886"/>
                      <a:pt x="1721" y="736"/>
                    </a:cubicBezTo>
                    <a:cubicBezTo>
                      <a:pt x="1354" y="585"/>
                      <a:pt x="1053" y="452"/>
                      <a:pt x="802" y="335"/>
                    </a:cubicBezTo>
                    <a:lnTo>
                      <a:pt x="218" y="67"/>
                    </a:lnTo>
                    <a:cubicBezTo>
                      <a:pt x="151" y="34"/>
                      <a:pt x="84" y="17"/>
                      <a:pt x="0" y="0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6657044" y="3505867"/>
                <a:ext cx="139802" cy="292969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9141" extrusionOk="0">
                    <a:moveTo>
                      <a:pt x="4344" y="1"/>
                    </a:moveTo>
                    <a:lnTo>
                      <a:pt x="4344" y="1"/>
                    </a:lnTo>
                    <a:cubicBezTo>
                      <a:pt x="4211" y="18"/>
                      <a:pt x="4060" y="68"/>
                      <a:pt x="3927" y="118"/>
                    </a:cubicBezTo>
                    <a:cubicBezTo>
                      <a:pt x="3542" y="252"/>
                      <a:pt x="3158" y="402"/>
                      <a:pt x="2791" y="569"/>
                    </a:cubicBezTo>
                    <a:cubicBezTo>
                      <a:pt x="2223" y="820"/>
                      <a:pt x="1721" y="1154"/>
                      <a:pt x="1253" y="1555"/>
                    </a:cubicBezTo>
                    <a:cubicBezTo>
                      <a:pt x="685" y="2056"/>
                      <a:pt x="301" y="2724"/>
                      <a:pt x="151" y="3476"/>
                    </a:cubicBezTo>
                    <a:cubicBezTo>
                      <a:pt x="0" y="4262"/>
                      <a:pt x="84" y="5030"/>
                      <a:pt x="151" y="5699"/>
                    </a:cubicBezTo>
                    <a:lnTo>
                      <a:pt x="318" y="7503"/>
                    </a:lnTo>
                    <a:lnTo>
                      <a:pt x="435" y="8706"/>
                    </a:lnTo>
                    <a:cubicBezTo>
                      <a:pt x="451" y="8856"/>
                      <a:pt x="468" y="9007"/>
                      <a:pt x="518" y="9141"/>
                    </a:cubicBezTo>
                    <a:cubicBezTo>
                      <a:pt x="518" y="8990"/>
                      <a:pt x="518" y="8840"/>
                      <a:pt x="502" y="8706"/>
                    </a:cubicBezTo>
                    <a:cubicBezTo>
                      <a:pt x="485" y="8372"/>
                      <a:pt x="468" y="7971"/>
                      <a:pt x="435" y="7486"/>
                    </a:cubicBezTo>
                    <a:lnTo>
                      <a:pt x="301" y="5682"/>
                    </a:lnTo>
                    <a:cubicBezTo>
                      <a:pt x="268" y="5014"/>
                      <a:pt x="167" y="4262"/>
                      <a:pt x="318" y="3510"/>
                    </a:cubicBezTo>
                    <a:cubicBezTo>
                      <a:pt x="451" y="2791"/>
                      <a:pt x="836" y="2156"/>
                      <a:pt x="1370" y="1672"/>
                    </a:cubicBezTo>
                    <a:cubicBezTo>
                      <a:pt x="1805" y="1271"/>
                      <a:pt x="2306" y="937"/>
                      <a:pt x="2841" y="686"/>
                    </a:cubicBezTo>
                    <a:cubicBezTo>
                      <a:pt x="3760" y="235"/>
                      <a:pt x="4361" y="34"/>
                      <a:pt x="4344" y="1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6887836" y="3717622"/>
                <a:ext cx="58940" cy="25832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806" extrusionOk="0">
                    <a:moveTo>
                      <a:pt x="44" y="1"/>
                    </a:moveTo>
                    <a:cubicBezTo>
                      <a:pt x="29" y="1"/>
                      <a:pt x="20" y="4"/>
                      <a:pt x="17" y="11"/>
                    </a:cubicBezTo>
                    <a:cubicBezTo>
                      <a:pt x="1" y="44"/>
                      <a:pt x="385" y="261"/>
                      <a:pt x="886" y="478"/>
                    </a:cubicBezTo>
                    <a:cubicBezTo>
                      <a:pt x="1322" y="667"/>
                      <a:pt x="1695" y="806"/>
                      <a:pt x="1796" y="806"/>
                    </a:cubicBezTo>
                    <a:cubicBezTo>
                      <a:pt x="1811" y="806"/>
                      <a:pt x="1820" y="802"/>
                      <a:pt x="1822" y="796"/>
                    </a:cubicBezTo>
                    <a:cubicBezTo>
                      <a:pt x="1839" y="762"/>
                      <a:pt x="1454" y="545"/>
                      <a:pt x="953" y="328"/>
                    </a:cubicBezTo>
                    <a:cubicBezTo>
                      <a:pt x="517" y="139"/>
                      <a:pt x="145" y="1"/>
                      <a:pt x="44" y="1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6908732" y="3691693"/>
                <a:ext cx="42851" cy="54229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692" extrusionOk="0">
                    <a:moveTo>
                      <a:pt x="37" y="0"/>
                    </a:moveTo>
                    <a:cubicBezTo>
                      <a:pt x="36" y="0"/>
                      <a:pt x="35" y="1"/>
                      <a:pt x="34" y="1"/>
                    </a:cubicBezTo>
                    <a:cubicBezTo>
                      <a:pt x="0" y="18"/>
                      <a:pt x="151" y="502"/>
                      <a:pt x="502" y="970"/>
                    </a:cubicBezTo>
                    <a:cubicBezTo>
                      <a:pt x="849" y="1427"/>
                      <a:pt x="1240" y="1691"/>
                      <a:pt x="1297" y="1691"/>
                    </a:cubicBezTo>
                    <a:cubicBezTo>
                      <a:pt x="1300" y="1691"/>
                      <a:pt x="1303" y="1690"/>
                      <a:pt x="1304" y="1688"/>
                    </a:cubicBezTo>
                    <a:cubicBezTo>
                      <a:pt x="1337" y="1655"/>
                      <a:pt x="986" y="1338"/>
                      <a:pt x="652" y="870"/>
                    </a:cubicBezTo>
                    <a:cubicBezTo>
                      <a:pt x="308" y="427"/>
                      <a:pt x="92" y="0"/>
                      <a:pt x="37" y="0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6947833" y="3730794"/>
                <a:ext cx="56248" cy="88939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2775" extrusionOk="0">
                    <a:moveTo>
                      <a:pt x="1754" y="1"/>
                    </a:moveTo>
                    <a:cubicBezTo>
                      <a:pt x="1615" y="70"/>
                      <a:pt x="1453" y="105"/>
                      <a:pt x="1286" y="105"/>
                    </a:cubicBezTo>
                    <a:cubicBezTo>
                      <a:pt x="1253" y="105"/>
                      <a:pt x="1220" y="104"/>
                      <a:pt x="1186" y="101"/>
                    </a:cubicBezTo>
                    <a:cubicBezTo>
                      <a:pt x="1059" y="81"/>
                      <a:pt x="932" y="73"/>
                      <a:pt x="805" y="73"/>
                    </a:cubicBezTo>
                    <a:cubicBezTo>
                      <a:pt x="715" y="73"/>
                      <a:pt x="625" y="77"/>
                      <a:pt x="535" y="84"/>
                    </a:cubicBezTo>
                    <a:cubicBezTo>
                      <a:pt x="384" y="101"/>
                      <a:pt x="251" y="168"/>
                      <a:pt x="150" y="285"/>
                    </a:cubicBezTo>
                    <a:cubicBezTo>
                      <a:pt x="50" y="402"/>
                      <a:pt x="0" y="552"/>
                      <a:pt x="0" y="719"/>
                    </a:cubicBezTo>
                    <a:cubicBezTo>
                      <a:pt x="0" y="1855"/>
                      <a:pt x="33" y="2757"/>
                      <a:pt x="84" y="2774"/>
                    </a:cubicBezTo>
                    <a:cubicBezTo>
                      <a:pt x="134" y="2774"/>
                      <a:pt x="167" y="1838"/>
                      <a:pt x="184" y="719"/>
                    </a:cubicBezTo>
                    <a:cubicBezTo>
                      <a:pt x="150" y="485"/>
                      <a:pt x="317" y="268"/>
                      <a:pt x="551" y="234"/>
                    </a:cubicBezTo>
                    <a:cubicBezTo>
                      <a:pt x="769" y="218"/>
                      <a:pt x="986" y="218"/>
                      <a:pt x="1186" y="218"/>
                    </a:cubicBezTo>
                    <a:cubicBezTo>
                      <a:pt x="1208" y="220"/>
                      <a:pt x="1230" y="221"/>
                      <a:pt x="1251" y="221"/>
                    </a:cubicBezTo>
                    <a:cubicBezTo>
                      <a:pt x="1393" y="221"/>
                      <a:pt x="1521" y="176"/>
                      <a:pt x="1637" y="118"/>
                    </a:cubicBezTo>
                    <a:cubicBezTo>
                      <a:pt x="1738" y="67"/>
                      <a:pt x="1754" y="1"/>
                      <a:pt x="1754" y="1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</p:grpSp>
      </p:grpSp>
      <p:sp>
        <p:nvSpPr>
          <p:cNvPr id="150" name="TextBox 149"/>
          <p:cNvSpPr txBox="1"/>
          <p:nvPr/>
        </p:nvSpPr>
        <p:spPr>
          <a:xfrm>
            <a:off x="727773" y="1000522"/>
            <a:ext cx="553460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Nội</a:t>
            </a:r>
            <a:r>
              <a:rPr lang="en-US" sz="1600" b="1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dung </a:t>
            </a:r>
            <a:r>
              <a:rPr lang="en-US" sz="1600" b="1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đạt</a:t>
            </a:r>
            <a:r>
              <a:rPr lang="en-US" sz="1600" b="1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được</a:t>
            </a:r>
            <a:r>
              <a:rPr lang="en-US" sz="1600" b="1" smtClean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:</a:t>
            </a:r>
            <a:endParaRPr lang="en-US" sz="1600" b="1" dirty="0">
              <a:solidFill>
                <a:srgbClr val="333E44"/>
              </a:solidFill>
              <a:latin typeface="+mj-lt"/>
              <a:cs typeface="Times New Roman" panose="02020603050405020304" pitchFamily="18" charset="0"/>
            </a:endParaRPr>
          </a:p>
          <a:p>
            <a:pPr marL="214313" indent="-214313">
              <a:buFontTx/>
              <a:buChar char="-"/>
            </a:pP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Giới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thiệu</a:t>
            </a:r>
            <a:r>
              <a:rPr lang="en-US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mtClean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bài toán về tính ứng dụng của những diễn đàn Công nghệ.</a:t>
            </a:r>
            <a:endParaRPr lang="en-US" dirty="0">
              <a:solidFill>
                <a:srgbClr val="333E44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US" smtClean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-   Xây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ứng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dụng</a:t>
            </a:r>
            <a:r>
              <a:rPr lang="en-US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mtClean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diễn đàn Công nghệ.</a:t>
            </a:r>
            <a:endParaRPr lang="en-US" dirty="0">
              <a:solidFill>
                <a:srgbClr val="333E44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4" name="Google Shape;1261;p36"/>
          <p:cNvSpPr txBox="1">
            <a:spLocks/>
          </p:cNvSpPr>
          <p:nvPr/>
        </p:nvSpPr>
        <p:spPr>
          <a:xfrm>
            <a:off x="425302" y="499730"/>
            <a:ext cx="6432698" cy="39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025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4.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Kết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luận</a:t>
            </a:r>
            <a:endParaRPr lang="en-US" sz="18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0" y="4808668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263238"/>
                </a:solidFill>
              </a:rPr>
              <a:t>16/17</a:t>
            </a:r>
            <a:endParaRPr lang="en-US" dirty="0">
              <a:solidFill>
                <a:srgbClr val="2632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21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7" name="Google Shape;2157;p44"/>
          <p:cNvGrpSpPr/>
          <p:nvPr/>
        </p:nvGrpSpPr>
        <p:grpSpPr>
          <a:xfrm>
            <a:off x="4557713" y="2676349"/>
            <a:ext cx="1507331" cy="1458113"/>
            <a:chOff x="5032915" y="1966233"/>
            <a:chExt cx="2992444" cy="2707392"/>
          </a:xfrm>
        </p:grpSpPr>
        <p:sp>
          <p:nvSpPr>
            <p:cNvPr id="2158" name="Google Shape;2158;p44"/>
            <p:cNvSpPr/>
            <p:nvPr/>
          </p:nvSpPr>
          <p:spPr>
            <a:xfrm>
              <a:off x="6970915" y="3772346"/>
              <a:ext cx="235119" cy="901278"/>
            </a:xfrm>
            <a:custGeom>
              <a:avLst/>
              <a:gdLst/>
              <a:ahLst/>
              <a:cxnLst/>
              <a:rect l="l" t="t" r="r" b="b"/>
              <a:pathLst>
                <a:path w="7336" h="28121" extrusionOk="0">
                  <a:moveTo>
                    <a:pt x="0" y="0"/>
                  </a:moveTo>
                  <a:lnTo>
                    <a:pt x="5965" y="28121"/>
                  </a:lnTo>
                  <a:lnTo>
                    <a:pt x="7336" y="28121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grpSp>
          <p:nvGrpSpPr>
            <p:cNvPr id="2159" name="Google Shape;2159;p44"/>
            <p:cNvGrpSpPr/>
            <p:nvPr/>
          </p:nvGrpSpPr>
          <p:grpSpPr>
            <a:xfrm>
              <a:off x="5032915" y="1966233"/>
              <a:ext cx="2992444" cy="2707392"/>
              <a:chOff x="5326840" y="1961634"/>
              <a:chExt cx="2992444" cy="2707392"/>
            </a:xfrm>
          </p:grpSpPr>
          <p:sp>
            <p:nvSpPr>
              <p:cNvPr id="2160" name="Google Shape;2160;p44"/>
              <p:cNvSpPr/>
              <p:nvPr/>
            </p:nvSpPr>
            <p:spPr>
              <a:xfrm>
                <a:off x="6182704" y="4001777"/>
                <a:ext cx="338865" cy="205665"/>
              </a:xfrm>
              <a:custGeom>
                <a:avLst/>
                <a:gdLst/>
                <a:ahLst/>
                <a:cxnLst/>
                <a:rect l="l" t="t" r="r" b="b"/>
                <a:pathLst>
                  <a:path w="10573" h="6417" extrusionOk="0">
                    <a:moveTo>
                      <a:pt x="5460" y="0"/>
                    </a:moveTo>
                    <a:lnTo>
                      <a:pt x="4157" y="2724"/>
                    </a:lnTo>
                    <a:cubicBezTo>
                      <a:pt x="4157" y="2724"/>
                      <a:pt x="1619" y="2151"/>
                      <a:pt x="575" y="2151"/>
                    </a:cubicBezTo>
                    <a:cubicBezTo>
                      <a:pt x="181" y="2151"/>
                      <a:pt x="0" y="2232"/>
                      <a:pt x="247" y="2456"/>
                    </a:cubicBezTo>
                    <a:cubicBezTo>
                      <a:pt x="1049" y="3191"/>
                      <a:pt x="6931" y="5698"/>
                      <a:pt x="8384" y="6299"/>
                    </a:cubicBezTo>
                    <a:lnTo>
                      <a:pt x="8702" y="6416"/>
                    </a:lnTo>
                    <a:lnTo>
                      <a:pt x="10573" y="2423"/>
                    </a:lnTo>
                    <a:lnTo>
                      <a:pt x="5460" y="0"/>
                    </a:lnTo>
                    <a:close/>
                  </a:path>
                </a:pathLst>
              </a:custGeom>
              <a:solidFill>
                <a:srgbClr val="19B5B1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61" name="Google Shape;2161;p44"/>
              <p:cNvSpPr/>
              <p:nvPr/>
            </p:nvSpPr>
            <p:spPr>
              <a:xfrm>
                <a:off x="6402663" y="4151515"/>
                <a:ext cx="8143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1678" extrusionOk="0">
                    <a:moveTo>
                      <a:pt x="1626" y="0"/>
                    </a:moveTo>
                    <a:cubicBezTo>
                      <a:pt x="1474" y="0"/>
                      <a:pt x="1321" y="19"/>
                      <a:pt x="1170" y="57"/>
                    </a:cubicBezTo>
                    <a:cubicBezTo>
                      <a:pt x="702" y="157"/>
                      <a:pt x="285" y="441"/>
                      <a:pt x="1" y="825"/>
                    </a:cubicBezTo>
                    <a:lnTo>
                      <a:pt x="1872" y="1677"/>
                    </a:lnTo>
                    <a:lnTo>
                      <a:pt x="2540" y="240"/>
                    </a:lnTo>
                    <a:cubicBezTo>
                      <a:pt x="2258" y="82"/>
                      <a:pt x="1944" y="0"/>
                      <a:pt x="16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62" name="Google Shape;2162;p44"/>
              <p:cNvSpPr/>
              <p:nvPr/>
            </p:nvSpPr>
            <p:spPr>
              <a:xfrm>
                <a:off x="6185332" y="4070973"/>
                <a:ext cx="277874" cy="136469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4258" extrusionOk="0">
                    <a:moveTo>
                      <a:pt x="507" y="1"/>
                    </a:moveTo>
                    <a:cubicBezTo>
                      <a:pt x="219" y="1"/>
                      <a:pt x="0" y="40"/>
                      <a:pt x="31" y="164"/>
                    </a:cubicBezTo>
                    <a:cubicBezTo>
                      <a:pt x="98" y="514"/>
                      <a:pt x="5930" y="3271"/>
                      <a:pt x="8620" y="4257"/>
                    </a:cubicBezTo>
                    <a:lnTo>
                      <a:pt x="8670" y="4140"/>
                    </a:lnTo>
                    <a:lnTo>
                      <a:pt x="1819" y="982"/>
                    </a:lnTo>
                    <a:cubicBezTo>
                      <a:pt x="1819" y="982"/>
                      <a:pt x="1970" y="264"/>
                      <a:pt x="1686" y="113"/>
                    </a:cubicBezTo>
                    <a:cubicBezTo>
                      <a:pt x="1686" y="113"/>
                      <a:pt x="997" y="1"/>
                      <a:pt x="5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63" name="Google Shape;2163;p44"/>
              <p:cNvSpPr/>
              <p:nvPr/>
            </p:nvSpPr>
            <p:spPr>
              <a:xfrm>
                <a:off x="6187383" y="4073537"/>
                <a:ext cx="278514" cy="131213"/>
              </a:xfrm>
              <a:custGeom>
                <a:avLst/>
                <a:gdLst/>
                <a:ahLst/>
                <a:cxnLst/>
                <a:rect l="l" t="t" r="r" b="b"/>
                <a:pathLst>
                  <a:path w="8690" h="4094" extrusionOk="0">
                    <a:moveTo>
                      <a:pt x="1" y="0"/>
                    </a:moveTo>
                    <a:cubicBezTo>
                      <a:pt x="18" y="17"/>
                      <a:pt x="51" y="33"/>
                      <a:pt x="84" y="50"/>
                    </a:cubicBezTo>
                    <a:cubicBezTo>
                      <a:pt x="151" y="84"/>
                      <a:pt x="235" y="134"/>
                      <a:pt x="335" y="184"/>
                    </a:cubicBezTo>
                    <a:lnTo>
                      <a:pt x="1237" y="668"/>
                    </a:lnTo>
                    <a:cubicBezTo>
                      <a:pt x="2006" y="1069"/>
                      <a:pt x="3092" y="1604"/>
                      <a:pt x="4295" y="2172"/>
                    </a:cubicBezTo>
                    <a:cubicBezTo>
                      <a:pt x="5481" y="2740"/>
                      <a:pt x="6584" y="3225"/>
                      <a:pt x="7386" y="3559"/>
                    </a:cubicBezTo>
                    <a:lnTo>
                      <a:pt x="8338" y="3960"/>
                    </a:lnTo>
                    <a:lnTo>
                      <a:pt x="8589" y="4077"/>
                    </a:lnTo>
                    <a:cubicBezTo>
                      <a:pt x="8622" y="4077"/>
                      <a:pt x="8656" y="4094"/>
                      <a:pt x="8689" y="4094"/>
                    </a:cubicBezTo>
                    <a:cubicBezTo>
                      <a:pt x="8656" y="4077"/>
                      <a:pt x="8622" y="4060"/>
                      <a:pt x="8606" y="4060"/>
                    </a:cubicBezTo>
                    <a:lnTo>
                      <a:pt x="8338" y="3943"/>
                    </a:lnTo>
                    <a:cubicBezTo>
                      <a:pt x="8088" y="3826"/>
                      <a:pt x="7770" y="3693"/>
                      <a:pt x="7403" y="3526"/>
                    </a:cubicBezTo>
                    <a:cubicBezTo>
                      <a:pt x="6617" y="3158"/>
                      <a:pt x="5515" y="2673"/>
                      <a:pt x="4312" y="2105"/>
                    </a:cubicBezTo>
                    <a:cubicBezTo>
                      <a:pt x="3125" y="1537"/>
                      <a:pt x="2039" y="1003"/>
                      <a:pt x="1254" y="618"/>
                    </a:cubicBezTo>
                    <a:cubicBezTo>
                      <a:pt x="903" y="434"/>
                      <a:pt x="586" y="284"/>
                      <a:pt x="335" y="150"/>
                    </a:cubicBezTo>
                    <a:cubicBezTo>
                      <a:pt x="251" y="117"/>
                      <a:pt x="168" y="67"/>
                      <a:pt x="84" y="33"/>
                    </a:cubicBezTo>
                    <a:cubicBezTo>
                      <a:pt x="68" y="17"/>
                      <a:pt x="34" y="0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64" name="Google Shape;2164;p44"/>
              <p:cNvSpPr/>
              <p:nvPr/>
            </p:nvSpPr>
            <p:spPr>
              <a:xfrm>
                <a:off x="6238791" y="4071903"/>
                <a:ext cx="9679" cy="33236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03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68" y="318"/>
                      <a:pt x="201" y="686"/>
                      <a:pt x="118" y="1037"/>
                    </a:cubicBezTo>
                    <a:cubicBezTo>
                      <a:pt x="302" y="703"/>
                      <a:pt x="252" y="285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65" name="Google Shape;2165;p44"/>
              <p:cNvSpPr/>
              <p:nvPr/>
            </p:nvSpPr>
            <p:spPr>
              <a:xfrm>
                <a:off x="6312698" y="4088504"/>
                <a:ext cx="6987" cy="14038"/>
              </a:xfrm>
              <a:custGeom>
                <a:avLst/>
                <a:gdLst/>
                <a:ahLst/>
                <a:cxnLst/>
                <a:rect l="l" t="t" r="r" b="b"/>
                <a:pathLst>
                  <a:path w="218" h="438" extrusionOk="0">
                    <a:moveTo>
                      <a:pt x="17" y="1"/>
                    </a:moveTo>
                    <a:cubicBezTo>
                      <a:pt x="1" y="1"/>
                      <a:pt x="34" y="118"/>
                      <a:pt x="84" y="235"/>
                    </a:cubicBezTo>
                    <a:cubicBezTo>
                      <a:pt x="131" y="343"/>
                      <a:pt x="177" y="437"/>
                      <a:pt x="197" y="437"/>
                    </a:cubicBezTo>
                    <a:cubicBezTo>
                      <a:pt x="199" y="437"/>
                      <a:pt x="200" y="436"/>
                      <a:pt x="201" y="435"/>
                    </a:cubicBezTo>
                    <a:cubicBezTo>
                      <a:pt x="218" y="435"/>
                      <a:pt x="201" y="335"/>
                      <a:pt x="151" y="201"/>
                    </a:cubicBezTo>
                    <a:cubicBezTo>
                      <a:pt x="101" y="84"/>
                      <a:pt x="34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66" name="Google Shape;2166;p44"/>
              <p:cNvSpPr/>
              <p:nvPr/>
            </p:nvSpPr>
            <p:spPr>
              <a:xfrm>
                <a:off x="6317538" y="4083152"/>
                <a:ext cx="17692" cy="8077"/>
              </a:xfrm>
              <a:custGeom>
                <a:avLst/>
                <a:gdLst/>
                <a:ahLst/>
                <a:cxnLst/>
                <a:rect l="l" t="t" r="r" b="b"/>
                <a:pathLst>
                  <a:path w="552" h="252" extrusionOk="0">
                    <a:moveTo>
                      <a:pt x="0" y="1"/>
                    </a:moveTo>
                    <a:cubicBezTo>
                      <a:pt x="0" y="17"/>
                      <a:pt x="117" y="84"/>
                      <a:pt x="267" y="151"/>
                    </a:cubicBezTo>
                    <a:cubicBezTo>
                      <a:pt x="351" y="201"/>
                      <a:pt x="451" y="235"/>
                      <a:pt x="551" y="251"/>
                    </a:cubicBezTo>
                    <a:cubicBezTo>
                      <a:pt x="551" y="235"/>
                      <a:pt x="434" y="168"/>
                      <a:pt x="284" y="84"/>
                    </a:cubicBezTo>
                    <a:cubicBezTo>
                      <a:pt x="201" y="34"/>
                      <a:pt x="100" y="17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67" name="Google Shape;2167;p44"/>
              <p:cNvSpPr/>
              <p:nvPr/>
            </p:nvSpPr>
            <p:spPr>
              <a:xfrm>
                <a:off x="6322890" y="4073537"/>
                <a:ext cx="20384" cy="823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25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4" y="100"/>
                      <a:pt x="184" y="167"/>
                      <a:pt x="284" y="201"/>
                    </a:cubicBezTo>
                    <a:cubicBezTo>
                      <a:pt x="372" y="238"/>
                      <a:pt x="460" y="257"/>
                      <a:pt x="547" y="257"/>
                    </a:cubicBezTo>
                    <a:cubicBezTo>
                      <a:pt x="577" y="257"/>
                      <a:pt x="606" y="255"/>
                      <a:pt x="635" y="251"/>
                    </a:cubicBezTo>
                    <a:cubicBezTo>
                      <a:pt x="418" y="167"/>
                      <a:pt x="217" y="84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68" name="Google Shape;2168;p44"/>
              <p:cNvSpPr/>
              <p:nvPr/>
            </p:nvSpPr>
            <p:spPr>
              <a:xfrm>
                <a:off x="6276835" y="4059595"/>
                <a:ext cx="27018" cy="28941"/>
              </a:xfrm>
              <a:custGeom>
                <a:avLst/>
                <a:gdLst/>
                <a:ahLst/>
                <a:cxnLst/>
                <a:rect l="l" t="t" r="r" b="b"/>
                <a:pathLst>
                  <a:path w="843" h="903" extrusionOk="0">
                    <a:moveTo>
                      <a:pt x="134" y="67"/>
                    </a:moveTo>
                    <a:cubicBezTo>
                      <a:pt x="284" y="67"/>
                      <a:pt x="435" y="134"/>
                      <a:pt x="535" y="235"/>
                    </a:cubicBezTo>
                    <a:cubicBezTo>
                      <a:pt x="635" y="318"/>
                      <a:pt x="702" y="435"/>
                      <a:pt x="735" y="552"/>
                    </a:cubicBezTo>
                    <a:cubicBezTo>
                      <a:pt x="757" y="628"/>
                      <a:pt x="765" y="705"/>
                      <a:pt x="763" y="781"/>
                    </a:cubicBezTo>
                    <a:lnTo>
                      <a:pt x="763" y="781"/>
                    </a:lnTo>
                    <a:cubicBezTo>
                      <a:pt x="708" y="750"/>
                      <a:pt x="628" y="703"/>
                      <a:pt x="535" y="636"/>
                    </a:cubicBezTo>
                    <a:cubicBezTo>
                      <a:pt x="435" y="569"/>
                      <a:pt x="334" y="485"/>
                      <a:pt x="251" y="385"/>
                    </a:cubicBezTo>
                    <a:cubicBezTo>
                      <a:pt x="184" y="335"/>
                      <a:pt x="134" y="285"/>
                      <a:pt x="100" y="218"/>
                    </a:cubicBezTo>
                    <a:cubicBezTo>
                      <a:pt x="50" y="168"/>
                      <a:pt x="67" y="84"/>
                      <a:pt x="134" y="67"/>
                    </a:cubicBezTo>
                    <a:close/>
                    <a:moveTo>
                      <a:pt x="117" y="1"/>
                    </a:moveTo>
                    <a:cubicBezTo>
                      <a:pt x="67" y="17"/>
                      <a:pt x="17" y="67"/>
                      <a:pt x="0" y="118"/>
                    </a:cubicBezTo>
                    <a:cubicBezTo>
                      <a:pt x="0" y="168"/>
                      <a:pt x="17" y="218"/>
                      <a:pt x="34" y="251"/>
                    </a:cubicBezTo>
                    <a:cubicBezTo>
                      <a:pt x="84" y="318"/>
                      <a:pt x="134" y="385"/>
                      <a:pt x="201" y="435"/>
                    </a:cubicBezTo>
                    <a:cubicBezTo>
                      <a:pt x="301" y="519"/>
                      <a:pt x="401" y="602"/>
                      <a:pt x="518" y="686"/>
                    </a:cubicBezTo>
                    <a:cubicBezTo>
                      <a:pt x="597" y="738"/>
                      <a:pt x="675" y="780"/>
                      <a:pt x="761" y="812"/>
                    </a:cubicBezTo>
                    <a:lnTo>
                      <a:pt x="761" y="812"/>
                    </a:lnTo>
                    <a:cubicBezTo>
                      <a:pt x="760" y="842"/>
                      <a:pt x="756" y="872"/>
                      <a:pt x="752" y="903"/>
                    </a:cubicBezTo>
                    <a:cubicBezTo>
                      <a:pt x="752" y="903"/>
                      <a:pt x="766" y="875"/>
                      <a:pt x="781" y="819"/>
                    </a:cubicBezTo>
                    <a:lnTo>
                      <a:pt x="781" y="819"/>
                    </a:lnTo>
                    <a:cubicBezTo>
                      <a:pt x="799" y="825"/>
                      <a:pt x="817" y="831"/>
                      <a:pt x="836" y="836"/>
                    </a:cubicBezTo>
                    <a:cubicBezTo>
                      <a:pt x="842" y="829"/>
                      <a:pt x="824" y="817"/>
                      <a:pt x="787" y="795"/>
                    </a:cubicBezTo>
                    <a:lnTo>
                      <a:pt x="787" y="795"/>
                    </a:lnTo>
                    <a:cubicBezTo>
                      <a:pt x="802" y="713"/>
                      <a:pt x="802" y="616"/>
                      <a:pt x="785" y="535"/>
                    </a:cubicBezTo>
                    <a:cubicBezTo>
                      <a:pt x="719" y="218"/>
                      <a:pt x="435" y="1"/>
                      <a:pt x="1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69" name="Google Shape;2169;p44"/>
              <p:cNvSpPr/>
              <p:nvPr/>
            </p:nvSpPr>
            <p:spPr>
              <a:xfrm>
                <a:off x="6300391" y="4069371"/>
                <a:ext cx="23044" cy="16506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15" extrusionOk="0">
                    <a:moveTo>
                      <a:pt x="492" y="1"/>
                    </a:moveTo>
                    <a:cubicBezTo>
                      <a:pt x="418" y="1"/>
                      <a:pt x="345" y="23"/>
                      <a:pt x="284" y="63"/>
                    </a:cubicBezTo>
                    <a:cubicBezTo>
                      <a:pt x="201" y="113"/>
                      <a:pt x="134" y="180"/>
                      <a:pt x="84" y="264"/>
                    </a:cubicBezTo>
                    <a:cubicBezTo>
                      <a:pt x="34" y="331"/>
                      <a:pt x="0" y="414"/>
                      <a:pt x="17" y="514"/>
                    </a:cubicBezTo>
                    <a:lnTo>
                      <a:pt x="17" y="498"/>
                    </a:lnTo>
                    <a:cubicBezTo>
                      <a:pt x="50" y="431"/>
                      <a:pt x="84" y="364"/>
                      <a:pt x="117" y="280"/>
                    </a:cubicBezTo>
                    <a:cubicBezTo>
                      <a:pt x="184" y="214"/>
                      <a:pt x="251" y="163"/>
                      <a:pt x="318" y="113"/>
                    </a:cubicBezTo>
                    <a:cubicBezTo>
                      <a:pt x="372" y="81"/>
                      <a:pt x="433" y="62"/>
                      <a:pt x="496" y="62"/>
                    </a:cubicBezTo>
                    <a:cubicBezTo>
                      <a:pt x="531" y="62"/>
                      <a:pt x="566" y="68"/>
                      <a:pt x="602" y="80"/>
                    </a:cubicBezTo>
                    <a:cubicBezTo>
                      <a:pt x="669" y="130"/>
                      <a:pt x="585" y="247"/>
                      <a:pt x="502" y="297"/>
                    </a:cubicBezTo>
                    <a:cubicBezTo>
                      <a:pt x="435" y="347"/>
                      <a:pt x="368" y="381"/>
                      <a:pt x="284" y="431"/>
                    </a:cubicBezTo>
                    <a:cubicBezTo>
                      <a:pt x="134" y="481"/>
                      <a:pt x="50" y="498"/>
                      <a:pt x="50" y="514"/>
                    </a:cubicBezTo>
                    <a:cubicBezTo>
                      <a:pt x="134" y="514"/>
                      <a:pt x="218" y="498"/>
                      <a:pt x="301" y="464"/>
                    </a:cubicBezTo>
                    <a:cubicBezTo>
                      <a:pt x="385" y="431"/>
                      <a:pt x="468" y="397"/>
                      <a:pt x="552" y="347"/>
                    </a:cubicBezTo>
                    <a:cubicBezTo>
                      <a:pt x="602" y="314"/>
                      <a:pt x="635" y="280"/>
                      <a:pt x="669" y="230"/>
                    </a:cubicBezTo>
                    <a:cubicBezTo>
                      <a:pt x="719" y="163"/>
                      <a:pt x="702" y="80"/>
                      <a:pt x="635" y="30"/>
                    </a:cubicBezTo>
                    <a:cubicBezTo>
                      <a:pt x="589" y="10"/>
                      <a:pt x="540" y="1"/>
                      <a:pt x="49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70" name="Google Shape;2170;p44"/>
              <p:cNvSpPr/>
              <p:nvPr/>
            </p:nvSpPr>
            <p:spPr>
              <a:xfrm>
                <a:off x="6403753" y="4148053"/>
                <a:ext cx="79804" cy="2939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917" extrusionOk="0">
                    <a:moveTo>
                      <a:pt x="1496" y="0"/>
                    </a:moveTo>
                    <a:cubicBezTo>
                      <a:pt x="1021" y="0"/>
                      <a:pt x="559" y="194"/>
                      <a:pt x="234" y="566"/>
                    </a:cubicBezTo>
                    <a:cubicBezTo>
                      <a:pt x="150" y="632"/>
                      <a:pt x="100" y="716"/>
                      <a:pt x="34" y="816"/>
                    </a:cubicBezTo>
                    <a:cubicBezTo>
                      <a:pt x="17" y="850"/>
                      <a:pt x="0" y="883"/>
                      <a:pt x="0" y="916"/>
                    </a:cubicBezTo>
                    <a:cubicBezTo>
                      <a:pt x="0" y="916"/>
                      <a:pt x="84" y="783"/>
                      <a:pt x="267" y="599"/>
                    </a:cubicBezTo>
                    <a:cubicBezTo>
                      <a:pt x="599" y="256"/>
                      <a:pt x="1056" y="64"/>
                      <a:pt x="1526" y="64"/>
                    </a:cubicBezTo>
                    <a:cubicBezTo>
                      <a:pt x="1719" y="64"/>
                      <a:pt x="1915" y="96"/>
                      <a:pt x="2105" y="165"/>
                    </a:cubicBezTo>
                    <a:cubicBezTo>
                      <a:pt x="2356" y="248"/>
                      <a:pt x="2490" y="332"/>
                      <a:pt x="2490" y="332"/>
                    </a:cubicBezTo>
                    <a:cubicBezTo>
                      <a:pt x="2473" y="298"/>
                      <a:pt x="2440" y="265"/>
                      <a:pt x="2406" y="248"/>
                    </a:cubicBezTo>
                    <a:cubicBezTo>
                      <a:pt x="2323" y="198"/>
                      <a:pt x="2222" y="148"/>
                      <a:pt x="2122" y="114"/>
                    </a:cubicBezTo>
                    <a:cubicBezTo>
                      <a:pt x="1918" y="38"/>
                      <a:pt x="1706" y="0"/>
                      <a:pt x="149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71" name="Google Shape;2171;p44"/>
              <p:cNvSpPr/>
              <p:nvPr/>
            </p:nvSpPr>
            <p:spPr>
              <a:xfrm>
                <a:off x="6468013" y="4082094"/>
                <a:ext cx="31089" cy="68042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123" extrusionOk="0">
                    <a:moveTo>
                      <a:pt x="969" y="0"/>
                    </a:moveTo>
                    <a:lnTo>
                      <a:pt x="969" y="0"/>
                    </a:lnTo>
                    <a:cubicBezTo>
                      <a:pt x="602" y="685"/>
                      <a:pt x="284" y="1404"/>
                      <a:pt x="0" y="2122"/>
                    </a:cubicBezTo>
                    <a:cubicBezTo>
                      <a:pt x="368" y="1437"/>
                      <a:pt x="685" y="736"/>
                      <a:pt x="9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72" name="Google Shape;2172;p44"/>
              <p:cNvSpPr/>
              <p:nvPr/>
            </p:nvSpPr>
            <p:spPr>
              <a:xfrm>
                <a:off x="6341608" y="4130266"/>
                <a:ext cx="48235" cy="22018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687" extrusionOk="0">
                    <a:moveTo>
                      <a:pt x="5" y="0"/>
                    </a:moveTo>
                    <a:cubicBezTo>
                      <a:pt x="3" y="0"/>
                      <a:pt x="2" y="0"/>
                      <a:pt x="1" y="1"/>
                    </a:cubicBezTo>
                    <a:cubicBezTo>
                      <a:pt x="452" y="319"/>
                      <a:pt x="970" y="552"/>
                      <a:pt x="1505" y="686"/>
                    </a:cubicBezTo>
                    <a:cubicBezTo>
                      <a:pt x="1505" y="669"/>
                      <a:pt x="1171" y="536"/>
                      <a:pt x="753" y="352"/>
                    </a:cubicBezTo>
                    <a:cubicBezTo>
                      <a:pt x="353" y="176"/>
                      <a:pt x="45" y="0"/>
                      <a:pt x="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73" name="Google Shape;2173;p44"/>
              <p:cNvSpPr/>
              <p:nvPr/>
            </p:nvSpPr>
            <p:spPr>
              <a:xfrm>
                <a:off x="6412855" y="4167476"/>
                <a:ext cx="9134" cy="7371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30" extrusionOk="0">
                    <a:moveTo>
                      <a:pt x="259" y="1"/>
                    </a:moveTo>
                    <a:cubicBezTo>
                      <a:pt x="224" y="1"/>
                      <a:pt x="158" y="19"/>
                      <a:pt x="100" y="77"/>
                    </a:cubicBezTo>
                    <a:cubicBezTo>
                      <a:pt x="17" y="143"/>
                      <a:pt x="0" y="227"/>
                      <a:pt x="17" y="227"/>
                    </a:cubicBezTo>
                    <a:cubicBezTo>
                      <a:pt x="19" y="229"/>
                      <a:pt x="21" y="230"/>
                      <a:pt x="23" y="230"/>
                    </a:cubicBezTo>
                    <a:cubicBezTo>
                      <a:pt x="44" y="230"/>
                      <a:pt x="91" y="171"/>
                      <a:pt x="151" y="127"/>
                    </a:cubicBezTo>
                    <a:cubicBezTo>
                      <a:pt x="217" y="60"/>
                      <a:pt x="284" y="26"/>
                      <a:pt x="284" y="10"/>
                    </a:cubicBezTo>
                    <a:cubicBezTo>
                      <a:pt x="284" y="5"/>
                      <a:pt x="275" y="1"/>
                      <a:pt x="25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74" name="Google Shape;2174;p44"/>
              <p:cNvSpPr/>
              <p:nvPr/>
            </p:nvSpPr>
            <p:spPr>
              <a:xfrm>
                <a:off x="6431572" y="4157925"/>
                <a:ext cx="9679" cy="3814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19" extrusionOk="0">
                    <a:moveTo>
                      <a:pt x="275" y="0"/>
                    </a:moveTo>
                    <a:cubicBezTo>
                      <a:pt x="246" y="0"/>
                      <a:pt x="199" y="12"/>
                      <a:pt x="151" y="24"/>
                    </a:cubicBezTo>
                    <a:cubicBezTo>
                      <a:pt x="68" y="57"/>
                      <a:pt x="1" y="90"/>
                      <a:pt x="18" y="107"/>
                    </a:cubicBezTo>
                    <a:cubicBezTo>
                      <a:pt x="18" y="114"/>
                      <a:pt x="29" y="118"/>
                      <a:pt x="49" y="118"/>
                    </a:cubicBezTo>
                    <a:cubicBezTo>
                      <a:pt x="76" y="118"/>
                      <a:pt x="119" y="110"/>
                      <a:pt x="168" y="90"/>
                    </a:cubicBezTo>
                    <a:cubicBezTo>
                      <a:pt x="252" y="74"/>
                      <a:pt x="302" y="24"/>
                      <a:pt x="302" y="7"/>
                    </a:cubicBezTo>
                    <a:cubicBezTo>
                      <a:pt x="297" y="2"/>
                      <a:pt x="288" y="0"/>
                      <a:pt x="27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75" name="Google Shape;2175;p44"/>
              <p:cNvSpPr/>
              <p:nvPr/>
            </p:nvSpPr>
            <p:spPr>
              <a:xfrm>
                <a:off x="6450866" y="4156418"/>
                <a:ext cx="11282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09" extrusionOk="0">
                    <a:moveTo>
                      <a:pt x="138" y="0"/>
                    </a:moveTo>
                    <a:cubicBezTo>
                      <a:pt x="50" y="0"/>
                      <a:pt x="0" y="40"/>
                      <a:pt x="0" y="54"/>
                    </a:cubicBezTo>
                    <a:cubicBezTo>
                      <a:pt x="17" y="71"/>
                      <a:pt x="84" y="71"/>
                      <a:pt x="168" y="71"/>
                    </a:cubicBezTo>
                    <a:cubicBezTo>
                      <a:pt x="235" y="84"/>
                      <a:pt x="303" y="109"/>
                      <a:pt x="326" y="109"/>
                    </a:cubicBezTo>
                    <a:cubicBezTo>
                      <a:pt x="332" y="109"/>
                      <a:pt x="335" y="107"/>
                      <a:pt x="335" y="104"/>
                    </a:cubicBezTo>
                    <a:cubicBezTo>
                      <a:pt x="351" y="87"/>
                      <a:pt x="285" y="21"/>
                      <a:pt x="184" y="4"/>
                    </a:cubicBezTo>
                    <a:cubicBezTo>
                      <a:pt x="168" y="1"/>
                      <a:pt x="153" y="0"/>
                      <a:pt x="13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76" name="Google Shape;2176;p44"/>
              <p:cNvSpPr/>
              <p:nvPr/>
            </p:nvSpPr>
            <p:spPr>
              <a:xfrm>
                <a:off x="6469615" y="4160809"/>
                <a:ext cx="5929" cy="217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68" extrusionOk="0">
                    <a:moveTo>
                      <a:pt x="101" y="0"/>
                    </a:moveTo>
                    <a:cubicBezTo>
                      <a:pt x="50" y="0"/>
                      <a:pt x="0" y="17"/>
                      <a:pt x="0" y="34"/>
                    </a:cubicBezTo>
                    <a:cubicBezTo>
                      <a:pt x="0" y="51"/>
                      <a:pt x="50" y="67"/>
                      <a:pt x="101" y="67"/>
                    </a:cubicBezTo>
                    <a:cubicBezTo>
                      <a:pt x="151" y="67"/>
                      <a:pt x="184" y="67"/>
                      <a:pt x="184" y="51"/>
                    </a:cubicBezTo>
                    <a:cubicBezTo>
                      <a:pt x="184" y="17"/>
                      <a:pt x="151" y="0"/>
                      <a:pt x="1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77" name="Google Shape;2177;p44"/>
              <p:cNvSpPr/>
              <p:nvPr/>
            </p:nvSpPr>
            <p:spPr>
              <a:xfrm>
                <a:off x="7783761" y="2885764"/>
                <a:ext cx="327231" cy="174256"/>
              </a:xfrm>
              <a:custGeom>
                <a:avLst/>
                <a:gdLst/>
                <a:ahLst/>
                <a:cxnLst/>
                <a:rect l="l" t="t" r="r" b="b"/>
                <a:pathLst>
                  <a:path w="10210" h="5437" extrusionOk="0">
                    <a:moveTo>
                      <a:pt x="8316" y="1249"/>
                    </a:moveTo>
                    <a:cubicBezTo>
                      <a:pt x="8590" y="1249"/>
                      <a:pt x="8936" y="1291"/>
                      <a:pt x="9156" y="1471"/>
                    </a:cubicBezTo>
                    <a:cubicBezTo>
                      <a:pt x="9323" y="1638"/>
                      <a:pt x="9424" y="1872"/>
                      <a:pt x="9390" y="2106"/>
                    </a:cubicBezTo>
                    <a:cubicBezTo>
                      <a:pt x="9424" y="2373"/>
                      <a:pt x="9323" y="2640"/>
                      <a:pt x="9106" y="2824"/>
                    </a:cubicBezTo>
                    <a:lnTo>
                      <a:pt x="9123" y="2824"/>
                    </a:lnTo>
                    <a:cubicBezTo>
                      <a:pt x="8912" y="2975"/>
                      <a:pt x="8612" y="3023"/>
                      <a:pt x="8318" y="3023"/>
                    </a:cubicBezTo>
                    <a:cubicBezTo>
                      <a:pt x="8122" y="3023"/>
                      <a:pt x="7930" y="3001"/>
                      <a:pt x="7770" y="2975"/>
                    </a:cubicBezTo>
                    <a:cubicBezTo>
                      <a:pt x="7970" y="2407"/>
                      <a:pt x="8104" y="1838"/>
                      <a:pt x="8154" y="1254"/>
                    </a:cubicBezTo>
                    <a:cubicBezTo>
                      <a:pt x="8203" y="1251"/>
                      <a:pt x="8258" y="1249"/>
                      <a:pt x="8316" y="1249"/>
                    </a:cubicBezTo>
                    <a:close/>
                    <a:moveTo>
                      <a:pt x="251" y="1"/>
                    </a:moveTo>
                    <a:cubicBezTo>
                      <a:pt x="251" y="1"/>
                      <a:pt x="0" y="5247"/>
                      <a:pt x="4027" y="5431"/>
                    </a:cubicBezTo>
                    <a:cubicBezTo>
                      <a:pt x="4113" y="5435"/>
                      <a:pt x="4197" y="5437"/>
                      <a:pt x="4279" y="5437"/>
                    </a:cubicBezTo>
                    <a:cubicBezTo>
                      <a:pt x="5913" y="5437"/>
                      <a:pt x="6879" y="4663"/>
                      <a:pt x="7435" y="3693"/>
                    </a:cubicBezTo>
                    <a:cubicBezTo>
                      <a:pt x="7719" y="3760"/>
                      <a:pt x="8020" y="3810"/>
                      <a:pt x="8338" y="3810"/>
                    </a:cubicBezTo>
                    <a:cubicBezTo>
                      <a:pt x="8362" y="3811"/>
                      <a:pt x="8386" y="3811"/>
                      <a:pt x="8411" y="3811"/>
                    </a:cubicBezTo>
                    <a:cubicBezTo>
                      <a:pt x="8821" y="3811"/>
                      <a:pt x="9227" y="3680"/>
                      <a:pt x="9574" y="3459"/>
                    </a:cubicBezTo>
                    <a:cubicBezTo>
                      <a:pt x="9858" y="3242"/>
                      <a:pt x="10176" y="2858"/>
                      <a:pt x="10176" y="2106"/>
                    </a:cubicBezTo>
                    <a:cubicBezTo>
                      <a:pt x="10209" y="1638"/>
                      <a:pt x="10009" y="1187"/>
                      <a:pt x="9658" y="886"/>
                    </a:cubicBezTo>
                    <a:cubicBezTo>
                      <a:pt x="9278" y="598"/>
                      <a:pt x="8816" y="447"/>
                      <a:pt x="8346" y="447"/>
                    </a:cubicBezTo>
                    <a:cubicBezTo>
                      <a:pt x="8299" y="447"/>
                      <a:pt x="8251" y="449"/>
                      <a:pt x="8204" y="452"/>
                    </a:cubicBezTo>
                    <a:cubicBezTo>
                      <a:pt x="8204" y="184"/>
                      <a:pt x="8187" y="1"/>
                      <a:pt x="8187" y="1"/>
                    </a:cubicBezTo>
                    <a:close/>
                  </a:path>
                </a:pathLst>
              </a:custGeom>
              <a:solidFill>
                <a:srgbClr val="19B5B1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78" name="Google Shape;2178;p44"/>
              <p:cNvSpPr/>
              <p:nvPr/>
            </p:nvSpPr>
            <p:spPr>
              <a:xfrm>
                <a:off x="7835170" y="2597122"/>
                <a:ext cx="152109" cy="273675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8539" extrusionOk="0">
                    <a:moveTo>
                      <a:pt x="2256" y="1"/>
                    </a:moveTo>
                    <a:cubicBezTo>
                      <a:pt x="2237" y="16"/>
                      <a:pt x="2218" y="32"/>
                      <a:pt x="2199" y="49"/>
                    </a:cubicBezTo>
                    <a:lnTo>
                      <a:pt x="2199" y="49"/>
                    </a:lnTo>
                    <a:cubicBezTo>
                      <a:pt x="1580" y="475"/>
                      <a:pt x="1276" y="1198"/>
                      <a:pt x="1420" y="1922"/>
                    </a:cubicBezTo>
                    <a:cubicBezTo>
                      <a:pt x="1470" y="2290"/>
                      <a:pt x="1654" y="2607"/>
                      <a:pt x="1905" y="2858"/>
                    </a:cubicBezTo>
                    <a:cubicBezTo>
                      <a:pt x="2156" y="3092"/>
                      <a:pt x="2423" y="3275"/>
                      <a:pt x="2573" y="3526"/>
                    </a:cubicBezTo>
                    <a:cubicBezTo>
                      <a:pt x="2707" y="3777"/>
                      <a:pt x="2707" y="4077"/>
                      <a:pt x="2557" y="4328"/>
                    </a:cubicBezTo>
                    <a:cubicBezTo>
                      <a:pt x="2423" y="4579"/>
                      <a:pt x="2222" y="4779"/>
                      <a:pt x="1988" y="4930"/>
                    </a:cubicBezTo>
                    <a:cubicBezTo>
                      <a:pt x="1537" y="5230"/>
                      <a:pt x="1036" y="5397"/>
                      <a:pt x="635" y="5698"/>
                    </a:cubicBezTo>
                    <a:cubicBezTo>
                      <a:pt x="284" y="5966"/>
                      <a:pt x="50" y="6383"/>
                      <a:pt x="17" y="6834"/>
                    </a:cubicBezTo>
                    <a:cubicBezTo>
                      <a:pt x="0" y="7152"/>
                      <a:pt x="67" y="7486"/>
                      <a:pt x="217" y="7787"/>
                    </a:cubicBezTo>
                    <a:cubicBezTo>
                      <a:pt x="318" y="7971"/>
                      <a:pt x="451" y="8138"/>
                      <a:pt x="602" y="8255"/>
                    </a:cubicBezTo>
                    <a:cubicBezTo>
                      <a:pt x="652" y="8288"/>
                      <a:pt x="702" y="8321"/>
                      <a:pt x="735" y="8355"/>
                    </a:cubicBezTo>
                    <a:cubicBezTo>
                      <a:pt x="769" y="8372"/>
                      <a:pt x="785" y="8372"/>
                      <a:pt x="785" y="8372"/>
                    </a:cubicBezTo>
                    <a:cubicBezTo>
                      <a:pt x="568" y="8204"/>
                      <a:pt x="401" y="8004"/>
                      <a:pt x="284" y="7753"/>
                    </a:cubicBezTo>
                    <a:cubicBezTo>
                      <a:pt x="134" y="7469"/>
                      <a:pt x="84" y="7152"/>
                      <a:pt x="117" y="6834"/>
                    </a:cubicBezTo>
                    <a:cubicBezTo>
                      <a:pt x="151" y="6417"/>
                      <a:pt x="368" y="6032"/>
                      <a:pt x="719" y="5798"/>
                    </a:cubicBezTo>
                    <a:cubicBezTo>
                      <a:pt x="1086" y="5514"/>
                      <a:pt x="1587" y="5364"/>
                      <a:pt x="2072" y="5047"/>
                    </a:cubicBezTo>
                    <a:cubicBezTo>
                      <a:pt x="2323" y="4880"/>
                      <a:pt x="2540" y="4662"/>
                      <a:pt x="2690" y="4395"/>
                    </a:cubicBezTo>
                    <a:cubicBezTo>
                      <a:pt x="2774" y="4261"/>
                      <a:pt x="2807" y="4094"/>
                      <a:pt x="2824" y="3927"/>
                    </a:cubicBezTo>
                    <a:cubicBezTo>
                      <a:pt x="2841" y="3760"/>
                      <a:pt x="2790" y="3593"/>
                      <a:pt x="2707" y="3443"/>
                    </a:cubicBezTo>
                    <a:cubicBezTo>
                      <a:pt x="2540" y="3142"/>
                      <a:pt x="2239" y="2958"/>
                      <a:pt x="2022" y="2741"/>
                    </a:cubicBezTo>
                    <a:cubicBezTo>
                      <a:pt x="1788" y="2507"/>
                      <a:pt x="1638" y="2223"/>
                      <a:pt x="1587" y="1905"/>
                    </a:cubicBezTo>
                    <a:cubicBezTo>
                      <a:pt x="1488" y="1397"/>
                      <a:pt x="1628" y="880"/>
                      <a:pt x="1953" y="496"/>
                    </a:cubicBezTo>
                    <a:lnTo>
                      <a:pt x="1953" y="496"/>
                    </a:lnTo>
                    <a:cubicBezTo>
                      <a:pt x="1937" y="609"/>
                      <a:pt x="1944" y="725"/>
                      <a:pt x="1972" y="836"/>
                    </a:cubicBezTo>
                    <a:cubicBezTo>
                      <a:pt x="2005" y="1037"/>
                      <a:pt x="2089" y="1220"/>
                      <a:pt x="2206" y="1371"/>
                    </a:cubicBezTo>
                    <a:cubicBezTo>
                      <a:pt x="2440" y="1655"/>
                      <a:pt x="2757" y="1872"/>
                      <a:pt x="3091" y="2022"/>
                    </a:cubicBezTo>
                    <a:cubicBezTo>
                      <a:pt x="3409" y="2156"/>
                      <a:pt x="3693" y="2323"/>
                      <a:pt x="3943" y="2557"/>
                    </a:cubicBezTo>
                    <a:cubicBezTo>
                      <a:pt x="4161" y="2774"/>
                      <a:pt x="4328" y="3058"/>
                      <a:pt x="4411" y="3376"/>
                    </a:cubicBezTo>
                    <a:cubicBezTo>
                      <a:pt x="4578" y="3944"/>
                      <a:pt x="4478" y="4562"/>
                      <a:pt x="4127" y="5047"/>
                    </a:cubicBezTo>
                    <a:cubicBezTo>
                      <a:pt x="3776" y="5481"/>
                      <a:pt x="3292" y="5765"/>
                      <a:pt x="3024" y="6199"/>
                    </a:cubicBezTo>
                    <a:cubicBezTo>
                      <a:pt x="2891" y="6417"/>
                      <a:pt x="2824" y="6651"/>
                      <a:pt x="2824" y="6901"/>
                    </a:cubicBezTo>
                    <a:cubicBezTo>
                      <a:pt x="2807" y="7118"/>
                      <a:pt x="2907" y="7336"/>
                      <a:pt x="3075" y="7486"/>
                    </a:cubicBezTo>
                    <a:cubicBezTo>
                      <a:pt x="3225" y="7603"/>
                      <a:pt x="3409" y="7670"/>
                      <a:pt x="3592" y="7720"/>
                    </a:cubicBezTo>
                    <a:cubicBezTo>
                      <a:pt x="3726" y="7753"/>
                      <a:pt x="3877" y="7787"/>
                      <a:pt x="4010" y="7854"/>
                    </a:cubicBezTo>
                    <a:cubicBezTo>
                      <a:pt x="4194" y="7954"/>
                      <a:pt x="4311" y="8138"/>
                      <a:pt x="4328" y="8338"/>
                    </a:cubicBezTo>
                    <a:cubicBezTo>
                      <a:pt x="4328" y="8405"/>
                      <a:pt x="4311" y="8472"/>
                      <a:pt x="4278" y="8539"/>
                    </a:cubicBezTo>
                    <a:cubicBezTo>
                      <a:pt x="4278" y="8539"/>
                      <a:pt x="4294" y="8522"/>
                      <a:pt x="4311" y="8505"/>
                    </a:cubicBezTo>
                    <a:cubicBezTo>
                      <a:pt x="4344" y="8455"/>
                      <a:pt x="4361" y="8388"/>
                      <a:pt x="4361" y="8338"/>
                    </a:cubicBezTo>
                    <a:cubicBezTo>
                      <a:pt x="4361" y="8121"/>
                      <a:pt x="4244" y="7904"/>
                      <a:pt x="4044" y="7803"/>
                    </a:cubicBezTo>
                    <a:cubicBezTo>
                      <a:pt x="3793" y="7653"/>
                      <a:pt x="3425" y="7653"/>
                      <a:pt x="3141" y="7419"/>
                    </a:cubicBezTo>
                    <a:cubicBezTo>
                      <a:pt x="2841" y="7169"/>
                      <a:pt x="2874" y="6667"/>
                      <a:pt x="3125" y="6266"/>
                    </a:cubicBezTo>
                    <a:cubicBezTo>
                      <a:pt x="3375" y="5865"/>
                      <a:pt x="3860" y="5598"/>
                      <a:pt x="4244" y="5147"/>
                    </a:cubicBezTo>
                    <a:cubicBezTo>
                      <a:pt x="4628" y="4612"/>
                      <a:pt x="4745" y="3944"/>
                      <a:pt x="4562" y="3326"/>
                    </a:cubicBezTo>
                    <a:cubicBezTo>
                      <a:pt x="4478" y="2991"/>
                      <a:pt x="4311" y="2691"/>
                      <a:pt x="4060" y="2440"/>
                    </a:cubicBezTo>
                    <a:cubicBezTo>
                      <a:pt x="3793" y="2206"/>
                      <a:pt x="3492" y="2006"/>
                      <a:pt x="3175" y="1872"/>
                    </a:cubicBezTo>
                    <a:cubicBezTo>
                      <a:pt x="2857" y="1738"/>
                      <a:pt x="2573" y="1538"/>
                      <a:pt x="2339" y="1270"/>
                    </a:cubicBezTo>
                    <a:cubicBezTo>
                      <a:pt x="2122" y="1003"/>
                      <a:pt x="2072" y="652"/>
                      <a:pt x="2189" y="335"/>
                    </a:cubicBezTo>
                    <a:cubicBezTo>
                      <a:pt x="2239" y="251"/>
                      <a:pt x="2289" y="201"/>
                      <a:pt x="2356" y="151"/>
                    </a:cubicBezTo>
                    <a:lnTo>
                      <a:pt x="2356" y="151"/>
                    </a:lnTo>
                    <a:cubicBezTo>
                      <a:pt x="2356" y="151"/>
                      <a:pt x="2356" y="151"/>
                      <a:pt x="2356" y="151"/>
                    </a:cubicBezTo>
                    <a:lnTo>
                      <a:pt x="2272" y="1"/>
                    </a:lnTo>
                    <a:cubicBezTo>
                      <a:pt x="2269" y="3"/>
                      <a:pt x="2265" y="6"/>
                      <a:pt x="2261" y="8"/>
                    </a:cubicBezTo>
                    <a:lnTo>
                      <a:pt x="2261" y="8"/>
                    </a:lnTo>
                    <a:lnTo>
                      <a:pt x="2256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79" name="Google Shape;2179;p44"/>
              <p:cNvSpPr/>
              <p:nvPr/>
            </p:nvSpPr>
            <p:spPr>
              <a:xfrm>
                <a:off x="7062957" y="3777908"/>
                <a:ext cx="59998" cy="891118"/>
              </a:xfrm>
              <a:custGeom>
                <a:avLst/>
                <a:gdLst/>
                <a:ahLst/>
                <a:cxnLst/>
                <a:rect l="l" t="t" r="r" b="b"/>
                <a:pathLst>
                  <a:path w="1872" h="27804" extrusionOk="0">
                    <a:moveTo>
                      <a:pt x="1872" y="1"/>
                    </a:moveTo>
                    <a:lnTo>
                      <a:pt x="84" y="68"/>
                    </a:lnTo>
                    <a:lnTo>
                      <a:pt x="0" y="27804"/>
                    </a:lnTo>
                    <a:lnTo>
                      <a:pt x="1237" y="27804"/>
                    </a:lnTo>
                    <a:lnTo>
                      <a:pt x="187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80" name="Google Shape;2180;p44"/>
              <p:cNvSpPr/>
              <p:nvPr/>
            </p:nvSpPr>
            <p:spPr>
              <a:xfrm>
                <a:off x="6651691" y="3774158"/>
                <a:ext cx="254926" cy="894868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27921" extrusionOk="0">
                    <a:moveTo>
                      <a:pt x="5982" y="1"/>
                    </a:moveTo>
                    <a:lnTo>
                      <a:pt x="0" y="27921"/>
                    </a:lnTo>
                    <a:lnTo>
                      <a:pt x="1370" y="27921"/>
                    </a:lnTo>
                    <a:lnTo>
                      <a:pt x="7953" y="118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81" name="Google Shape;2181;p44"/>
              <p:cNvSpPr/>
              <p:nvPr/>
            </p:nvSpPr>
            <p:spPr>
              <a:xfrm>
                <a:off x="6459776" y="2797659"/>
                <a:ext cx="1293506" cy="1004864"/>
              </a:xfrm>
              <a:custGeom>
                <a:avLst/>
                <a:gdLst/>
                <a:ahLst/>
                <a:cxnLst/>
                <a:rect l="l" t="t" r="r" b="b"/>
                <a:pathLst>
                  <a:path w="40359" h="31353" extrusionOk="0">
                    <a:moveTo>
                      <a:pt x="32420" y="1"/>
                    </a:moveTo>
                    <a:cubicBezTo>
                      <a:pt x="21878" y="1"/>
                      <a:pt x="22460" y="14473"/>
                      <a:pt x="19906" y="21179"/>
                    </a:cubicBezTo>
                    <a:cubicBezTo>
                      <a:pt x="17786" y="26748"/>
                      <a:pt x="12045" y="27252"/>
                      <a:pt x="9320" y="27252"/>
                    </a:cubicBezTo>
                    <a:cubicBezTo>
                      <a:pt x="8718" y="27252"/>
                      <a:pt x="8263" y="27227"/>
                      <a:pt x="8027" y="27227"/>
                    </a:cubicBezTo>
                    <a:cubicBezTo>
                      <a:pt x="7930" y="27227"/>
                      <a:pt x="7802" y="27227"/>
                      <a:pt x="7648" y="27227"/>
                    </a:cubicBezTo>
                    <a:cubicBezTo>
                      <a:pt x="5755" y="27227"/>
                      <a:pt x="1" y="27313"/>
                      <a:pt x="2195" y="29600"/>
                    </a:cubicBezTo>
                    <a:cubicBezTo>
                      <a:pt x="3299" y="30758"/>
                      <a:pt x="10011" y="31352"/>
                      <a:pt x="17159" y="31352"/>
                    </a:cubicBezTo>
                    <a:cubicBezTo>
                      <a:pt x="25381" y="31352"/>
                      <a:pt x="34178" y="30566"/>
                      <a:pt x="35679" y="28948"/>
                    </a:cubicBezTo>
                    <a:cubicBezTo>
                      <a:pt x="38486" y="25941"/>
                      <a:pt x="38921" y="17085"/>
                      <a:pt x="39673" y="8330"/>
                    </a:cubicBezTo>
                    <a:cubicBezTo>
                      <a:pt x="40359" y="354"/>
                      <a:pt x="34127" y="6"/>
                      <a:pt x="33034" y="6"/>
                    </a:cubicBezTo>
                    <a:cubicBezTo>
                      <a:pt x="32930" y="6"/>
                      <a:pt x="32872" y="9"/>
                      <a:pt x="32872" y="9"/>
                    </a:cubicBezTo>
                    <a:cubicBezTo>
                      <a:pt x="32719" y="4"/>
                      <a:pt x="32569" y="1"/>
                      <a:pt x="324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82" name="Google Shape;2182;p44"/>
              <p:cNvSpPr/>
              <p:nvPr/>
            </p:nvSpPr>
            <p:spPr>
              <a:xfrm>
                <a:off x="6506024" y="2798492"/>
                <a:ext cx="1232226" cy="1005344"/>
              </a:xfrm>
              <a:custGeom>
                <a:avLst/>
                <a:gdLst/>
                <a:ahLst/>
                <a:cxnLst/>
                <a:rect l="l" t="t" r="r" b="b"/>
                <a:pathLst>
                  <a:path w="38447" h="31368" extrusionOk="0">
                    <a:moveTo>
                      <a:pt x="31914" y="0"/>
                    </a:moveTo>
                    <a:lnTo>
                      <a:pt x="31914" y="0"/>
                    </a:lnTo>
                    <a:cubicBezTo>
                      <a:pt x="31914" y="0"/>
                      <a:pt x="37695" y="1187"/>
                      <a:pt x="37144" y="7218"/>
                    </a:cubicBezTo>
                    <a:cubicBezTo>
                      <a:pt x="36609" y="13267"/>
                      <a:pt x="35088" y="23860"/>
                      <a:pt x="32281" y="26550"/>
                    </a:cubicBezTo>
                    <a:cubicBezTo>
                      <a:pt x="29964" y="28785"/>
                      <a:pt x="22064" y="29573"/>
                      <a:pt x="16033" y="29573"/>
                    </a:cubicBezTo>
                    <a:cubicBezTo>
                      <a:pt x="14759" y="29573"/>
                      <a:pt x="13569" y="29538"/>
                      <a:pt x="12532" y="29474"/>
                    </a:cubicBezTo>
                    <a:cubicBezTo>
                      <a:pt x="5615" y="29039"/>
                      <a:pt x="1254" y="27719"/>
                      <a:pt x="1254" y="27719"/>
                    </a:cubicBezTo>
                    <a:cubicBezTo>
                      <a:pt x="1254" y="27719"/>
                      <a:pt x="0" y="28538"/>
                      <a:pt x="368" y="29056"/>
                    </a:cubicBezTo>
                    <a:cubicBezTo>
                      <a:pt x="723" y="29535"/>
                      <a:pt x="3630" y="31368"/>
                      <a:pt x="16954" y="31368"/>
                    </a:cubicBezTo>
                    <a:cubicBezTo>
                      <a:pt x="18053" y="31368"/>
                      <a:pt x="19223" y="31355"/>
                      <a:pt x="20468" y="31328"/>
                    </a:cubicBezTo>
                    <a:cubicBezTo>
                      <a:pt x="36793" y="30978"/>
                      <a:pt x="35657" y="28572"/>
                      <a:pt x="36342" y="25932"/>
                    </a:cubicBezTo>
                    <a:cubicBezTo>
                      <a:pt x="37010" y="23308"/>
                      <a:pt x="38447" y="9273"/>
                      <a:pt x="38246" y="6182"/>
                    </a:cubicBezTo>
                    <a:cubicBezTo>
                      <a:pt x="38046" y="3091"/>
                      <a:pt x="36492" y="535"/>
                      <a:pt x="31914" y="0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83" name="Google Shape;2183;p44"/>
              <p:cNvSpPr/>
              <p:nvPr/>
            </p:nvSpPr>
            <p:spPr>
              <a:xfrm>
                <a:off x="6779122" y="1961987"/>
                <a:ext cx="599816" cy="586579"/>
              </a:xfrm>
              <a:custGeom>
                <a:avLst/>
                <a:gdLst/>
                <a:ahLst/>
                <a:cxnLst/>
                <a:rect l="l" t="t" r="r" b="b"/>
                <a:pathLst>
                  <a:path w="18715" h="18302" extrusionOk="0">
                    <a:moveTo>
                      <a:pt x="9823" y="1"/>
                    </a:moveTo>
                    <a:cubicBezTo>
                      <a:pt x="9350" y="1"/>
                      <a:pt x="8871" y="77"/>
                      <a:pt x="8405" y="235"/>
                    </a:cubicBezTo>
                    <a:lnTo>
                      <a:pt x="6701" y="1037"/>
                    </a:lnTo>
                    <a:cubicBezTo>
                      <a:pt x="6564" y="978"/>
                      <a:pt x="6424" y="950"/>
                      <a:pt x="6285" y="950"/>
                    </a:cubicBezTo>
                    <a:cubicBezTo>
                      <a:pt x="5645" y="950"/>
                      <a:pt x="5021" y="1525"/>
                      <a:pt x="4746" y="2157"/>
                    </a:cubicBezTo>
                    <a:cubicBezTo>
                      <a:pt x="4429" y="2925"/>
                      <a:pt x="4395" y="3811"/>
                      <a:pt x="4011" y="4546"/>
                    </a:cubicBezTo>
                    <a:cubicBezTo>
                      <a:pt x="3242" y="6117"/>
                      <a:pt x="1104" y="6902"/>
                      <a:pt x="903" y="8640"/>
                    </a:cubicBezTo>
                    <a:cubicBezTo>
                      <a:pt x="736" y="9926"/>
                      <a:pt x="1772" y="11196"/>
                      <a:pt x="1421" y="12449"/>
                    </a:cubicBezTo>
                    <a:cubicBezTo>
                      <a:pt x="1170" y="13285"/>
                      <a:pt x="352" y="13869"/>
                      <a:pt x="185" y="14722"/>
                    </a:cubicBezTo>
                    <a:cubicBezTo>
                      <a:pt x="1" y="15640"/>
                      <a:pt x="652" y="16526"/>
                      <a:pt x="1388" y="17094"/>
                    </a:cubicBezTo>
                    <a:cubicBezTo>
                      <a:pt x="2476" y="17896"/>
                      <a:pt x="3762" y="18302"/>
                      <a:pt x="5053" y="18302"/>
                    </a:cubicBezTo>
                    <a:cubicBezTo>
                      <a:pt x="6102" y="18302"/>
                      <a:pt x="7153" y="18034"/>
                      <a:pt x="8104" y="17495"/>
                    </a:cubicBezTo>
                    <a:cubicBezTo>
                      <a:pt x="9090" y="16910"/>
                      <a:pt x="9959" y="16025"/>
                      <a:pt x="11095" y="15824"/>
                    </a:cubicBezTo>
                    <a:cubicBezTo>
                      <a:pt x="11273" y="15791"/>
                      <a:pt x="11451" y="15775"/>
                      <a:pt x="11629" y="15775"/>
                    </a:cubicBezTo>
                    <a:cubicBezTo>
                      <a:pt x="12418" y="15775"/>
                      <a:pt x="13202" y="16076"/>
                      <a:pt x="13952" y="16376"/>
                    </a:cubicBezTo>
                    <a:cubicBezTo>
                      <a:pt x="14727" y="16685"/>
                      <a:pt x="15536" y="16995"/>
                      <a:pt x="16352" y="16995"/>
                    </a:cubicBezTo>
                    <a:cubicBezTo>
                      <a:pt x="16504" y="16995"/>
                      <a:pt x="16657" y="16984"/>
                      <a:pt x="16810" y="16960"/>
                    </a:cubicBezTo>
                    <a:cubicBezTo>
                      <a:pt x="17795" y="16810"/>
                      <a:pt x="18714" y="15908"/>
                      <a:pt x="18514" y="14939"/>
                    </a:cubicBezTo>
                    <a:cubicBezTo>
                      <a:pt x="18347" y="14120"/>
                      <a:pt x="17461" y="13585"/>
                      <a:pt x="17328" y="12767"/>
                    </a:cubicBezTo>
                    <a:cubicBezTo>
                      <a:pt x="17177" y="11881"/>
                      <a:pt x="17929" y="11096"/>
                      <a:pt x="18079" y="10227"/>
                    </a:cubicBezTo>
                    <a:cubicBezTo>
                      <a:pt x="18247" y="9275"/>
                      <a:pt x="17712" y="8356"/>
                      <a:pt x="17060" y="7654"/>
                    </a:cubicBezTo>
                    <a:cubicBezTo>
                      <a:pt x="16425" y="6952"/>
                      <a:pt x="15640" y="6367"/>
                      <a:pt x="15105" y="5582"/>
                    </a:cubicBezTo>
                    <a:cubicBezTo>
                      <a:pt x="14370" y="4462"/>
                      <a:pt x="14203" y="3042"/>
                      <a:pt x="13468" y="1923"/>
                    </a:cubicBezTo>
                    <a:cubicBezTo>
                      <a:pt x="12627" y="693"/>
                      <a:pt x="11250" y="1"/>
                      <a:pt x="982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84" name="Google Shape;2184;p44"/>
              <p:cNvSpPr/>
              <p:nvPr/>
            </p:nvSpPr>
            <p:spPr>
              <a:xfrm>
                <a:off x="6942449" y="1973781"/>
                <a:ext cx="263515" cy="50020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15607" extrusionOk="0">
                    <a:moveTo>
                      <a:pt x="4462" y="1"/>
                    </a:moveTo>
                    <a:lnTo>
                      <a:pt x="235" y="2023"/>
                    </a:lnTo>
                    <a:cubicBezTo>
                      <a:pt x="235" y="2023"/>
                      <a:pt x="1" y="7436"/>
                      <a:pt x="101" y="9775"/>
                    </a:cubicBezTo>
                    <a:cubicBezTo>
                      <a:pt x="201" y="12115"/>
                      <a:pt x="2507" y="12415"/>
                      <a:pt x="2507" y="12415"/>
                    </a:cubicBezTo>
                    <a:cubicBezTo>
                      <a:pt x="2507" y="12415"/>
                      <a:pt x="2708" y="15005"/>
                      <a:pt x="2591" y="15607"/>
                    </a:cubicBezTo>
                    <a:lnTo>
                      <a:pt x="8222" y="15573"/>
                    </a:lnTo>
                    <a:lnTo>
                      <a:pt x="8155" y="4211"/>
                    </a:lnTo>
                    <a:lnTo>
                      <a:pt x="4462" y="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85" name="Google Shape;2185;p44"/>
              <p:cNvSpPr/>
              <p:nvPr/>
            </p:nvSpPr>
            <p:spPr>
              <a:xfrm>
                <a:off x="6959596" y="2161755"/>
                <a:ext cx="18781" cy="1932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03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602"/>
                      <a:pt x="285" y="602"/>
                    </a:cubicBezTo>
                    <a:cubicBezTo>
                      <a:pt x="452" y="602"/>
                      <a:pt x="585" y="485"/>
                      <a:pt x="585" y="318"/>
                    </a:cubicBezTo>
                    <a:cubicBezTo>
                      <a:pt x="585" y="151"/>
                      <a:pt x="468" y="17"/>
                      <a:pt x="3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86" name="Google Shape;2186;p44"/>
              <p:cNvSpPr/>
              <p:nvPr/>
            </p:nvSpPr>
            <p:spPr>
              <a:xfrm>
                <a:off x="6953186" y="2143326"/>
                <a:ext cx="38043" cy="11634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363" extrusionOk="0">
                    <a:moveTo>
                      <a:pt x="610" y="1"/>
                    </a:moveTo>
                    <a:cubicBezTo>
                      <a:pt x="437" y="1"/>
                      <a:pt x="267" y="59"/>
                      <a:pt x="134" y="175"/>
                    </a:cubicBezTo>
                    <a:cubicBezTo>
                      <a:pt x="34" y="258"/>
                      <a:pt x="0" y="342"/>
                      <a:pt x="17" y="358"/>
                    </a:cubicBezTo>
                    <a:cubicBezTo>
                      <a:pt x="20" y="361"/>
                      <a:pt x="24" y="362"/>
                      <a:pt x="29" y="362"/>
                    </a:cubicBezTo>
                    <a:cubicBezTo>
                      <a:pt x="87" y="362"/>
                      <a:pt x="294" y="207"/>
                      <a:pt x="585" y="191"/>
                    </a:cubicBezTo>
                    <a:cubicBezTo>
                      <a:pt x="600" y="190"/>
                      <a:pt x="615" y="190"/>
                      <a:pt x="630" y="190"/>
                    </a:cubicBezTo>
                    <a:cubicBezTo>
                      <a:pt x="896" y="190"/>
                      <a:pt x="1096" y="313"/>
                      <a:pt x="1156" y="313"/>
                    </a:cubicBezTo>
                    <a:cubicBezTo>
                      <a:pt x="1162" y="313"/>
                      <a:pt x="1167" y="311"/>
                      <a:pt x="1170" y="308"/>
                    </a:cubicBezTo>
                    <a:cubicBezTo>
                      <a:pt x="1186" y="275"/>
                      <a:pt x="1153" y="208"/>
                      <a:pt x="1053" y="141"/>
                    </a:cubicBezTo>
                    <a:cubicBezTo>
                      <a:pt x="919" y="47"/>
                      <a:pt x="764" y="1"/>
                      <a:pt x="6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87" name="Google Shape;2187;p44"/>
              <p:cNvSpPr/>
              <p:nvPr/>
            </p:nvSpPr>
            <p:spPr>
              <a:xfrm>
                <a:off x="7069367" y="2161755"/>
                <a:ext cx="18781" cy="1932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03" extrusionOk="0">
                    <a:moveTo>
                      <a:pt x="302" y="1"/>
                    </a:moveTo>
                    <a:cubicBezTo>
                      <a:pt x="135" y="1"/>
                      <a:pt x="1" y="134"/>
                      <a:pt x="1" y="301"/>
                    </a:cubicBezTo>
                    <a:cubicBezTo>
                      <a:pt x="1" y="468"/>
                      <a:pt x="135" y="602"/>
                      <a:pt x="285" y="602"/>
                    </a:cubicBezTo>
                    <a:cubicBezTo>
                      <a:pt x="452" y="602"/>
                      <a:pt x="586" y="485"/>
                      <a:pt x="586" y="318"/>
                    </a:cubicBezTo>
                    <a:cubicBezTo>
                      <a:pt x="586" y="151"/>
                      <a:pt x="469" y="17"/>
                      <a:pt x="3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88" name="Google Shape;2188;p44"/>
              <p:cNvSpPr/>
              <p:nvPr/>
            </p:nvSpPr>
            <p:spPr>
              <a:xfrm>
                <a:off x="7065104" y="2145377"/>
                <a:ext cx="38043" cy="11346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354" extrusionOk="0">
                    <a:moveTo>
                      <a:pt x="611" y="1"/>
                    </a:moveTo>
                    <a:cubicBezTo>
                      <a:pt x="436" y="1"/>
                      <a:pt x="262" y="60"/>
                      <a:pt x="117" y="177"/>
                    </a:cubicBezTo>
                    <a:cubicBezTo>
                      <a:pt x="34" y="261"/>
                      <a:pt x="0" y="328"/>
                      <a:pt x="17" y="345"/>
                    </a:cubicBezTo>
                    <a:cubicBezTo>
                      <a:pt x="21" y="350"/>
                      <a:pt x="28" y="353"/>
                      <a:pt x="37" y="353"/>
                    </a:cubicBezTo>
                    <a:cubicBezTo>
                      <a:pt x="104" y="353"/>
                      <a:pt x="305" y="209"/>
                      <a:pt x="585" y="194"/>
                    </a:cubicBezTo>
                    <a:cubicBezTo>
                      <a:pt x="600" y="193"/>
                      <a:pt x="615" y="193"/>
                      <a:pt x="630" y="193"/>
                    </a:cubicBezTo>
                    <a:cubicBezTo>
                      <a:pt x="884" y="193"/>
                      <a:pt x="1078" y="304"/>
                      <a:pt x="1147" y="304"/>
                    </a:cubicBezTo>
                    <a:cubicBezTo>
                      <a:pt x="1158" y="304"/>
                      <a:pt x="1165" y="301"/>
                      <a:pt x="1170" y="294"/>
                    </a:cubicBezTo>
                    <a:cubicBezTo>
                      <a:pt x="1187" y="278"/>
                      <a:pt x="1136" y="211"/>
                      <a:pt x="1036" y="127"/>
                    </a:cubicBezTo>
                    <a:cubicBezTo>
                      <a:pt x="906" y="43"/>
                      <a:pt x="758" y="1"/>
                      <a:pt x="61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7001357" y="2153165"/>
                <a:ext cx="30576" cy="91086"/>
              </a:xfrm>
              <a:custGeom>
                <a:avLst/>
                <a:gdLst/>
                <a:ahLst/>
                <a:cxnLst/>
                <a:rect l="l" t="t" r="r" b="b"/>
                <a:pathLst>
                  <a:path w="954" h="2842" extrusionOk="0">
                    <a:moveTo>
                      <a:pt x="919" y="1"/>
                    </a:moveTo>
                    <a:cubicBezTo>
                      <a:pt x="880" y="1"/>
                      <a:pt x="599" y="747"/>
                      <a:pt x="285" y="1689"/>
                    </a:cubicBezTo>
                    <a:cubicBezTo>
                      <a:pt x="201" y="1923"/>
                      <a:pt x="135" y="2140"/>
                      <a:pt x="68" y="2357"/>
                    </a:cubicBezTo>
                    <a:cubicBezTo>
                      <a:pt x="18" y="2457"/>
                      <a:pt x="1" y="2591"/>
                      <a:pt x="34" y="2691"/>
                    </a:cubicBezTo>
                    <a:cubicBezTo>
                      <a:pt x="51" y="2758"/>
                      <a:pt x="101" y="2808"/>
                      <a:pt x="168" y="2825"/>
                    </a:cubicBezTo>
                    <a:cubicBezTo>
                      <a:pt x="201" y="2825"/>
                      <a:pt x="252" y="2842"/>
                      <a:pt x="302" y="2842"/>
                    </a:cubicBezTo>
                    <a:cubicBezTo>
                      <a:pt x="469" y="2842"/>
                      <a:pt x="653" y="2842"/>
                      <a:pt x="820" y="2808"/>
                    </a:cubicBezTo>
                    <a:cubicBezTo>
                      <a:pt x="653" y="2758"/>
                      <a:pt x="485" y="2741"/>
                      <a:pt x="302" y="2741"/>
                    </a:cubicBezTo>
                    <a:cubicBezTo>
                      <a:pt x="218" y="2725"/>
                      <a:pt x="151" y="2708"/>
                      <a:pt x="135" y="2658"/>
                    </a:cubicBezTo>
                    <a:cubicBezTo>
                      <a:pt x="135" y="2574"/>
                      <a:pt x="151" y="2474"/>
                      <a:pt x="185" y="2407"/>
                    </a:cubicBezTo>
                    <a:lnTo>
                      <a:pt x="419" y="1739"/>
                    </a:lnTo>
                    <a:cubicBezTo>
                      <a:pt x="719" y="787"/>
                      <a:pt x="953" y="18"/>
                      <a:pt x="920" y="1"/>
                    </a:cubicBezTo>
                    <a:cubicBezTo>
                      <a:pt x="919" y="1"/>
                      <a:pt x="919" y="1"/>
                      <a:pt x="9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7022798" y="2339536"/>
                <a:ext cx="97496" cy="50607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1579" extrusionOk="0">
                    <a:moveTo>
                      <a:pt x="3041" y="1"/>
                    </a:moveTo>
                    <a:lnTo>
                      <a:pt x="3041" y="1"/>
                    </a:lnTo>
                    <a:cubicBezTo>
                      <a:pt x="2139" y="619"/>
                      <a:pt x="1086" y="970"/>
                      <a:pt x="0" y="1003"/>
                    </a:cubicBezTo>
                    <a:lnTo>
                      <a:pt x="34" y="1571"/>
                    </a:lnTo>
                    <a:cubicBezTo>
                      <a:pt x="120" y="1576"/>
                      <a:pt x="204" y="1579"/>
                      <a:pt x="286" y="1579"/>
                    </a:cubicBezTo>
                    <a:cubicBezTo>
                      <a:pt x="2376" y="1579"/>
                      <a:pt x="3041" y="1"/>
                      <a:pt x="3041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7030811" y="2254059"/>
                <a:ext cx="31633" cy="2265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707" extrusionOk="0">
                    <a:moveTo>
                      <a:pt x="565" y="0"/>
                    </a:moveTo>
                    <a:cubicBezTo>
                      <a:pt x="501" y="0"/>
                      <a:pt x="440" y="14"/>
                      <a:pt x="385" y="45"/>
                    </a:cubicBezTo>
                    <a:cubicBezTo>
                      <a:pt x="185" y="128"/>
                      <a:pt x="51" y="295"/>
                      <a:pt x="18" y="496"/>
                    </a:cubicBezTo>
                    <a:lnTo>
                      <a:pt x="1" y="512"/>
                    </a:lnTo>
                    <a:cubicBezTo>
                      <a:pt x="1" y="546"/>
                      <a:pt x="18" y="596"/>
                      <a:pt x="51" y="613"/>
                    </a:cubicBezTo>
                    <a:cubicBezTo>
                      <a:pt x="101" y="646"/>
                      <a:pt x="135" y="663"/>
                      <a:pt x="185" y="663"/>
                    </a:cubicBezTo>
                    <a:cubicBezTo>
                      <a:pt x="280" y="695"/>
                      <a:pt x="375" y="706"/>
                      <a:pt x="475" y="706"/>
                    </a:cubicBezTo>
                    <a:cubicBezTo>
                      <a:pt x="532" y="706"/>
                      <a:pt x="591" y="702"/>
                      <a:pt x="652" y="696"/>
                    </a:cubicBezTo>
                    <a:cubicBezTo>
                      <a:pt x="803" y="663"/>
                      <a:pt x="937" y="546"/>
                      <a:pt x="970" y="395"/>
                    </a:cubicBezTo>
                    <a:cubicBezTo>
                      <a:pt x="987" y="245"/>
                      <a:pt x="903" y="111"/>
                      <a:pt x="786" y="45"/>
                    </a:cubicBezTo>
                    <a:cubicBezTo>
                      <a:pt x="715" y="18"/>
                      <a:pt x="638" y="0"/>
                      <a:pt x="565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7024401" y="2243097"/>
                <a:ext cx="33717" cy="31697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989" extrusionOk="0">
                    <a:moveTo>
                      <a:pt x="993" y="0"/>
                    </a:moveTo>
                    <a:cubicBezTo>
                      <a:pt x="991" y="0"/>
                      <a:pt x="989" y="1"/>
                      <a:pt x="986" y="2"/>
                    </a:cubicBezTo>
                    <a:cubicBezTo>
                      <a:pt x="985" y="2"/>
                      <a:pt x="985" y="2"/>
                      <a:pt x="984" y="2"/>
                    </a:cubicBezTo>
                    <a:cubicBezTo>
                      <a:pt x="953" y="2"/>
                      <a:pt x="946" y="359"/>
                      <a:pt x="669" y="637"/>
                    </a:cubicBezTo>
                    <a:cubicBezTo>
                      <a:pt x="368" y="905"/>
                      <a:pt x="0" y="871"/>
                      <a:pt x="0" y="921"/>
                    </a:cubicBezTo>
                    <a:cubicBezTo>
                      <a:pt x="0" y="955"/>
                      <a:pt x="84" y="988"/>
                      <a:pt x="234" y="988"/>
                    </a:cubicBezTo>
                    <a:cubicBezTo>
                      <a:pt x="652" y="971"/>
                      <a:pt x="1003" y="654"/>
                      <a:pt x="1036" y="236"/>
                    </a:cubicBezTo>
                    <a:cubicBezTo>
                      <a:pt x="1052" y="97"/>
                      <a:pt x="1024" y="0"/>
                      <a:pt x="99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6940334" y="1961634"/>
                <a:ext cx="313834" cy="304122"/>
              </a:xfrm>
              <a:custGeom>
                <a:avLst/>
                <a:gdLst/>
                <a:ahLst/>
                <a:cxnLst/>
                <a:rect l="l" t="t" r="r" b="b"/>
                <a:pathLst>
                  <a:path w="9792" h="9489" extrusionOk="0">
                    <a:moveTo>
                      <a:pt x="58" y="2388"/>
                    </a:moveTo>
                    <a:cubicBezTo>
                      <a:pt x="36" y="2464"/>
                      <a:pt x="16" y="2541"/>
                      <a:pt x="0" y="2619"/>
                    </a:cubicBezTo>
                    <a:lnTo>
                      <a:pt x="58" y="2388"/>
                    </a:lnTo>
                    <a:close/>
                    <a:moveTo>
                      <a:pt x="3765" y="1"/>
                    </a:moveTo>
                    <a:cubicBezTo>
                      <a:pt x="3641" y="1"/>
                      <a:pt x="3517" y="5"/>
                      <a:pt x="3392" y="12"/>
                    </a:cubicBezTo>
                    <a:cubicBezTo>
                      <a:pt x="2573" y="46"/>
                      <a:pt x="1771" y="330"/>
                      <a:pt x="1120" y="814"/>
                    </a:cubicBezTo>
                    <a:cubicBezTo>
                      <a:pt x="667" y="1174"/>
                      <a:pt x="320" y="1650"/>
                      <a:pt x="122" y="2192"/>
                    </a:cubicBezTo>
                    <a:lnTo>
                      <a:pt x="122" y="2192"/>
                    </a:lnTo>
                    <a:cubicBezTo>
                      <a:pt x="120" y="2178"/>
                      <a:pt x="119" y="2165"/>
                      <a:pt x="117" y="2151"/>
                    </a:cubicBezTo>
                    <a:lnTo>
                      <a:pt x="58" y="2388"/>
                    </a:lnTo>
                    <a:lnTo>
                      <a:pt x="58" y="2388"/>
                    </a:lnTo>
                    <a:cubicBezTo>
                      <a:pt x="77" y="2322"/>
                      <a:pt x="99" y="2256"/>
                      <a:pt x="122" y="2192"/>
                    </a:cubicBezTo>
                    <a:lnTo>
                      <a:pt x="122" y="2192"/>
                    </a:lnTo>
                    <a:cubicBezTo>
                      <a:pt x="308" y="3575"/>
                      <a:pt x="1501" y="4607"/>
                      <a:pt x="2891" y="4607"/>
                    </a:cubicBezTo>
                    <a:lnTo>
                      <a:pt x="2256" y="3204"/>
                    </a:lnTo>
                    <a:lnTo>
                      <a:pt x="2256" y="3204"/>
                    </a:lnTo>
                    <a:cubicBezTo>
                      <a:pt x="2824" y="3872"/>
                      <a:pt x="3409" y="4540"/>
                      <a:pt x="4194" y="4941"/>
                    </a:cubicBezTo>
                    <a:cubicBezTo>
                      <a:pt x="4561" y="5125"/>
                      <a:pt x="4986" y="5232"/>
                      <a:pt x="5400" y="5232"/>
                    </a:cubicBezTo>
                    <a:cubicBezTo>
                      <a:pt x="5853" y="5232"/>
                      <a:pt x="6293" y="5104"/>
                      <a:pt x="6633" y="4808"/>
                    </a:cubicBezTo>
                    <a:cubicBezTo>
                      <a:pt x="6851" y="5376"/>
                      <a:pt x="6851" y="6011"/>
                      <a:pt x="7051" y="6595"/>
                    </a:cubicBezTo>
                    <a:cubicBezTo>
                      <a:pt x="7248" y="7170"/>
                      <a:pt x="7687" y="9488"/>
                      <a:pt x="8289" y="9488"/>
                    </a:cubicBezTo>
                    <a:cubicBezTo>
                      <a:pt x="8300" y="9488"/>
                      <a:pt x="8310" y="9487"/>
                      <a:pt x="8321" y="9486"/>
                    </a:cubicBezTo>
                    <a:cubicBezTo>
                      <a:pt x="8872" y="9402"/>
                      <a:pt x="9273" y="6980"/>
                      <a:pt x="9407" y="6445"/>
                    </a:cubicBezTo>
                    <a:cubicBezTo>
                      <a:pt x="9791" y="4941"/>
                      <a:pt x="9307" y="3270"/>
                      <a:pt x="8304" y="2084"/>
                    </a:cubicBezTo>
                    <a:cubicBezTo>
                      <a:pt x="7166" y="759"/>
                      <a:pt x="5503" y="1"/>
                      <a:pt x="376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6767873" y="1993620"/>
                <a:ext cx="207812" cy="375402"/>
              </a:xfrm>
              <a:custGeom>
                <a:avLst/>
                <a:gdLst/>
                <a:ahLst/>
                <a:cxnLst/>
                <a:rect l="l" t="t" r="r" b="b"/>
                <a:pathLst>
                  <a:path w="6484" h="11713" extrusionOk="0">
                    <a:moveTo>
                      <a:pt x="6484" y="0"/>
                    </a:moveTo>
                    <a:cubicBezTo>
                      <a:pt x="6350" y="150"/>
                      <a:pt x="6200" y="301"/>
                      <a:pt x="6033" y="418"/>
                    </a:cubicBezTo>
                    <a:cubicBezTo>
                      <a:pt x="5832" y="551"/>
                      <a:pt x="5615" y="668"/>
                      <a:pt x="5398" y="769"/>
                    </a:cubicBezTo>
                    <a:cubicBezTo>
                      <a:pt x="5130" y="869"/>
                      <a:pt x="4830" y="986"/>
                      <a:pt x="4496" y="1153"/>
                    </a:cubicBezTo>
                    <a:cubicBezTo>
                      <a:pt x="3694" y="1571"/>
                      <a:pt x="3242" y="2440"/>
                      <a:pt x="3359" y="3342"/>
                    </a:cubicBezTo>
                    <a:cubicBezTo>
                      <a:pt x="3409" y="3826"/>
                      <a:pt x="3610" y="4311"/>
                      <a:pt x="3560" y="4795"/>
                    </a:cubicBezTo>
                    <a:cubicBezTo>
                      <a:pt x="3560" y="5046"/>
                      <a:pt x="3460" y="5280"/>
                      <a:pt x="3309" y="5481"/>
                    </a:cubicBezTo>
                    <a:cubicBezTo>
                      <a:pt x="3125" y="5648"/>
                      <a:pt x="2875" y="5765"/>
                      <a:pt x="2624" y="5798"/>
                    </a:cubicBezTo>
                    <a:cubicBezTo>
                      <a:pt x="2090" y="5898"/>
                      <a:pt x="1588" y="6166"/>
                      <a:pt x="1171" y="6533"/>
                    </a:cubicBezTo>
                    <a:cubicBezTo>
                      <a:pt x="786" y="6884"/>
                      <a:pt x="502" y="7302"/>
                      <a:pt x="318" y="7786"/>
                    </a:cubicBezTo>
                    <a:cubicBezTo>
                      <a:pt x="1" y="8622"/>
                      <a:pt x="84" y="9541"/>
                      <a:pt x="536" y="10293"/>
                    </a:cubicBezTo>
                    <a:cubicBezTo>
                      <a:pt x="820" y="10811"/>
                      <a:pt x="1237" y="11212"/>
                      <a:pt x="1755" y="11496"/>
                    </a:cubicBezTo>
                    <a:cubicBezTo>
                      <a:pt x="1889" y="11579"/>
                      <a:pt x="2039" y="11629"/>
                      <a:pt x="2190" y="11679"/>
                    </a:cubicBezTo>
                    <a:cubicBezTo>
                      <a:pt x="2240" y="11696"/>
                      <a:pt x="2290" y="11713"/>
                      <a:pt x="2340" y="11713"/>
                    </a:cubicBezTo>
                    <a:cubicBezTo>
                      <a:pt x="2357" y="11696"/>
                      <a:pt x="2140" y="11646"/>
                      <a:pt x="1789" y="11429"/>
                    </a:cubicBezTo>
                    <a:cubicBezTo>
                      <a:pt x="1304" y="11145"/>
                      <a:pt x="903" y="10727"/>
                      <a:pt x="636" y="10226"/>
                    </a:cubicBezTo>
                    <a:cubicBezTo>
                      <a:pt x="218" y="9507"/>
                      <a:pt x="168" y="8622"/>
                      <a:pt x="469" y="7853"/>
                    </a:cubicBezTo>
                    <a:cubicBezTo>
                      <a:pt x="836" y="6884"/>
                      <a:pt x="1655" y="6182"/>
                      <a:pt x="2674" y="5965"/>
                    </a:cubicBezTo>
                    <a:cubicBezTo>
                      <a:pt x="2958" y="5915"/>
                      <a:pt x="3226" y="5798"/>
                      <a:pt x="3426" y="5597"/>
                    </a:cubicBezTo>
                    <a:cubicBezTo>
                      <a:pt x="3610" y="5364"/>
                      <a:pt x="3727" y="5096"/>
                      <a:pt x="3727" y="4812"/>
                    </a:cubicBezTo>
                    <a:cubicBezTo>
                      <a:pt x="3777" y="4261"/>
                      <a:pt x="3560" y="3776"/>
                      <a:pt x="3510" y="3325"/>
                    </a:cubicBezTo>
                    <a:cubicBezTo>
                      <a:pt x="3460" y="2891"/>
                      <a:pt x="3543" y="2440"/>
                      <a:pt x="3760" y="2055"/>
                    </a:cubicBezTo>
                    <a:cubicBezTo>
                      <a:pt x="3944" y="1721"/>
                      <a:pt x="4228" y="1454"/>
                      <a:pt x="4562" y="1270"/>
                    </a:cubicBezTo>
                    <a:cubicBezTo>
                      <a:pt x="4863" y="1086"/>
                      <a:pt x="5181" y="969"/>
                      <a:pt x="5431" y="852"/>
                    </a:cubicBezTo>
                    <a:cubicBezTo>
                      <a:pt x="5665" y="752"/>
                      <a:pt x="5882" y="635"/>
                      <a:pt x="6083" y="485"/>
                    </a:cubicBezTo>
                    <a:cubicBezTo>
                      <a:pt x="6200" y="384"/>
                      <a:pt x="6317" y="267"/>
                      <a:pt x="6400" y="134"/>
                    </a:cubicBezTo>
                    <a:cubicBezTo>
                      <a:pt x="6434" y="100"/>
                      <a:pt x="6467" y="50"/>
                      <a:pt x="648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7203272" y="2032689"/>
                <a:ext cx="192813" cy="435399"/>
              </a:xfrm>
              <a:custGeom>
                <a:avLst/>
                <a:gdLst/>
                <a:ahLst/>
                <a:cxnLst/>
                <a:rect l="l" t="t" r="r" b="b"/>
                <a:pathLst>
                  <a:path w="6016" h="13585" extrusionOk="0">
                    <a:moveTo>
                      <a:pt x="17" y="1"/>
                    </a:moveTo>
                    <a:cubicBezTo>
                      <a:pt x="0" y="68"/>
                      <a:pt x="0" y="118"/>
                      <a:pt x="0" y="185"/>
                    </a:cubicBezTo>
                    <a:cubicBezTo>
                      <a:pt x="17" y="352"/>
                      <a:pt x="50" y="519"/>
                      <a:pt x="84" y="669"/>
                    </a:cubicBezTo>
                    <a:cubicBezTo>
                      <a:pt x="284" y="1271"/>
                      <a:pt x="618" y="1789"/>
                      <a:pt x="1086" y="2206"/>
                    </a:cubicBezTo>
                    <a:cubicBezTo>
                      <a:pt x="1637" y="2758"/>
                      <a:pt x="2439" y="3242"/>
                      <a:pt x="3208" y="3877"/>
                    </a:cubicBezTo>
                    <a:cubicBezTo>
                      <a:pt x="3609" y="4211"/>
                      <a:pt x="3960" y="4612"/>
                      <a:pt x="4211" y="5080"/>
                    </a:cubicBezTo>
                    <a:cubicBezTo>
                      <a:pt x="4478" y="5565"/>
                      <a:pt x="4578" y="6133"/>
                      <a:pt x="4461" y="6668"/>
                    </a:cubicBezTo>
                    <a:cubicBezTo>
                      <a:pt x="4328" y="7219"/>
                      <a:pt x="3943" y="7720"/>
                      <a:pt x="3977" y="8322"/>
                    </a:cubicBezTo>
                    <a:cubicBezTo>
                      <a:pt x="3993" y="8906"/>
                      <a:pt x="4328" y="9424"/>
                      <a:pt x="4829" y="9692"/>
                    </a:cubicBezTo>
                    <a:cubicBezTo>
                      <a:pt x="5046" y="9792"/>
                      <a:pt x="5247" y="9942"/>
                      <a:pt x="5430" y="10093"/>
                    </a:cubicBezTo>
                    <a:cubicBezTo>
                      <a:pt x="5581" y="10243"/>
                      <a:pt x="5698" y="10444"/>
                      <a:pt x="5764" y="10661"/>
                    </a:cubicBezTo>
                    <a:cubicBezTo>
                      <a:pt x="5865" y="11045"/>
                      <a:pt x="5848" y="11463"/>
                      <a:pt x="5698" y="11847"/>
                    </a:cubicBezTo>
                    <a:cubicBezTo>
                      <a:pt x="5447" y="12399"/>
                      <a:pt x="5046" y="12866"/>
                      <a:pt x="4545" y="13201"/>
                    </a:cubicBezTo>
                    <a:cubicBezTo>
                      <a:pt x="4194" y="13451"/>
                      <a:pt x="3993" y="13568"/>
                      <a:pt x="3993" y="13585"/>
                    </a:cubicBezTo>
                    <a:cubicBezTo>
                      <a:pt x="4060" y="13551"/>
                      <a:pt x="4110" y="13535"/>
                      <a:pt x="4160" y="13501"/>
                    </a:cubicBezTo>
                    <a:cubicBezTo>
                      <a:pt x="4261" y="13451"/>
                      <a:pt x="4394" y="13368"/>
                      <a:pt x="4578" y="13251"/>
                    </a:cubicBezTo>
                    <a:cubicBezTo>
                      <a:pt x="4812" y="13100"/>
                      <a:pt x="5013" y="12933"/>
                      <a:pt x="5196" y="12749"/>
                    </a:cubicBezTo>
                    <a:cubicBezTo>
                      <a:pt x="5464" y="12516"/>
                      <a:pt x="5664" y="12215"/>
                      <a:pt x="5815" y="11897"/>
                    </a:cubicBezTo>
                    <a:cubicBezTo>
                      <a:pt x="5982" y="11496"/>
                      <a:pt x="6015" y="11045"/>
                      <a:pt x="5898" y="10611"/>
                    </a:cubicBezTo>
                    <a:cubicBezTo>
                      <a:pt x="5831" y="10377"/>
                      <a:pt x="5714" y="10160"/>
                      <a:pt x="5531" y="9976"/>
                    </a:cubicBezTo>
                    <a:cubicBezTo>
                      <a:pt x="5347" y="9809"/>
                      <a:pt x="5130" y="9675"/>
                      <a:pt x="4912" y="9558"/>
                    </a:cubicBezTo>
                    <a:cubicBezTo>
                      <a:pt x="4461" y="9307"/>
                      <a:pt x="4160" y="8840"/>
                      <a:pt x="4144" y="8322"/>
                    </a:cubicBezTo>
                    <a:cubicBezTo>
                      <a:pt x="4110" y="7787"/>
                      <a:pt x="4478" y="7302"/>
                      <a:pt x="4628" y="6718"/>
                    </a:cubicBezTo>
                    <a:cubicBezTo>
                      <a:pt x="4762" y="6133"/>
                      <a:pt x="4662" y="5515"/>
                      <a:pt x="4361" y="4997"/>
                    </a:cubicBezTo>
                    <a:cubicBezTo>
                      <a:pt x="4094" y="4529"/>
                      <a:pt x="3743" y="4094"/>
                      <a:pt x="3308" y="3760"/>
                    </a:cubicBezTo>
                    <a:cubicBezTo>
                      <a:pt x="2523" y="3109"/>
                      <a:pt x="1721" y="2657"/>
                      <a:pt x="1170" y="2123"/>
                    </a:cubicBezTo>
                    <a:cubicBezTo>
                      <a:pt x="718" y="1722"/>
                      <a:pt x="368" y="1221"/>
                      <a:pt x="150" y="652"/>
                    </a:cubicBezTo>
                    <a:cubicBezTo>
                      <a:pt x="84" y="435"/>
                      <a:pt x="50" y="218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6937097" y="2036792"/>
                <a:ext cx="30576" cy="87497"/>
              </a:xfrm>
              <a:custGeom>
                <a:avLst/>
                <a:gdLst/>
                <a:ahLst/>
                <a:cxnLst/>
                <a:rect l="l" t="t" r="r" b="b"/>
                <a:pathLst>
                  <a:path w="954" h="2730" extrusionOk="0">
                    <a:moveTo>
                      <a:pt x="779" y="1"/>
                    </a:moveTo>
                    <a:cubicBezTo>
                      <a:pt x="679" y="1"/>
                      <a:pt x="596" y="102"/>
                      <a:pt x="552" y="190"/>
                    </a:cubicBezTo>
                    <a:cubicBezTo>
                      <a:pt x="135" y="976"/>
                      <a:pt x="1" y="1861"/>
                      <a:pt x="135" y="2730"/>
                    </a:cubicBezTo>
                    <a:lnTo>
                      <a:pt x="218" y="2663"/>
                    </a:lnTo>
                    <a:lnTo>
                      <a:pt x="135" y="2613"/>
                    </a:lnTo>
                    <a:cubicBezTo>
                      <a:pt x="469" y="2346"/>
                      <a:pt x="686" y="1961"/>
                      <a:pt x="786" y="1560"/>
                    </a:cubicBezTo>
                    <a:cubicBezTo>
                      <a:pt x="886" y="1143"/>
                      <a:pt x="937" y="725"/>
                      <a:pt x="937" y="307"/>
                    </a:cubicBezTo>
                    <a:cubicBezTo>
                      <a:pt x="953" y="190"/>
                      <a:pt x="937" y="23"/>
                      <a:pt x="820" y="7"/>
                    </a:cubicBezTo>
                    <a:cubicBezTo>
                      <a:pt x="806" y="3"/>
                      <a:pt x="792" y="1"/>
                      <a:pt x="7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6655441" y="2453378"/>
                <a:ext cx="856825" cy="895092"/>
              </a:xfrm>
              <a:custGeom>
                <a:avLst/>
                <a:gdLst/>
                <a:ahLst/>
                <a:cxnLst/>
                <a:rect l="l" t="t" r="r" b="b"/>
                <a:pathLst>
                  <a:path w="26734" h="27928" extrusionOk="0">
                    <a:moveTo>
                      <a:pt x="11462" y="0"/>
                    </a:moveTo>
                    <a:cubicBezTo>
                      <a:pt x="10160" y="0"/>
                      <a:pt x="7551" y="281"/>
                      <a:pt x="5748" y="2314"/>
                    </a:cubicBezTo>
                    <a:cubicBezTo>
                      <a:pt x="3175" y="5221"/>
                      <a:pt x="0" y="8646"/>
                      <a:pt x="0" y="8646"/>
                    </a:cubicBezTo>
                    <a:lnTo>
                      <a:pt x="2423" y="14728"/>
                    </a:lnTo>
                    <a:lnTo>
                      <a:pt x="8137" y="10016"/>
                    </a:lnTo>
                    <a:lnTo>
                      <a:pt x="8137" y="10016"/>
                    </a:lnTo>
                    <a:cubicBezTo>
                      <a:pt x="7669" y="10852"/>
                      <a:pt x="7402" y="11787"/>
                      <a:pt x="7385" y="12756"/>
                    </a:cubicBezTo>
                    <a:cubicBezTo>
                      <a:pt x="7385" y="14360"/>
                      <a:pt x="9056" y="15112"/>
                      <a:pt x="9056" y="15112"/>
                    </a:cubicBezTo>
                    <a:lnTo>
                      <a:pt x="9574" y="20008"/>
                    </a:lnTo>
                    <a:lnTo>
                      <a:pt x="7870" y="27928"/>
                    </a:lnTo>
                    <a:lnTo>
                      <a:pt x="25631" y="27209"/>
                    </a:lnTo>
                    <a:cubicBezTo>
                      <a:pt x="25330" y="24569"/>
                      <a:pt x="24445" y="22013"/>
                      <a:pt x="23008" y="19757"/>
                    </a:cubicBezTo>
                    <a:lnTo>
                      <a:pt x="23342" y="11470"/>
                    </a:lnTo>
                    <a:lnTo>
                      <a:pt x="26734" y="11470"/>
                    </a:lnTo>
                    <a:lnTo>
                      <a:pt x="25531" y="5421"/>
                    </a:lnTo>
                    <a:cubicBezTo>
                      <a:pt x="24645" y="476"/>
                      <a:pt x="17711" y="141"/>
                      <a:pt x="17711" y="141"/>
                    </a:cubicBezTo>
                    <a:lnTo>
                      <a:pt x="12264" y="41"/>
                    </a:lnTo>
                    <a:cubicBezTo>
                      <a:pt x="12264" y="41"/>
                      <a:pt x="11958" y="0"/>
                      <a:pt x="11462" y="0"/>
                    </a:cubicBezTo>
                    <a:close/>
                  </a:path>
                </a:pathLst>
              </a:custGeom>
              <a:solidFill>
                <a:srgbClr val="19B5B1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7267532" y="2603564"/>
                <a:ext cx="57850" cy="318096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9925" extrusionOk="0">
                    <a:moveTo>
                      <a:pt x="17" y="0"/>
                    </a:moveTo>
                    <a:cubicBezTo>
                      <a:pt x="0" y="134"/>
                      <a:pt x="17" y="267"/>
                      <a:pt x="33" y="401"/>
                    </a:cubicBezTo>
                    <a:cubicBezTo>
                      <a:pt x="67" y="652"/>
                      <a:pt x="117" y="1019"/>
                      <a:pt x="184" y="1470"/>
                    </a:cubicBezTo>
                    <a:cubicBezTo>
                      <a:pt x="334" y="2373"/>
                      <a:pt x="551" y="3626"/>
                      <a:pt x="819" y="4979"/>
                    </a:cubicBezTo>
                    <a:lnTo>
                      <a:pt x="1487" y="8488"/>
                    </a:lnTo>
                    <a:lnTo>
                      <a:pt x="1704" y="9541"/>
                    </a:lnTo>
                    <a:cubicBezTo>
                      <a:pt x="1721" y="9674"/>
                      <a:pt x="1754" y="9808"/>
                      <a:pt x="1788" y="9925"/>
                    </a:cubicBezTo>
                    <a:cubicBezTo>
                      <a:pt x="1805" y="9791"/>
                      <a:pt x="1788" y="9658"/>
                      <a:pt x="1771" y="9541"/>
                    </a:cubicBezTo>
                    <a:cubicBezTo>
                      <a:pt x="1738" y="9273"/>
                      <a:pt x="1688" y="8922"/>
                      <a:pt x="1621" y="8471"/>
                    </a:cubicBezTo>
                    <a:cubicBezTo>
                      <a:pt x="1470" y="7569"/>
                      <a:pt x="1253" y="6316"/>
                      <a:pt x="986" y="4946"/>
                    </a:cubicBezTo>
                    <a:lnTo>
                      <a:pt x="318" y="1454"/>
                    </a:lnTo>
                    <a:lnTo>
                      <a:pt x="100" y="401"/>
                    </a:lnTo>
                    <a:cubicBezTo>
                      <a:pt x="84" y="267"/>
                      <a:pt x="50" y="134"/>
                      <a:pt x="1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7304999" y="2808107"/>
                <a:ext cx="209960" cy="5929"/>
              </a:xfrm>
              <a:custGeom>
                <a:avLst/>
                <a:gdLst/>
                <a:ahLst/>
                <a:cxnLst/>
                <a:rect l="l" t="t" r="r" b="b"/>
                <a:pathLst>
                  <a:path w="6551" h="185" extrusionOk="0">
                    <a:moveTo>
                      <a:pt x="3276" y="1"/>
                    </a:moveTo>
                    <a:cubicBezTo>
                      <a:pt x="1454" y="17"/>
                      <a:pt x="1" y="51"/>
                      <a:pt x="1" y="101"/>
                    </a:cubicBezTo>
                    <a:cubicBezTo>
                      <a:pt x="1" y="151"/>
                      <a:pt x="1454" y="185"/>
                      <a:pt x="3276" y="185"/>
                    </a:cubicBezTo>
                    <a:cubicBezTo>
                      <a:pt x="5097" y="168"/>
                      <a:pt x="6550" y="134"/>
                      <a:pt x="6550" y="84"/>
                    </a:cubicBezTo>
                    <a:cubicBezTo>
                      <a:pt x="6550" y="34"/>
                      <a:pt x="5080" y="1"/>
                      <a:pt x="327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6603488" y="2814004"/>
                <a:ext cx="975185" cy="343961"/>
              </a:xfrm>
              <a:custGeom>
                <a:avLst/>
                <a:gdLst/>
                <a:ahLst/>
                <a:cxnLst/>
                <a:rect l="l" t="t" r="r" b="b"/>
                <a:pathLst>
                  <a:path w="30427" h="10732" extrusionOk="0">
                    <a:moveTo>
                      <a:pt x="22006" y="1"/>
                    </a:moveTo>
                    <a:cubicBezTo>
                      <a:pt x="22006" y="1"/>
                      <a:pt x="22791" y="3676"/>
                      <a:pt x="22624" y="4529"/>
                    </a:cubicBezTo>
                    <a:cubicBezTo>
                      <a:pt x="22473" y="5280"/>
                      <a:pt x="10276" y="5765"/>
                      <a:pt x="7102" y="5815"/>
                    </a:cubicBezTo>
                    <a:cubicBezTo>
                      <a:pt x="7055" y="5781"/>
                      <a:pt x="7002" y="5771"/>
                      <a:pt x="6945" y="5771"/>
                    </a:cubicBezTo>
                    <a:cubicBezTo>
                      <a:pt x="6856" y="5771"/>
                      <a:pt x="6758" y="5796"/>
                      <a:pt x="6657" y="5796"/>
                    </a:cubicBezTo>
                    <a:cubicBezTo>
                      <a:pt x="6565" y="5796"/>
                      <a:pt x="6472" y="5775"/>
                      <a:pt x="6383" y="5698"/>
                    </a:cubicBezTo>
                    <a:cubicBezTo>
                      <a:pt x="6166" y="5514"/>
                      <a:pt x="5999" y="5280"/>
                      <a:pt x="5848" y="5030"/>
                    </a:cubicBezTo>
                    <a:cubicBezTo>
                      <a:pt x="5665" y="4729"/>
                      <a:pt x="5514" y="4395"/>
                      <a:pt x="5414" y="4044"/>
                    </a:cubicBezTo>
                    <a:cubicBezTo>
                      <a:pt x="5374" y="3856"/>
                      <a:pt x="5218" y="3750"/>
                      <a:pt x="5069" y="3750"/>
                    </a:cubicBezTo>
                    <a:cubicBezTo>
                      <a:pt x="4966" y="3750"/>
                      <a:pt x="4867" y="3801"/>
                      <a:pt x="4812" y="3910"/>
                    </a:cubicBezTo>
                    <a:cubicBezTo>
                      <a:pt x="4679" y="4178"/>
                      <a:pt x="4829" y="5097"/>
                      <a:pt x="5431" y="5966"/>
                    </a:cubicBezTo>
                    <a:cubicBezTo>
                      <a:pt x="5706" y="6363"/>
                      <a:pt x="5523" y="6484"/>
                      <a:pt x="5188" y="6484"/>
                    </a:cubicBezTo>
                    <a:cubicBezTo>
                      <a:pt x="4793" y="6484"/>
                      <a:pt x="4185" y="6314"/>
                      <a:pt x="3877" y="6233"/>
                    </a:cubicBezTo>
                    <a:cubicBezTo>
                      <a:pt x="3382" y="6106"/>
                      <a:pt x="2001" y="5799"/>
                      <a:pt x="1477" y="5799"/>
                    </a:cubicBezTo>
                    <a:cubicBezTo>
                      <a:pt x="1382" y="5799"/>
                      <a:pt x="1315" y="5809"/>
                      <a:pt x="1287" y="5832"/>
                    </a:cubicBezTo>
                    <a:cubicBezTo>
                      <a:pt x="1020" y="6049"/>
                      <a:pt x="1187" y="6383"/>
                      <a:pt x="1772" y="6517"/>
                    </a:cubicBezTo>
                    <a:cubicBezTo>
                      <a:pt x="2356" y="6667"/>
                      <a:pt x="4077" y="7219"/>
                      <a:pt x="3977" y="7519"/>
                    </a:cubicBezTo>
                    <a:cubicBezTo>
                      <a:pt x="3961" y="7570"/>
                      <a:pt x="3873" y="7591"/>
                      <a:pt x="3736" y="7591"/>
                    </a:cubicBezTo>
                    <a:cubicBezTo>
                      <a:pt x="3018" y="7591"/>
                      <a:pt x="953" y="7001"/>
                      <a:pt x="953" y="7001"/>
                    </a:cubicBezTo>
                    <a:cubicBezTo>
                      <a:pt x="953" y="7001"/>
                      <a:pt x="723" y="6893"/>
                      <a:pt x="516" y="6893"/>
                    </a:cubicBezTo>
                    <a:cubicBezTo>
                      <a:pt x="388" y="6893"/>
                      <a:pt x="269" y="6934"/>
                      <a:pt x="218" y="7068"/>
                    </a:cubicBezTo>
                    <a:cubicBezTo>
                      <a:pt x="0" y="7703"/>
                      <a:pt x="3192" y="8355"/>
                      <a:pt x="3493" y="8405"/>
                    </a:cubicBezTo>
                    <a:cubicBezTo>
                      <a:pt x="3695" y="8452"/>
                      <a:pt x="3636" y="8744"/>
                      <a:pt x="3439" y="8744"/>
                    </a:cubicBezTo>
                    <a:cubicBezTo>
                      <a:pt x="3424" y="8744"/>
                      <a:pt x="3408" y="8743"/>
                      <a:pt x="3392" y="8739"/>
                    </a:cubicBezTo>
                    <a:cubicBezTo>
                      <a:pt x="3223" y="8703"/>
                      <a:pt x="1768" y="8244"/>
                      <a:pt x="894" y="8244"/>
                    </a:cubicBezTo>
                    <a:cubicBezTo>
                      <a:pt x="563" y="8244"/>
                      <a:pt x="315" y="8310"/>
                      <a:pt x="251" y="8488"/>
                    </a:cubicBezTo>
                    <a:cubicBezTo>
                      <a:pt x="84" y="8990"/>
                      <a:pt x="2874" y="9040"/>
                      <a:pt x="3342" y="9541"/>
                    </a:cubicBezTo>
                    <a:cubicBezTo>
                      <a:pt x="3463" y="9671"/>
                      <a:pt x="3367" y="9712"/>
                      <a:pt x="3159" y="9712"/>
                    </a:cubicBezTo>
                    <a:cubicBezTo>
                      <a:pt x="2798" y="9712"/>
                      <a:pt x="2098" y="9588"/>
                      <a:pt x="1606" y="9588"/>
                    </a:cubicBezTo>
                    <a:cubicBezTo>
                      <a:pt x="1324" y="9588"/>
                      <a:pt x="1110" y="9629"/>
                      <a:pt x="1070" y="9758"/>
                    </a:cubicBezTo>
                    <a:cubicBezTo>
                      <a:pt x="1020" y="9925"/>
                      <a:pt x="2089" y="10009"/>
                      <a:pt x="3626" y="10226"/>
                    </a:cubicBezTo>
                    <a:cubicBezTo>
                      <a:pt x="4677" y="10371"/>
                      <a:pt x="6364" y="10403"/>
                      <a:pt x="7459" y="10403"/>
                    </a:cubicBezTo>
                    <a:cubicBezTo>
                      <a:pt x="7879" y="10403"/>
                      <a:pt x="8212" y="10398"/>
                      <a:pt x="8388" y="10393"/>
                    </a:cubicBezTo>
                    <a:cubicBezTo>
                      <a:pt x="11070" y="10544"/>
                      <a:pt x="18836" y="10732"/>
                      <a:pt x="23694" y="10732"/>
                    </a:cubicBezTo>
                    <a:cubicBezTo>
                      <a:pt x="25313" y="10732"/>
                      <a:pt x="26609" y="10711"/>
                      <a:pt x="27286" y="10661"/>
                    </a:cubicBezTo>
                    <a:cubicBezTo>
                      <a:pt x="30427" y="10443"/>
                      <a:pt x="29240" y="6367"/>
                      <a:pt x="29123" y="5381"/>
                    </a:cubicBezTo>
                    <a:cubicBezTo>
                      <a:pt x="28773" y="2473"/>
                      <a:pt x="28305" y="1"/>
                      <a:pt x="2830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6896393" y="2649075"/>
                <a:ext cx="32178" cy="177269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5531" extrusionOk="0">
                    <a:moveTo>
                      <a:pt x="385" y="0"/>
                    </a:moveTo>
                    <a:cubicBezTo>
                      <a:pt x="385" y="268"/>
                      <a:pt x="419" y="552"/>
                      <a:pt x="486" y="836"/>
                    </a:cubicBezTo>
                    <a:lnTo>
                      <a:pt x="636" y="1738"/>
                    </a:lnTo>
                    <a:lnTo>
                      <a:pt x="736" y="2256"/>
                    </a:lnTo>
                    <a:cubicBezTo>
                      <a:pt x="786" y="2440"/>
                      <a:pt x="820" y="2640"/>
                      <a:pt x="820" y="2824"/>
                    </a:cubicBezTo>
                    <a:cubicBezTo>
                      <a:pt x="836" y="2908"/>
                      <a:pt x="820" y="2991"/>
                      <a:pt x="786" y="3075"/>
                    </a:cubicBezTo>
                    <a:cubicBezTo>
                      <a:pt x="770" y="3158"/>
                      <a:pt x="719" y="3242"/>
                      <a:pt x="686" y="3342"/>
                    </a:cubicBezTo>
                    <a:cubicBezTo>
                      <a:pt x="603" y="3509"/>
                      <a:pt x="536" y="3676"/>
                      <a:pt x="486" y="3843"/>
                    </a:cubicBezTo>
                    <a:cubicBezTo>
                      <a:pt x="369" y="4177"/>
                      <a:pt x="285" y="4462"/>
                      <a:pt x="202" y="4712"/>
                    </a:cubicBezTo>
                    <a:cubicBezTo>
                      <a:pt x="118" y="4979"/>
                      <a:pt x="34" y="5247"/>
                      <a:pt x="1" y="5531"/>
                    </a:cubicBezTo>
                    <a:cubicBezTo>
                      <a:pt x="135" y="5280"/>
                      <a:pt x="252" y="5030"/>
                      <a:pt x="318" y="4762"/>
                    </a:cubicBezTo>
                    <a:lnTo>
                      <a:pt x="636" y="3893"/>
                    </a:lnTo>
                    <a:cubicBezTo>
                      <a:pt x="703" y="3743"/>
                      <a:pt x="770" y="3576"/>
                      <a:pt x="836" y="3409"/>
                    </a:cubicBezTo>
                    <a:cubicBezTo>
                      <a:pt x="870" y="3325"/>
                      <a:pt x="920" y="3242"/>
                      <a:pt x="953" y="3142"/>
                    </a:cubicBezTo>
                    <a:cubicBezTo>
                      <a:pt x="987" y="3025"/>
                      <a:pt x="1004" y="2924"/>
                      <a:pt x="1004" y="2824"/>
                    </a:cubicBezTo>
                    <a:cubicBezTo>
                      <a:pt x="987" y="2624"/>
                      <a:pt x="953" y="2423"/>
                      <a:pt x="903" y="2223"/>
                    </a:cubicBezTo>
                    <a:lnTo>
                      <a:pt x="803" y="1705"/>
                    </a:lnTo>
                    <a:lnTo>
                      <a:pt x="603" y="802"/>
                    </a:lnTo>
                    <a:cubicBezTo>
                      <a:pt x="569" y="535"/>
                      <a:pt x="486" y="251"/>
                      <a:pt x="38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7119717" y="2091084"/>
                <a:ext cx="204062" cy="423829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13224" extrusionOk="0">
                    <a:moveTo>
                      <a:pt x="351" y="0"/>
                    </a:moveTo>
                    <a:lnTo>
                      <a:pt x="351" y="0"/>
                    </a:lnTo>
                    <a:cubicBezTo>
                      <a:pt x="836" y="618"/>
                      <a:pt x="1354" y="1337"/>
                      <a:pt x="1270" y="2122"/>
                    </a:cubicBezTo>
                    <a:cubicBezTo>
                      <a:pt x="1187" y="2807"/>
                      <a:pt x="635" y="3425"/>
                      <a:pt x="719" y="4110"/>
                    </a:cubicBezTo>
                    <a:cubicBezTo>
                      <a:pt x="836" y="4896"/>
                      <a:pt x="1738" y="5414"/>
                      <a:pt x="1788" y="6216"/>
                    </a:cubicBezTo>
                    <a:cubicBezTo>
                      <a:pt x="1822" y="6867"/>
                      <a:pt x="1254" y="7385"/>
                      <a:pt x="853" y="7903"/>
                    </a:cubicBezTo>
                    <a:cubicBezTo>
                      <a:pt x="268" y="8672"/>
                      <a:pt x="0" y="9641"/>
                      <a:pt x="117" y="10593"/>
                    </a:cubicBezTo>
                    <a:cubicBezTo>
                      <a:pt x="251" y="11546"/>
                      <a:pt x="819" y="12398"/>
                      <a:pt x="1655" y="12882"/>
                    </a:cubicBezTo>
                    <a:cubicBezTo>
                      <a:pt x="2069" y="13110"/>
                      <a:pt x="2528" y="13223"/>
                      <a:pt x="2987" y="13223"/>
                    </a:cubicBezTo>
                    <a:cubicBezTo>
                      <a:pt x="3472" y="13223"/>
                      <a:pt x="3958" y="13098"/>
                      <a:pt x="4395" y="12849"/>
                    </a:cubicBezTo>
                    <a:cubicBezTo>
                      <a:pt x="5147" y="12398"/>
                      <a:pt x="5598" y="11579"/>
                      <a:pt x="5899" y="10744"/>
                    </a:cubicBezTo>
                    <a:cubicBezTo>
                      <a:pt x="6266" y="9658"/>
                      <a:pt x="6366" y="8371"/>
                      <a:pt x="5732" y="7435"/>
                    </a:cubicBezTo>
                    <a:cubicBezTo>
                      <a:pt x="5464" y="7051"/>
                      <a:pt x="5080" y="6717"/>
                      <a:pt x="4996" y="6266"/>
                    </a:cubicBezTo>
                    <a:cubicBezTo>
                      <a:pt x="4896" y="5681"/>
                      <a:pt x="5297" y="5130"/>
                      <a:pt x="5364" y="4545"/>
                    </a:cubicBezTo>
                    <a:cubicBezTo>
                      <a:pt x="5464" y="3759"/>
                      <a:pt x="4913" y="3041"/>
                      <a:pt x="4311" y="2540"/>
                    </a:cubicBezTo>
                    <a:cubicBezTo>
                      <a:pt x="3710" y="2022"/>
                      <a:pt x="3008" y="1604"/>
                      <a:pt x="2557" y="952"/>
                    </a:cubicBez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7274487" y="2656030"/>
                <a:ext cx="59453" cy="315981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985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17" y="3376"/>
                      <a:pt x="351" y="6483"/>
                      <a:pt x="418" y="9859"/>
                    </a:cubicBezTo>
                    <a:cubicBezTo>
                      <a:pt x="919" y="9808"/>
                      <a:pt x="1387" y="9708"/>
                      <a:pt x="1688" y="9458"/>
                    </a:cubicBezTo>
                    <a:cubicBezTo>
                      <a:pt x="1855" y="8021"/>
                      <a:pt x="769" y="3643"/>
                      <a:pt x="0" y="1"/>
                    </a:cubicBezTo>
                    <a:close/>
                  </a:path>
                </a:pathLst>
              </a:custGeom>
              <a:solidFill>
                <a:srgbClr val="263238">
                  <a:alpha val="32020"/>
                </a:srgb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7009946" y="2560104"/>
                <a:ext cx="16634" cy="46697"/>
              </a:xfrm>
              <a:custGeom>
                <a:avLst/>
                <a:gdLst/>
                <a:ahLst/>
                <a:cxnLst/>
                <a:rect l="l" t="t" r="r" b="b"/>
                <a:pathLst>
                  <a:path w="519" h="1457" extrusionOk="0">
                    <a:moveTo>
                      <a:pt x="462" y="0"/>
                    </a:moveTo>
                    <a:cubicBezTo>
                      <a:pt x="416" y="0"/>
                      <a:pt x="245" y="291"/>
                      <a:pt x="134" y="688"/>
                    </a:cubicBezTo>
                    <a:cubicBezTo>
                      <a:pt x="17" y="1089"/>
                      <a:pt x="0" y="1440"/>
                      <a:pt x="50" y="1456"/>
                    </a:cubicBezTo>
                    <a:cubicBezTo>
                      <a:pt x="100" y="1456"/>
                      <a:pt x="184" y="1139"/>
                      <a:pt x="301" y="738"/>
                    </a:cubicBezTo>
                    <a:cubicBezTo>
                      <a:pt x="418" y="337"/>
                      <a:pt x="518" y="19"/>
                      <a:pt x="468" y="3"/>
                    </a:cubicBezTo>
                    <a:cubicBezTo>
                      <a:pt x="466" y="1"/>
                      <a:pt x="464" y="0"/>
                      <a:pt x="46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6869086" y="2581033"/>
                <a:ext cx="28973" cy="25416"/>
              </a:xfrm>
              <a:custGeom>
                <a:avLst/>
                <a:gdLst/>
                <a:ahLst/>
                <a:cxnLst/>
                <a:rect l="l" t="t" r="r" b="b"/>
                <a:pathLst>
                  <a:path w="904" h="793" extrusionOk="0">
                    <a:moveTo>
                      <a:pt x="57" y="0"/>
                    </a:moveTo>
                    <a:cubicBezTo>
                      <a:pt x="54" y="0"/>
                      <a:pt x="53" y="1"/>
                      <a:pt x="51" y="1"/>
                    </a:cubicBezTo>
                    <a:cubicBezTo>
                      <a:pt x="1" y="35"/>
                      <a:pt x="135" y="269"/>
                      <a:pt x="368" y="486"/>
                    </a:cubicBezTo>
                    <a:cubicBezTo>
                      <a:pt x="576" y="679"/>
                      <a:pt x="783" y="792"/>
                      <a:pt x="851" y="792"/>
                    </a:cubicBezTo>
                    <a:cubicBezTo>
                      <a:pt x="860" y="792"/>
                      <a:pt x="866" y="790"/>
                      <a:pt x="870" y="787"/>
                    </a:cubicBezTo>
                    <a:cubicBezTo>
                      <a:pt x="903" y="753"/>
                      <a:pt x="719" y="569"/>
                      <a:pt x="485" y="352"/>
                    </a:cubicBezTo>
                    <a:cubicBezTo>
                      <a:pt x="278" y="161"/>
                      <a:pt x="102" y="0"/>
                      <a:pt x="57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6873381" y="2706348"/>
                <a:ext cx="15576" cy="39165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222" extrusionOk="0">
                    <a:moveTo>
                      <a:pt x="431" y="0"/>
                    </a:moveTo>
                    <a:cubicBezTo>
                      <a:pt x="391" y="0"/>
                      <a:pt x="231" y="246"/>
                      <a:pt x="117" y="586"/>
                    </a:cubicBezTo>
                    <a:cubicBezTo>
                      <a:pt x="17" y="920"/>
                      <a:pt x="1" y="1221"/>
                      <a:pt x="51" y="1221"/>
                    </a:cubicBezTo>
                    <a:cubicBezTo>
                      <a:pt x="52" y="1221"/>
                      <a:pt x="54" y="1222"/>
                      <a:pt x="55" y="1222"/>
                    </a:cubicBezTo>
                    <a:cubicBezTo>
                      <a:pt x="106" y="1222"/>
                      <a:pt x="188" y="960"/>
                      <a:pt x="301" y="636"/>
                    </a:cubicBezTo>
                    <a:cubicBezTo>
                      <a:pt x="402" y="302"/>
                      <a:pt x="485" y="18"/>
                      <a:pt x="435" y="1"/>
                    </a:cubicBezTo>
                    <a:cubicBezTo>
                      <a:pt x="434" y="1"/>
                      <a:pt x="433" y="0"/>
                      <a:pt x="43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6936039" y="2498376"/>
                <a:ext cx="36441" cy="5737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79" extrusionOk="0">
                    <a:moveTo>
                      <a:pt x="791" y="1"/>
                    </a:moveTo>
                    <a:cubicBezTo>
                      <a:pt x="723" y="1"/>
                      <a:pt x="648" y="3"/>
                      <a:pt x="569" y="7"/>
                    </a:cubicBezTo>
                    <a:cubicBezTo>
                      <a:pt x="251" y="7"/>
                      <a:pt x="0" y="57"/>
                      <a:pt x="0" y="107"/>
                    </a:cubicBezTo>
                    <a:cubicBezTo>
                      <a:pt x="0" y="149"/>
                      <a:pt x="170" y="179"/>
                      <a:pt x="407" y="179"/>
                    </a:cubicBezTo>
                    <a:cubicBezTo>
                      <a:pt x="458" y="179"/>
                      <a:pt x="512" y="177"/>
                      <a:pt x="569" y="174"/>
                    </a:cubicBezTo>
                    <a:cubicBezTo>
                      <a:pt x="886" y="158"/>
                      <a:pt x="1137" y="107"/>
                      <a:pt x="1137" y="57"/>
                    </a:cubicBezTo>
                    <a:cubicBezTo>
                      <a:pt x="1137" y="20"/>
                      <a:pt x="996" y="1"/>
                      <a:pt x="79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6970845" y="2670484"/>
                <a:ext cx="22531" cy="4031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258" extrusionOk="0">
                    <a:moveTo>
                      <a:pt x="51" y="1"/>
                    </a:moveTo>
                    <a:lnTo>
                      <a:pt x="51" y="1"/>
                    </a:lnTo>
                    <a:cubicBezTo>
                      <a:pt x="17" y="17"/>
                      <a:pt x="0" y="352"/>
                      <a:pt x="184" y="719"/>
                    </a:cubicBezTo>
                    <a:cubicBezTo>
                      <a:pt x="355" y="1060"/>
                      <a:pt x="612" y="1257"/>
                      <a:pt x="661" y="1257"/>
                    </a:cubicBezTo>
                    <a:cubicBezTo>
                      <a:pt x="665" y="1257"/>
                      <a:pt x="668" y="1256"/>
                      <a:pt x="669" y="1254"/>
                    </a:cubicBezTo>
                    <a:cubicBezTo>
                      <a:pt x="702" y="1220"/>
                      <a:pt x="518" y="986"/>
                      <a:pt x="351" y="636"/>
                    </a:cubicBezTo>
                    <a:cubicBezTo>
                      <a:pt x="168" y="301"/>
                      <a:pt x="101" y="1"/>
                      <a:pt x="5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7146479" y="2665549"/>
                <a:ext cx="38588" cy="3189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995" extrusionOk="0">
                    <a:moveTo>
                      <a:pt x="1159" y="1"/>
                    </a:moveTo>
                    <a:cubicBezTo>
                      <a:pt x="1098" y="1"/>
                      <a:pt x="847" y="192"/>
                      <a:pt x="552" y="455"/>
                    </a:cubicBezTo>
                    <a:cubicBezTo>
                      <a:pt x="235" y="723"/>
                      <a:pt x="1" y="957"/>
                      <a:pt x="18" y="990"/>
                    </a:cubicBezTo>
                    <a:cubicBezTo>
                      <a:pt x="20" y="993"/>
                      <a:pt x="25" y="994"/>
                      <a:pt x="32" y="994"/>
                    </a:cubicBezTo>
                    <a:cubicBezTo>
                      <a:pt x="102" y="994"/>
                      <a:pt x="379" y="834"/>
                      <a:pt x="669" y="589"/>
                    </a:cubicBezTo>
                    <a:cubicBezTo>
                      <a:pt x="987" y="305"/>
                      <a:pt x="1204" y="38"/>
                      <a:pt x="1171" y="4"/>
                    </a:cubicBezTo>
                    <a:cubicBezTo>
                      <a:pt x="1168" y="2"/>
                      <a:pt x="1164" y="1"/>
                      <a:pt x="1159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7058117" y="2635518"/>
                <a:ext cx="32178" cy="22884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14" extrusionOk="0">
                    <a:moveTo>
                      <a:pt x="953" y="0"/>
                    </a:moveTo>
                    <a:cubicBezTo>
                      <a:pt x="888" y="0"/>
                      <a:pt x="677" y="125"/>
                      <a:pt x="452" y="290"/>
                    </a:cubicBezTo>
                    <a:cubicBezTo>
                      <a:pt x="185" y="490"/>
                      <a:pt x="1" y="674"/>
                      <a:pt x="34" y="707"/>
                    </a:cubicBezTo>
                    <a:cubicBezTo>
                      <a:pt x="38" y="711"/>
                      <a:pt x="45" y="713"/>
                      <a:pt x="53" y="713"/>
                    </a:cubicBezTo>
                    <a:cubicBezTo>
                      <a:pt x="121" y="713"/>
                      <a:pt x="330" y="601"/>
                      <a:pt x="552" y="423"/>
                    </a:cubicBezTo>
                    <a:cubicBezTo>
                      <a:pt x="820" y="240"/>
                      <a:pt x="1004" y="56"/>
                      <a:pt x="970" y="6"/>
                    </a:cubicBezTo>
                    <a:cubicBezTo>
                      <a:pt x="967" y="2"/>
                      <a:pt x="961" y="0"/>
                      <a:pt x="953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7095616" y="2524753"/>
                <a:ext cx="40736" cy="34005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061" extrusionOk="0">
                    <a:moveTo>
                      <a:pt x="42" y="0"/>
                    </a:moveTo>
                    <a:cubicBezTo>
                      <a:pt x="39" y="0"/>
                      <a:pt x="36" y="1"/>
                      <a:pt x="34" y="3"/>
                    </a:cubicBezTo>
                    <a:cubicBezTo>
                      <a:pt x="1" y="36"/>
                      <a:pt x="184" y="354"/>
                      <a:pt x="535" y="655"/>
                    </a:cubicBezTo>
                    <a:cubicBezTo>
                      <a:pt x="851" y="925"/>
                      <a:pt x="1167" y="1061"/>
                      <a:pt x="1239" y="1061"/>
                    </a:cubicBezTo>
                    <a:cubicBezTo>
                      <a:pt x="1247" y="1061"/>
                      <a:pt x="1252" y="1059"/>
                      <a:pt x="1254" y="1056"/>
                    </a:cubicBezTo>
                    <a:cubicBezTo>
                      <a:pt x="1270" y="1005"/>
                      <a:pt x="986" y="805"/>
                      <a:pt x="652" y="521"/>
                    </a:cubicBezTo>
                    <a:cubicBezTo>
                      <a:pt x="337" y="253"/>
                      <a:pt x="96" y="0"/>
                      <a:pt x="4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7212887" y="2527894"/>
                <a:ext cx="32691" cy="23909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746" extrusionOk="0">
                    <a:moveTo>
                      <a:pt x="974" y="0"/>
                    </a:moveTo>
                    <a:cubicBezTo>
                      <a:pt x="918" y="0"/>
                      <a:pt x="692" y="126"/>
                      <a:pt x="452" y="306"/>
                    </a:cubicBezTo>
                    <a:cubicBezTo>
                      <a:pt x="201" y="506"/>
                      <a:pt x="1" y="707"/>
                      <a:pt x="34" y="740"/>
                    </a:cubicBezTo>
                    <a:cubicBezTo>
                      <a:pt x="38" y="744"/>
                      <a:pt x="43" y="746"/>
                      <a:pt x="51" y="746"/>
                    </a:cubicBezTo>
                    <a:cubicBezTo>
                      <a:pt x="116" y="746"/>
                      <a:pt x="329" y="619"/>
                      <a:pt x="569" y="440"/>
                    </a:cubicBezTo>
                    <a:cubicBezTo>
                      <a:pt x="836" y="239"/>
                      <a:pt x="1020" y="55"/>
                      <a:pt x="987" y="5"/>
                    </a:cubicBezTo>
                    <a:cubicBezTo>
                      <a:pt x="985" y="2"/>
                      <a:pt x="981" y="0"/>
                      <a:pt x="97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7334452" y="2525907"/>
                <a:ext cx="12884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1422" extrusionOk="0">
                    <a:moveTo>
                      <a:pt x="318" y="0"/>
                    </a:moveTo>
                    <a:cubicBezTo>
                      <a:pt x="285" y="0"/>
                      <a:pt x="218" y="318"/>
                      <a:pt x="151" y="702"/>
                    </a:cubicBezTo>
                    <a:cubicBezTo>
                      <a:pt x="67" y="1086"/>
                      <a:pt x="1" y="1404"/>
                      <a:pt x="34" y="1421"/>
                    </a:cubicBezTo>
                    <a:cubicBezTo>
                      <a:pt x="35" y="1421"/>
                      <a:pt x="37" y="1421"/>
                      <a:pt x="38" y="1421"/>
                    </a:cubicBezTo>
                    <a:cubicBezTo>
                      <a:pt x="92" y="1421"/>
                      <a:pt x="237" y="1126"/>
                      <a:pt x="318" y="736"/>
                    </a:cubicBezTo>
                    <a:cubicBezTo>
                      <a:pt x="402" y="335"/>
                      <a:pt x="368" y="0"/>
                      <a:pt x="31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7310896" y="2638691"/>
                <a:ext cx="41793" cy="36761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147" extrusionOk="0">
                    <a:moveTo>
                      <a:pt x="49" y="0"/>
                    </a:moveTo>
                    <a:cubicBezTo>
                      <a:pt x="42" y="0"/>
                      <a:pt x="37" y="2"/>
                      <a:pt x="34" y="7"/>
                    </a:cubicBezTo>
                    <a:cubicBezTo>
                      <a:pt x="0" y="40"/>
                      <a:pt x="251" y="324"/>
                      <a:pt x="602" y="642"/>
                    </a:cubicBezTo>
                    <a:cubicBezTo>
                      <a:pt x="915" y="923"/>
                      <a:pt x="1213" y="1146"/>
                      <a:pt x="1263" y="1146"/>
                    </a:cubicBezTo>
                    <a:cubicBezTo>
                      <a:pt x="1267" y="1146"/>
                      <a:pt x="1269" y="1145"/>
                      <a:pt x="1270" y="1143"/>
                    </a:cubicBezTo>
                    <a:cubicBezTo>
                      <a:pt x="1304" y="1110"/>
                      <a:pt x="1053" y="826"/>
                      <a:pt x="719" y="508"/>
                    </a:cubicBezTo>
                    <a:cubicBezTo>
                      <a:pt x="400" y="220"/>
                      <a:pt x="123" y="0"/>
                      <a:pt x="4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7326953" y="2737341"/>
                <a:ext cx="31088" cy="38236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193" extrusionOk="0">
                    <a:moveTo>
                      <a:pt x="42" y="0"/>
                    </a:moveTo>
                    <a:cubicBezTo>
                      <a:pt x="39" y="0"/>
                      <a:pt x="36" y="1"/>
                      <a:pt x="34" y="3"/>
                    </a:cubicBezTo>
                    <a:cubicBezTo>
                      <a:pt x="1" y="37"/>
                      <a:pt x="168" y="321"/>
                      <a:pt x="402" y="638"/>
                    </a:cubicBezTo>
                    <a:cubicBezTo>
                      <a:pt x="637" y="952"/>
                      <a:pt x="858" y="1193"/>
                      <a:pt x="912" y="1193"/>
                    </a:cubicBezTo>
                    <a:cubicBezTo>
                      <a:pt x="915" y="1193"/>
                      <a:pt x="918" y="1192"/>
                      <a:pt x="920" y="1190"/>
                    </a:cubicBezTo>
                    <a:cubicBezTo>
                      <a:pt x="970" y="1156"/>
                      <a:pt x="803" y="872"/>
                      <a:pt x="552" y="538"/>
                    </a:cubicBezTo>
                    <a:cubicBezTo>
                      <a:pt x="317" y="240"/>
                      <a:pt x="96" y="0"/>
                      <a:pt x="4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7218239" y="2772179"/>
                <a:ext cx="40191" cy="5685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774" extrusionOk="0">
                    <a:moveTo>
                      <a:pt x="1214" y="0"/>
                    </a:moveTo>
                    <a:cubicBezTo>
                      <a:pt x="1155" y="0"/>
                      <a:pt x="821" y="326"/>
                      <a:pt x="502" y="804"/>
                    </a:cubicBezTo>
                    <a:cubicBezTo>
                      <a:pt x="168" y="1289"/>
                      <a:pt x="1" y="1740"/>
                      <a:pt x="34" y="1773"/>
                    </a:cubicBezTo>
                    <a:cubicBezTo>
                      <a:pt x="35" y="1774"/>
                      <a:pt x="36" y="1774"/>
                      <a:pt x="38" y="1774"/>
                    </a:cubicBezTo>
                    <a:cubicBezTo>
                      <a:pt x="95" y="1774"/>
                      <a:pt x="341" y="1379"/>
                      <a:pt x="652" y="905"/>
                    </a:cubicBezTo>
                    <a:cubicBezTo>
                      <a:pt x="970" y="420"/>
                      <a:pt x="1254" y="36"/>
                      <a:pt x="1221" y="2"/>
                    </a:cubicBezTo>
                    <a:cubicBezTo>
                      <a:pt x="1219" y="1"/>
                      <a:pt x="1217" y="0"/>
                      <a:pt x="121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7094013" y="2766314"/>
                <a:ext cx="28428" cy="52562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640" extrusionOk="0">
                    <a:moveTo>
                      <a:pt x="53" y="1"/>
                    </a:moveTo>
                    <a:cubicBezTo>
                      <a:pt x="52" y="1"/>
                      <a:pt x="51" y="1"/>
                      <a:pt x="51" y="2"/>
                    </a:cubicBezTo>
                    <a:cubicBezTo>
                      <a:pt x="0" y="35"/>
                      <a:pt x="151" y="419"/>
                      <a:pt x="368" y="870"/>
                    </a:cubicBezTo>
                    <a:cubicBezTo>
                      <a:pt x="580" y="1295"/>
                      <a:pt x="793" y="1640"/>
                      <a:pt x="833" y="1640"/>
                    </a:cubicBezTo>
                    <a:cubicBezTo>
                      <a:pt x="834" y="1640"/>
                      <a:pt x="835" y="1639"/>
                      <a:pt x="836" y="1639"/>
                    </a:cubicBezTo>
                    <a:cubicBezTo>
                      <a:pt x="886" y="1622"/>
                      <a:pt x="736" y="1238"/>
                      <a:pt x="518" y="787"/>
                    </a:cubicBezTo>
                    <a:cubicBezTo>
                      <a:pt x="306" y="346"/>
                      <a:pt x="94" y="1"/>
                      <a:pt x="5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6946744" y="2789806"/>
                <a:ext cx="50895" cy="43075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1344" extrusionOk="0">
                    <a:moveTo>
                      <a:pt x="1548" y="1"/>
                    </a:moveTo>
                    <a:cubicBezTo>
                      <a:pt x="1496" y="1"/>
                      <a:pt x="1146" y="258"/>
                      <a:pt x="736" y="605"/>
                    </a:cubicBezTo>
                    <a:cubicBezTo>
                      <a:pt x="318" y="973"/>
                      <a:pt x="1" y="1307"/>
                      <a:pt x="34" y="1340"/>
                    </a:cubicBezTo>
                    <a:cubicBezTo>
                      <a:pt x="36" y="1342"/>
                      <a:pt x="39" y="1343"/>
                      <a:pt x="43" y="1343"/>
                    </a:cubicBezTo>
                    <a:cubicBezTo>
                      <a:pt x="109" y="1343"/>
                      <a:pt x="459" y="1086"/>
                      <a:pt x="853" y="739"/>
                    </a:cubicBezTo>
                    <a:cubicBezTo>
                      <a:pt x="1287" y="371"/>
                      <a:pt x="1588" y="37"/>
                      <a:pt x="1555" y="4"/>
                    </a:cubicBezTo>
                    <a:cubicBezTo>
                      <a:pt x="1554" y="2"/>
                      <a:pt x="1551" y="1"/>
                      <a:pt x="154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7000844" y="2881918"/>
                <a:ext cx="44453" cy="4304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43" extrusionOk="0">
                    <a:moveTo>
                      <a:pt x="28" y="0"/>
                    </a:moveTo>
                    <a:cubicBezTo>
                      <a:pt x="23" y="0"/>
                      <a:pt x="19" y="1"/>
                      <a:pt x="17" y="4"/>
                    </a:cubicBezTo>
                    <a:cubicBezTo>
                      <a:pt x="0" y="54"/>
                      <a:pt x="301" y="321"/>
                      <a:pt x="669" y="689"/>
                    </a:cubicBezTo>
                    <a:cubicBezTo>
                      <a:pt x="1002" y="1038"/>
                      <a:pt x="1276" y="1343"/>
                      <a:pt x="1345" y="1343"/>
                    </a:cubicBezTo>
                    <a:cubicBezTo>
                      <a:pt x="1348" y="1343"/>
                      <a:pt x="1351" y="1342"/>
                      <a:pt x="1354" y="1340"/>
                    </a:cubicBezTo>
                    <a:cubicBezTo>
                      <a:pt x="1387" y="1307"/>
                      <a:pt x="1153" y="939"/>
                      <a:pt x="785" y="572"/>
                    </a:cubicBezTo>
                    <a:cubicBezTo>
                      <a:pt x="443" y="213"/>
                      <a:pt x="100" y="0"/>
                      <a:pt x="2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7129365" y="2879258"/>
                <a:ext cx="31088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558" extrusionOk="0">
                    <a:moveTo>
                      <a:pt x="928" y="0"/>
                    </a:moveTo>
                    <a:cubicBezTo>
                      <a:pt x="871" y="0"/>
                      <a:pt x="588" y="277"/>
                      <a:pt x="351" y="688"/>
                    </a:cubicBezTo>
                    <a:cubicBezTo>
                      <a:pt x="100" y="1139"/>
                      <a:pt x="0" y="1540"/>
                      <a:pt x="50" y="1557"/>
                    </a:cubicBezTo>
                    <a:cubicBezTo>
                      <a:pt x="51" y="1557"/>
                      <a:pt x="53" y="1557"/>
                      <a:pt x="54" y="1557"/>
                    </a:cubicBezTo>
                    <a:cubicBezTo>
                      <a:pt x="107" y="1557"/>
                      <a:pt x="256" y="1196"/>
                      <a:pt x="501" y="772"/>
                    </a:cubicBezTo>
                    <a:cubicBezTo>
                      <a:pt x="735" y="354"/>
                      <a:pt x="969" y="36"/>
                      <a:pt x="936" y="3"/>
                    </a:cubicBezTo>
                    <a:cubicBezTo>
                      <a:pt x="934" y="1"/>
                      <a:pt x="932" y="0"/>
                      <a:pt x="92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7201637" y="2900667"/>
                <a:ext cx="51985" cy="41985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310" extrusionOk="0">
                    <a:moveTo>
                      <a:pt x="43" y="1"/>
                    </a:moveTo>
                    <a:cubicBezTo>
                      <a:pt x="39" y="1"/>
                      <a:pt x="36" y="1"/>
                      <a:pt x="34" y="3"/>
                    </a:cubicBezTo>
                    <a:cubicBezTo>
                      <a:pt x="1" y="53"/>
                      <a:pt x="335" y="371"/>
                      <a:pt x="753" y="722"/>
                    </a:cubicBezTo>
                    <a:cubicBezTo>
                      <a:pt x="1161" y="1067"/>
                      <a:pt x="1511" y="1310"/>
                      <a:pt x="1579" y="1310"/>
                    </a:cubicBezTo>
                    <a:cubicBezTo>
                      <a:pt x="1583" y="1310"/>
                      <a:pt x="1586" y="1309"/>
                      <a:pt x="1588" y="1307"/>
                    </a:cubicBezTo>
                    <a:cubicBezTo>
                      <a:pt x="1622" y="1273"/>
                      <a:pt x="1304" y="956"/>
                      <a:pt x="870" y="588"/>
                    </a:cubicBezTo>
                    <a:cubicBezTo>
                      <a:pt x="460" y="257"/>
                      <a:pt x="110" y="1"/>
                      <a:pt x="4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7200580" y="2592186"/>
                <a:ext cx="42338" cy="29935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934" extrusionOk="0">
                    <a:moveTo>
                      <a:pt x="44" y="1"/>
                    </a:moveTo>
                    <a:cubicBezTo>
                      <a:pt x="40" y="1"/>
                      <a:pt x="36" y="2"/>
                      <a:pt x="34" y="4"/>
                    </a:cubicBezTo>
                    <a:cubicBezTo>
                      <a:pt x="0" y="38"/>
                      <a:pt x="234" y="322"/>
                      <a:pt x="585" y="589"/>
                    </a:cubicBezTo>
                    <a:cubicBezTo>
                      <a:pt x="887" y="805"/>
                      <a:pt x="1176" y="934"/>
                      <a:pt x="1262" y="934"/>
                    </a:cubicBezTo>
                    <a:cubicBezTo>
                      <a:pt x="1276" y="934"/>
                      <a:pt x="1285" y="930"/>
                      <a:pt x="1287" y="923"/>
                    </a:cubicBezTo>
                    <a:cubicBezTo>
                      <a:pt x="1320" y="890"/>
                      <a:pt x="1020" y="689"/>
                      <a:pt x="686" y="439"/>
                    </a:cubicBezTo>
                    <a:cubicBezTo>
                      <a:pt x="359" y="205"/>
                      <a:pt x="104" y="1"/>
                      <a:pt x="4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7028695" y="3174182"/>
                <a:ext cx="37499" cy="2714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847" extrusionOk="0">
                    <a:moveTo>
                      <a:pt x="1129" y="0"/>
                    </a:moveTo>
                    <a:cubicBezTo>
                      <a:pt x="1047" y="0"/>
                      <a:pt x="774" y="90"/>
                      <a:pt x="501" y="291"/>
                    </a:cubicBezTo>
                    <a:cubicBezTo>
                      <a:pt x="167" y="525"/>
                      <a:pt x="0" y="809"/>
                      <a:pt x="33" y="843"/>
                    </a:cubicBezTo>
                    <a:cubicBezTo>
                      <a:pt x="36" y="845"/>
                      <a:pt x="39" y="846"/>
                      <a:pt x="43" y="846"/>
                    </a:cubicBezTo>
                    <a:cubicBezTo>
                      <a:pt x="99" y="846"/>
                      <a:pt x="321" y="643"/>
                      <a:pt x="602" y="425"/>
                    </a:cubicBezTo>
                    <a:cubicBezTo>
                      <a:pt x="902" y="208"/>
                      <a:pt x="1170" y="58"/>
                      <a:pt x="1153" y="7"/>
                    </a:cubicBezTo>
                    <a:cubicBezTo>
                      <a:pt x="1151" y="3"/>
                      <a:pt x="1142" y="0"/>
                      <a:pt x="112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7177023" y="3179727"/>
                <a:ext cx="20384" cy="4826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506" extrusionOk="0">
                    <a:moveTo>
                      <a:pt x="53" y="1"/>
                    </a:moveTo>
                    <a:cubicBezTo>
                      <a:pt x="52" y="1"/>
                      <a:pt x="51" y="1"/>
                      <a:pt x="50" y="1"/>
                    </a:cubicBezTo>
                    <a:cubicBezTo>
                      <a:pt x="0" y="18"/>
                      <a:pt x="84" y="369"/>
                      <a:pt x="234" y="787"/>
                    </a:cubicBezTo>
                    <a:cubicBezTo>
                      <a:pt x="381" y="1194"/>
                      <a:pt x="543" y="1506"/>
                      <a:pt x="598" y="1506"/>
                    </a:cubicBezTo>
                    <a:cubicBezTo>
                      <a:pt x="599" y="1506"/>
                      <a:pt x="601" y="1506"/>
                      <a:pt x="602" y="1505"/>
                    </a:cubicBezTo>
                    <a:cubicBezTo>
                      <a:pt x="635" y="1489"/>
                      <a:pt x="552" y="1138"/>
                      <a:pt x="401" y="720"/>
                    </a:cubicBezTo>
                    <a:cubicBezTo>
                      <a:pt x="255" y="313"/>
                      <a:pt x="92" y="1"/>
                      <a:pt x="5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7292691" y="3181265"/>
                <a:ext cx="36441" cy="35576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110" extrusionOk="0">
                    <a:moveTo>
                      <a:pt x="1090" y="0"/>
                    </a:moveTo>
                    <a:cubicBezTo>
                      <a:pt x="1019" y="0"/>
                      <a:pt x="782" y="209"/>
                      <a:pt x="502" y="505"/>
                    </a:cubicBezTo>
                    <a:cubicBezTo>
                      <a:pt x="201" y="806"/>
                      <a:pt x="0" y="1073"/>
                      <a:pt x="34" y="1106"/>
                    </a:cubicBezTo>
                    <a:cubicBezTo>
                      <a:pt x="36" y="1109"/>
                      <a:pt x="39" y="1110"/>
                      <a:pt x="44" y="1110"/>
                    </a:cubicBezTo>
                    <a:cubicBezTo>
                      <a:pt x="104" y="1110"/>
                      <a:pt x="355" y="902"/>
                      <a:pt x="635" y="622"/>
                    </a:cubicBezTo>
                    <a:cubicBezTo>
                      <a:pt x="919" y="321"/>
                      <a:pt x="1137" y="37"/>
                      <a:pt x="1103" y="4"/>
                    </a:cubicBezTo>
                    <a:cubicBezTo>
                      <a:pt x="1100" y="1"/>
                      <a:pt x="1095" y="0"/>
                      <a:pt x="109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6945141" y="3150305"/>
                <a:ext cx="507704" cy="63747"/>
              </a:xfrm>
              <a:custGeom>
                <a:avLst/>
                <a:gdLst/>
                <a:ahLst/>
                <a:cxnLst/>
                <a:rect l="l" t="t" r="r" b="b"/>
                <a:pathLst>
                  <a:path w="15841" h="1989" extrusionOk="0">
                    <a:moveTo>
                      <a:pt x="151" y="1"/>
                    </a:moveTo>
                    <a:lnTo>
                      <a:pt x="0" y="719"/>
                    </a:lnTo>
                    <a:lnTo>
                      <a:pt x="15840" y="1989"/>
                    </a:lnTo>
                    <a:lnTo>
                      <a:pt x="15172" y="234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rgbClr val="263238">
                  <a:alpha val="32020"/>
                </a:srgb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5326840" y="3068898"/>
                <a:ext cx="2992444" cy="1600128"/>
              </a:xfrm>
              <a:custGeom>
                <a:avLst/>
                <a:gdLst/>
                <a:ahLst/>
                <a:cxnLst/>
                <a:rect l="l" t="t" r="r" b="b"/>
                <a:pathLst>
                  <a:path w="93368" h="49926" extrusionOk="0">
                    <a:moveTo>
                      <a:pt x="0" y="1"/>
                    </a:moveTo>
                    <a:lnTo>
                      <a:pt x="0" y="2490"/>
                    </a:lnTo>
                    <a:lnTo>
                      <a:pt x="4996" y="2490"/>
                    </a:lnTo>
                    <a:lnTo>
                      <a:pt x="2423" y="49842"/>
                    </a:lnTo>
                    <a:lnTo>
                      <a:pt x="3843" y="49926"/>
                    </a:lnTo>
                    <a:lnTo>
                      <a:pt x="6416" y="2490"/>
                    </a:lnTo>
                    <a:lnTo>
                      <a:pt x="88272" y="2490"/>
                    </a:lnTo>
                    <a:lnTo>
                      <a:pt x="90460" y="49876"/>
                    </a:lnTo>
                    <a:lnTo>
                      <a:pt x="91897" y="49876"/>
                    </a:lnTo>
                    <a:lnTo>
                      <a:pt x="89692" y="2490"/>
                    </a:lnTo>
                    <a:lnTo>
                      <a:pt x="93368" y="2490"/>
                    </a:lnTo>
                    <a:lnTo>
                      <a:pt x="9336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6199722" y="2596577"/>
                <a:ext cx="917335" cy="485205"/>
              </a:xfrm>
              <a:custGeom>
                <a:avLst/>
                <a:gdLst/>
                <a:ahLst/>
                <a:cxnLst/>
                <a:rect l="l" t="t" r="r" b="b"/>
                <a:pathLst>
                  <a:path w="28622" h="15139" extrusionOk="0">
                    <a:moveTo>
                      <a:pt x="14603" y="1"/>
                    </a:moveTo>
                    <a:lnTo>
                      <a:pt x="0" y="18"/>
                    </a:lnTo>
                    <a:lnTo>
                      <a:pt x="5180" y="15139"/>
                    </a:lnTo>
                    <a:lnTo>
                      <a:pt x="28622" y="15139"/>
                    </a:lnTo>
                    <a:lnTo>
                      <a:pt x="28438" y="14354"/>
                    </a:lnTo>
                    <a:lnTo>
                      <a:pt x="18964" y="14069"/>
                    </a:lnTo>
                    <a:lnTo>
                      <a:pt x="1460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6471763" y="2795511"/>
                <a:ext cx="65895" cy="73427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2291" extrusionOk="0">
                    <a:moveTo>
                      <a:pt x="925" y="0"/>
                    </a:moveTo>
                    <a:cubicBezTo>
                      <a:pt x="862" y="0"/>
                      <a:pt x="798" y="9"/>
                      <a:pt x="735" y="26"/>
                    </a:cubicBezTo>
                    <a:cubicBezTo>
                      <a:pt x="251" y="143"/>
                      <a:pt x="0" y="761"/>
                      <a:pt x="150" y="1380"/>
                    </a:cubicBezTo>
                    <a:cubicBezTo>
                      <a:pt x="281" y="1917"/>
                      <a:pt x="690" y="2291"/>
                      <a:pt x="1114" y="2291"/>
                    </a:cubicBezTo>
                    <a:cubicBezTo>
                      <a:pt x="1177" y="2291"/>
                      <a:pt x="1240" y="2283"/>
                      <a:pt x="1303" y="2265"/>
                    </a:cubicBezTo>
                    <a:cubicBezTo>
                      <a:pt x="1788" y="2131"/>
                      <a:pt x="2055" y="1530"/>
                      <a:pt x="1888" y="912"/>
                    </a:cubicBezTo>
                    <a:cubicBezTo>
                      <a:pt x="1757" y="374"/>
                      <a:pt x="1348" y="0"/>
                      <a:pt x="9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6600796" y="4512109"/>
                <a:ext cx="336878" cy="154128"/>
              </a:xfrm>
              <a:custGeom>
                <a:avLst/>
                <a:gdLst/>
                <a:ahLst/>
                <a:cxnLst/>
                <a:rect l="l" t="t" r="r" b="b"/>
                <a:pathLst>
                  <a:path w="10511" h="4809" extrusionOk="0">
                    <a:moveTo>
                      <a:pt x="10377" y="0"/>
                    </a:moveTo>
                    <a:lnTo>
                      <a:pt x="4713" y="151"/>
                    </a:lnTo>
                    <a:lnTo>
                      <a:pt x="4780" y="3175"/>
                    </a:lnTo>
                    <a:cubicBezTo>
                      <a:pt x="4780" y="3175"/>
                      <a:pt x="1" y="4378"/>
                      <a:pt x="1170" y="4712"/>
                    </a:cubicBezTo>
                    <a:cubicBezTo>
                      <a:pt x="1428" y="4781"/>
                      <a:pt x="2003" y="4809"/>
                      <a:pt x="2748" y="4809"/>
                    </a:cubicBezTo>
                    <a:cubicBezTo>
                      <a:pt x="5054" y="4809"/>
                      <a:pt x="8985" y="4546"/>
                      <a:pt x="10160" y="4445"/>
                    </a:cubicBezTo>
                    <a:lnTo>
                      <a:pt x="10511" y="4411"/>
                    </a:lnTo>
                    <a:lnTo>
                      <a:pt x="10377" y="0"/>
                    </a:lnTo>
                    <a:close/>
                  </a:path>
                </a:pathLst>
              </a:custGeom>
              <a:solidFill>
                <a:srgbClr val="19B5B1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6871779" y="4600407"/>
                <a:ext cx="65350" cy="53652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1674" extrusionOk="0">
                    <a:moveTo>
                      <a:pt x="1933" y="1"/>
                    </a:moveTo>
                    <a:cubicBezTo>
                      <a:pt x="1474" y="1"/>
                      <a:pt x="1035" y="152"/>
                      <a:pt x="685" y="453"/>
                    </a:cubicBezTo>
                    <a:cubicBezTo>
                      <a:pt x="318" y="754"/>
                      <a:pt x="67" y="1188"/>
                      <a:pt x="0" y="1673"/>
                    </a:cubicBezTo>
                    <a:lnTo>
                      <a:pt x="2039" y="1573"/>
                    </a:lnTo>
                    <a:lnTo>
                      <a:pt x="2005" y="2"/>
                    </a:lnTo>
                    <a:cubicBezTo>
                      <a:pt x="1981" y="1"/>
                      <a:pt x="1957" y="1"/>
                      <a:pt x="1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6625442" y="4635277"/>
                <a:ext cx="312231" cy="30223"/>
              </a:xfrm>
              <a:custGeom>
                <a:avLst/>
                <a:gdLst/>
                <a:ahLst/>
                <a:cxnLst/>
                <a:rect l="l" t="t" r="r" b="b"/>
                <a:pathLst>
                  <a:path w="9742" h="943" extrusionOk="0">
                    <a:moveTo>
                      <a:pt x="1671" y="0"/>
                    </a:moveTo>
                    <a:cubicBezTo>
                      <a:pt x="1671" y="0"/>
                      <a:pt x="0" y="535"/>
                      <a:pt x="218" y="802"/>
                    </a:cubicBezTo>
                    <a:cubicBezTo>
                      <a:pt x="292" y="900"/>
                      <a:pt x="1105" y="942"/>
                      <a:pt x="2255" y="942"/>
                    </a:cubicBezTo>
                    <a:cubicBezTo>
                      <a:pt x="4451" y="942"/>
                      <a:pt x="7877" y="788"/>
                      <a:pt x="9742" y="568"/>
                    </a:cubicBezTo>
                    <a:lnTo>
                      <a:pt x="9725" y="451"/>
                    </a:lnTo>
                    <a:lnTo>
                      <a:pt x="2189" y="719"/>
                    </a:lnTo>
                    <a:cubicBezTo>
                      <a:pt x="2189" y="719"/>
                      <a:pt x="2005" y="17"/>
                      <a:pt x="16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6632397" y="4649187"/>
                <a:ext cx="307968" cy="9871"/>
              </a:xfrm>
              <a:custGeom>
                <a:avLst/>
                <a:gdLst/>
                <a:ahLst/>
                <a:cxnLst/>
                <a:rect l="l" t="t" r="r" b="b"/>
                <a:pathLst>
                  <a:path w="9609" h="308" extrusionOk="0">
                    <a:moveTo>
                      <a:pt x="9508" y="1"/>
                    </a:moveTo>
                    <a:cubicBezTo>
                      <a:pt x="9424" y="17"/>
                      <a:pt x="9324" y="17"/>
                      <a:pt x="9224" y="17"/>
                    </a:cubicBezTo>
                    <a:cubicBezTo>
                      <a:pt x="8940" y="34"/>
                      <a:pt x="8606" y="51"/>
                      <a:pt x="8188" y="67"/>
                    </a:cubicBezTo>
                    <a:cubicBezTo>
                      <a:pt x="7319" y="118"/>
                      <a:pt x="6133" y="168"/>
                      <a:pt x="4796" y="201"/>
                    </a:cubicBezTo>
                    <a:cubicBezTo>
                      <a:pt x="3476" y="235"/>
                      <a:pt x="2273" y="251"/>
                      <a:pt x="1404" y="268"/>
                    </a:cubicBezTo>
                    <a:lnTo>
                      <a:pt x="101" y="268"/>
                    </a:lnTo>
                    <a:cubicBezTo>
                      <a:pt x="68" y="268"/>
                      <a:pt x="34" y="268"/>
                      <a:pt x="1" y="285"/>
                    </a:cubicBezTo>
                    <a:lnTo>
                      <a:pt x="101" y="285"/>
                    </a:lnTo>
                    <a:cubicBezTo>
                      <a:pt x="184" y="285"/>
                      <a:pt x="268" y="285"/>
                      <a:pt x="368" y="301"/>
                    </a:cubicBezTo>
                    <a:lnTo>
                      <a:pt x="1404" y="301"/>
                    </a:lnTo>
                    <a:cubicBezTo>
                      <a:pt x="1637" y="306"/>
                      <a:pt x="1894" y="308"/>
                      <a:pt x="2170" y="308"/>
                    </a:cubicBezTo>
                    <a:cubicBezTo>
                      <a:pt x="2926" y="308"/>
                      <a:pt x="3830" y="292"/>
                      <a:pt x="4796" y="268"/>
                    </a:cubicBezTo>
                    <a:cubicBezTo>
                      <a:pt x="6133" y="235"/>
                      <a:pt x="7336" y="168"/>
                      <a:pt x="8205" y="118"/>
                    </a:cubicBezTo>
                    <a:lnTo>
                      <a:pt x="9224" y="51"/>
                    </a:lnTo>
                    <a:cubicBezTo>
                      <a:pt x="9324" y="34"/>
                      <a:pt x="9424" y="34"/>
                      <a:pt x="9508" y="17"/>
                    </a:cubicBezTo>
                    <a:cubicBezTo>
                      <a:pt x="9541" y="17"/>
                      <a:pt x="9575" y="17"/>
                      <a:pt x="960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6677908" y="4633130"/>
                <a:ext cx="18236" cy="27883"/>
              </a:xfrm>
              <a:custGeom>
                <a:avLst/>
                <a:gdLst/>
                <a:ahLst/>
                <a:cxnLst/>
                <a:rect l="l" t="t" r="r" b="b"/>
                <a:pathLst>
                  <a:path w="569" h="870" extrusionOk="0">
                    <a:moveTo>
                      <a:pt x="1" y="0"/>
                    </a:moveTo>
                    <a:cubicBezTo>
                      <a:pt x="285" y="218"/>
                      <a:pt x="485" y="518"/>
                      <a:pt x="552" y="869"/>
                    </a:cubicBezTo>
                    <a:cubicBezTo>
                      <a:pt x="569" y="502"/>
                      <a:pt x="352" y="151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6737906" y="4617554"/>
                <a:ext cx="11282" cy="1506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70" extrusionOk="0">
                    <a:moveTo>
                      <a:pt x="22" y="0"/>
                    </a:moveTo>
                    <a:cubicBezTo>
                      <a:pt x="20" y="0"/>
                      <a:pt x="18" y="1"/>
                      <a:pt x="17" y="2"/>
                    </a:cubicBezTo>
                    <a:cubicBezTo>
                      <a:pt x="0" y="19"/>
                      <a:pt x="67" y="119"/>
                      <a:pt x="151" y="252"/>
                    </a:cubicBezTo>
                    <a:cubicBezTo>
                      <a:pt x="234" y="386"/>
                      <a:pt x="318" y="470"/>
                      <a:pt x="334" y="470"/>
                    </a:cubicBezTo>
                    <a:cubicBezTo>
                      <a:pt x="351" y="453"/>
                      <a:pt x="301" y="336"/>
                      <a:pt x="201" y="219"/>
                    </a:cubicBezTo>
                    <a:cubicBezTo>
                      <a:pt x="123" y="95"/>
                      <a:pt x="46" y="0"/>
                      <a:pt x="2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6751271" y="4614317"/>
                <a:ext cx="12371" cy="10288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21" extrusionOk="0">
                    <a:moveTo>
                      <a:pt x="9" y="0"/>
                    </a:moveTo>
                    <a:cubicBezTo>
                      <a:pt x="5" y="0"/>
                      <a:pt x="3" y="1"/>
                      <a:pt x="1" y="3"/>
                    </a:cubicBezTo>
                    <a:cubicBezTo>
                      <a:pt x="1" y="19"/>
                      <a:pt x="68" y="103"/>
                      <a:pt x="168" y="186"/>
                    </a:cubicBezTo>
                    <a:cubicBezTo>
                      <a:pt x="268" y="270"/>
                      <a:pt x="352" y="320"/>
                      <a:pt x="369" y="320"/>
                    </a:cubicBezTo>
                    <a:cubicBezTo>
                      <a:pt x="385" y="303"/>
                      <a:pt x="318" y="220"/>
                      <a:pt x="218" y="136"/>
                    </a:cubicBezTo>
                    <a:cubicBezTo>
                      <a:pt x="128" y="61"/>
                      <a:pt x="39" y="0"/>
                      <a:pt x="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6753418" y="4594574"/>
                <a:ext cx="21474" cy="378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118" extrusionOk="0">
                    <a:moveTo>
                      <a:pt x="669" y="0"/>
                    </a:moveTo>
                    <a:cubicBezTo>
                      <a:pt x="552" y="17"/>
                      <a:pt x="435" y="17"/>
                      <a:pt x="335" y="51"/>
                    </a:cubicBezTo>
                    <a:cubicBezTo>
                      <a:pt x="218" y="51"/>
                      <a:pt x="101" y="51"/>
                      <a:pt x="1" y="84"/>
                    </a:cubicBezTo>
                    <a:cubicBezTo>
                      <a:pt x="75" y="107"/>
                      <a:pt x="154" y="118"/>
                      <a:pt x="233" y="118"/>
                    </a:cubicBezTo>
                    <a:cubicBezTo>
                      <a:pt x="384" y="118"/>
                      <a:pt x="537" y="77"/>
                      <a:pt x="6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6707362" y="4601240"/>
                <a:ext cx="34838" cy="1907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595" extrusionOk="0">
                    <a:moveTo>
                      <a:pt x="366" y="64"/>
                    </a:moveTo>
                    <a:cubicBezTo>
                      <a:pt x="425" y="64"/>
                      <a:pt x="483" y="73"/>
                      <a:pt x="536" y="93"/>
                    </a:cubicBezTo>
                    <a:cubicBezTo>
                      <a:pt x="669" y="127"/>
                      <a:pt x="769" y="193"/>
                      <a:pt x="853" y="277"/>
                    </a:cubicBezTo>
                    <a:cubicBezTo>
                      <a:pt x="907" y="342"/>
                      <a:pt x="947" y="406"/>
                      <a:pt x="982" y="475"/>
                    </a:cubicBezTo>
                    <a:lnTo>
                      <a:pt x="982" y="475"/>
                    </a:lnTo>
                    <a:cubicBezTo>
                      <a:pt x="917" y="469"/>
                      <a:pt x="826" y="460"/>
                      <a:pt x="719" y="444"/>
                    </a:cubicBezTo>
                    <a:cubicBezTo>
                      <a:pt x="602" y="427"/>
                      <a:pt x="469" y="394"/>
                      <a:pt x="352" y="360"/>
                    </a:cubicBezTo>
                    <a:cubicBezTo>
                      <a:pt x="268" y="344"/>
                      <a:pt x="201" y="310"/>
                      <a:pt x="135" y="277"/>
                    </a:cubicBezTo>
                    <a:cubicBezTo>
                      <a:pt x="68" y="244"/>
                      <a:pt x="51" y="177"/>
                      <a:pt x="101" y="127"/>
                    </a:cubicBezTo>
                    <a:cubicBezTo>
                      <a:pt x="182" y="86"/>
                      <a:pt x="275" y="64"/>
                      <a:pt x="366" y="64"/>
                    </a:cubicBezTo>
                    <a:close/>
                    <a:moveTo>
                      <a:pt x="370" y="1"/>
                    </a:moveTo>
                    <a:cubicBezTo>
                      <a:pt x="268" y="1"/>
                      <a:pt x="165" y="25"/>
                      <a:pt x="68" y="76"/>
                    </a:cubicBezTo>
                    <a:cubicBezTo>
                      <a:pt x="18" y="110"/>
                      <a:pt x="1" y="177"/>
                      <a:pt x="18" y="227"/>
                    </a:cubicBezTo>
                    <a:cubicBezTo>
                      <a:pt x="34" y="277"/>
                      <a:pt x="68" y="310"/>
                      <a:pt x="101" y="327"/>
                    </a:cubicBezTo>
                    <a:cubicBezTo>
                      <a:pt x="168" y="377"/>
                      <a:pt x="252" y="394"/>
                      <a:pt x="335" y="427"/>
                    </a:cubicBezTo>
                    <a:cubicBezTo>
                      <a:pt x="452" y="461"/>
                      <a:pt x="586" y="477"/>
                      <a:pt x="719" y="494"/>
                    </a:cubicBezTo>
                    <a:cubicBezTo>
                      <a:pt x="778" y="503"/>
                      <a:pt x="840" y="507"/>
                      <a:pt x="903" y="507"/>
                    </a:cubicBezTo>
                    <a:cubicBezTo>
                      <a:pt x="934" y="507"/>
                      <a:pt x="965" y="506"/>
                      <a:pt x="996" y="504"/>
                    </a:cubicBezTo>
                    <a:lnTo>
                      <a:pt x="996" y="504"/>
                    </a:lnTo>
                    <a:cubicBezTo>
                      <a:pt x="1010" y="533"/>
                      <a:pt x="1023" y="563"/>
                      <a:pt x="1037" y="594"/>
                    </a:cubicBezTo>
                    <a:cubicBezTo>
                      <a:pt x="1037" y="563"/>
                      <a:pt x="1037" y="532"/>
                      <a:pt x="1023" y="501"/>
                    </a:cubicBezTo>
                    <a:lnTo>
                      <a:pt x="1023" y="501"/>
                    </a:lnTo>
                    <a:cubicBezTo>
                      <a:pt x="1045" y="500"/>
                      <a:pt x="1066" y="497"/>
                      <a:pt x="1087" y="494"/>
                    </a:cubicBezTo>
                    <a:cubicBezTo>
                      <a:pt x="1087" y="487"/>
                      <a:pt x="1061" y="483"/>
                      <a:pt x="1015" y="478"/>
                    </a:cubicBezTo>
                    <a:lnTo>
                      <a:pt x="1015" y="478"/>
                    </a:lnTo>
                    <a:cubicBezTo>
                      <a:pt x="983" y="387"/>
                      <a:pt x="950" y="323"/>
                      <a:pt x="886" y="244"/>
                    </a:cubicBezTo>
                    <a:cubicBezTo>
                      <a:pt x="755" y="90"/>
                      <a:pt x="565" y="1"/>
                      <a:pt x="37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6736816" y="4594574"/>
                <a:ext cx="17179" cy="23044"/>
              </a:xfrm>
              <a:custGeom>
                <a:avLst/>
                <a:gdLst/>
                <a:ahLst/>
                <a:cxnLst/>
                <a:rect l="l" t="t" r="r" b="b"/>
                <a:pathLst>
                  <a:path w="536" h="719" extrusionOk="0">
                    <a:moveTo>
                      <a:pt x="419" y="0"/>
                    </a:moveTo>
                    <a:cubicBezTo>
                      <a:pt x="285" y="17"/>
                      <a:pt x="168" y="84"/>
                      <a:pt x="118" y="201"/>
                    </a:cubicBezTo>
                    <a:cubicBezTo>
                      <a:pt x="68" y="284"/>
                      <a:pt x="34" y="368"/>
                      <a:pt x="18" y="468"/>
                    </a:cubicBezTo>
                    <a:cubicBezTo>
                      <a:pt x="1" y="552"/>
                      <a:pt x="18" y="635"/>
                      <a:pt x="68" y="719"/>
                    </a:cubicBezTo>
                    <a:cubicBezTo>
                      <a:pt x="68" y="635"/>
                      <a:pt x="68" y="552"/>
                      <a:pt x="68" y="468"/>
                    </a:cubicBezTo>
                    <a:cubicBezTo>
                      <a:pt x="84" y="385"/>
                      <a:pt x="118" y="301"/>
                      <a:pt x="168" y="234"/>
                    </a:cubicBezTo>
                    <a:cubicBezTo>
                      <a:pt x="218" y="151"/>
                      <a:pt x="302" y="67"/>
                      <a:pt x="402" y="67"/>
                    </a:cubicBezTo>
                    <a:cubicBezTo>
                      <a:pt x="485" y="84"/>
                      <a:pt x="469" y="218"/>
                      <a:pt x="419" y="301"/>
                    </a:cubicBezTo>
                    <a:cubicBezTo>
                      <a:pt x="368" y="385"/>
                      <a:pt x="318" y="452"/>
                      <a:pt x="268" y="518"/>
                    </a:cubicBezTo>
                    <a:cubicBezTo>
                      <a:pt x="168" y="635"/>
                      <a:pt x="101" y="702"/>
                      <a:pt x="101" y="702"/>
                    </a:cubicBezTo>
                    <a:cubicBezTo>
                      <a:pt x="185" y="669"/>
                      <a:pt x="251" y="619"/>
                      <a:pt x="302" y="552"/>
                    </a:cubicBezTo>
                    <a:cubicBezTo>
                      <a:pt x="368" y="485"/>
                      <a:pt x="419" y="418"/>
                      <a:pt x="469" y="335"/>
                    </a:cubicBezTo>
                    <a:cubicBezTo>
                      <a:pt x="502" y="284"/>
                      <a:pt x="519" y="218"/>
                      <a:pt x="519" y="167"/>
                    </a:cubicBezTo>
                    <a:cubicBezTo>
                      <a:pt x="536" y="84"/>
                      <a:pt x="485" y="17"/>
                      <a:pt x="41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6871779" y="4598997"/>
                <a:ext cx="63235" cy="53972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1684" extrusionOk="0">
                    <a:moveTo>
                      <a:pt x="1705" y="0"/>
                    </a:moveTo>
                    <a:cubicBezTo>
                      <a:pt x="1655" y="0"/>
                      <a:pt x="1604" y="4"/>
                      <a:pt x="1554" y="13"/>
                    </a:cubicBezTo>
                    <a:cubicBezTo>
                      <a:pt x="836" y="80"/>
                      <a:pt x="251" y="581"/>
                      <a:pt x="51" y="1266"/>
                    </a:cubicBezTo>
                    <a:cubicBezTo>
                      <a:pt x="34" y="1366"/>
                      <a:pt x="17" y="1466"/>
                      <a:pt x="0" y="1567"/>
                    </a:cubicBezTo>
                    <a:cubicBezTo>
                      <a:pt x="0" y="1600"/>
                      <a:pt x="0" y="1650"/>
                      <a:pt x="0" y="1684"/>
                    </a:cubicBezTo>
                    <a:cubicBezTo>
                      <a:pt x="17" y="1684"/>
                      <a:pt x="17" y="1517"/>
                      <a:pt x="101" y="1283"/>
                    </a:cubicBezTo>
                    <a:cubicBezTo>
                      <a:pt x="318" y="631"/>
                      <a:pt x="869" y="146"/>
                      <a:pt x="1554" y="46"/>
                    </a:cubicBezTo>
                    <a:cubicBezTo>
                      <a:pt x="1647" y="34"/>
                      <a:pt x="1728" y="31"/>
                      <a:pt x="1794" y="31"/>
                    </a:cubicBezTo>
                    <a:cubicBezTo>
                      <a:pt x="1865" y="31"/>
                      <a:pt x="1918" y="34"/>
                      <a:pt x="1947" y="34"/>
                    </a:cubicBezTo>
                    <a:cubicBezTo>
                      <a:pt x="1963" y="34"/>
                      <a:pt x="1972" y="33"/>
                      <a:pt x="1972" y="29"/>
                    </a:cubicBezTo>
                    <a:cubicBezTo>
                      <a:pt x="1939" y="13"/>
                      <a:pt x="1905" y="13"/>
                      <a:pt x="1855" y="13"/>
                    </a:cubicBezTo>
                    <a:cubicBezTo>
                      <a:pt x="1805" y="4"/>
                      <a:pt x="1755" y="0"/>
                      <a:pt x="170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6913540" y="4524961"/>
                <a:ext cx="4327" cy="74452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323" extrusionOk="0">
                    <a:moveTo>
                      <a:pt x="17" y="0"/>
                    </a:moveTo>
                    <a:lnTo>
                      <a:pt x="17" y="0"/>
                    </a:lnTo>
                    <a:cubicBezTo>
                      <a:pt x="1" y="385"/>
                      <a:pt x="1" y="769"/>
                      <a:pt x="34" y="1170"/>
                    </a:cubicBezTo>
                    <a:cubicBezTo>
                      <a:pt x="34" y="1554"/>
                      <a:pt x="68" y="1938"/>
                      <a:pt x="118" y="2323"/>
                    </a:cubicBezTo>
                    <a:cubicBezTo>
                      <a:pt x="134" y="1554"/>
                      <a:pt x="101" y="769"/>
                      <a:pt x="1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6795724" y="4636720"/>
                <a:ext cx="53043" cy="359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12" extrusionOk="0">
                    <a:moveTo>
                      <a:pt x="1609" y="1"/>
                    </a:moveTo>
                    <a:cubicBezTo>
                      <a:pt x="1495" y="1"/>
                      <a:pt x="1184" y="25"/>
                      <a:pt x="820" y="39"/>
                    </a:cubicBezTo>
                    <a:cubicBezTo>
                      <a:pt x="368" y="55"/>
                      <a:pt x="1" y="55"/>
                      <a:pt x="1" y="72"/>
                    </a:cubicBezTo>
                    <a:cubicBezTo>
                      <a:pt x="213" y="98"/>
                      <a:pt x="426" y="111"/>
                      <a:pt x="638" y="111"/>
                    </a:cubicBezTo>
                    <a:cubicBezTo>
                      <a:pt x="977" y="111"/>
                      <a:pt x="1316" y="77"/>
                      <a:pt x="1655" y="5"/>
                    </a:cubicBezTo>
                    <a:cubicBezTo>
                      <a:pt x="1652" y="2"/>
                      <a:pt x="1636" y="1"/>
                      <a:pt x="16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6878734" y="4635694"/>
                <a:ext cx="5929" cy="1086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339" extrusionOk="0">
                    <a:moveTo>
                      <a:pt x="159" y="1"/>
                    </a:moveTo>
                    <a:cubicBezTo>
                      <a:pt x="134" y="1"/>
                      <a:pt x="78" y="50"/>
                      <a:pt x="34" y="138"/>
                    </a:cubicBezTo>
                    <a:cubicBezTo>
                      <a:pt x="1" y="238"/>
                      <a:pt x="17" y="338"/>
                      <a:pt x="34" y="338"/>
                    </a:cubicBezTo>
                    <a:cubicBezTo>
                      <a:pt x="51" y="338"/>
                      <a:pt x="67" y="255"/>
                      <a:pt x="101" y="171"/>
                    </a:cubicBezTo>
                    <a:cubicBezTo>
                      <a:pt x="134" y="87"/>
                      <a:pt x="184" y="21"/>
                      <a:pt x="168" y="4"/>
                    </a:cubicBezTo>
                    <a:cubicBezTo>
                      <a:pt x="166" y="2"/>
                      <a:pt x="163" y="1"/>
                      <a:pt x="15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6889983" y="4618676"/>
                <a:ext cx="7532" cy="7532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35" extrusionOk="0">
                    <a:moveTo>
                      <a:pt x="218" y="0"/>
                    </a:moveTo>
                    <a:cubicBezTo>
                      <a:pt x="201" y="0"/>
                      <a:pt x="151" y="34"/>
                      <a:pt x="84" y="101"/>
                    </a:cubicBezTo>
                    <a:cubicBezTo>
                      <a:pt x="34" y="151"/>
                      <a:pt x="0" y="217"/>
                      <a:pt x="17" y="234"/>
                    </a:cubicBezTo>
                    <a:cubicBezTo>
                      <a:pt x="34" y="234"/>
                      <a:pt x="84" y="201"/>
                      <a:pt x="134" y="134"/>
                    </a:cubicBezTo>
                    <a:cubicBezTo>
                      <a:pt x="201" y="84"/>
                      <a:pt x="234" y="17"/>
                      <a:pt x="2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6905527" y="4609637"/>
                <a:ext cx="10576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330" h="152" extrusionOk="0">
                    <a:moveTo>
                      <a:pt x="231" y="1"/>
                    </a:moveTo>
                    <a:cubicBezTo>
                      <a:pt x="203" y="1"/>
                      <a:pt x="170" y="5"/>
                      <a:pt x="134" y="15"/>
                    </a:cubicBezTo>
                    <a:cubicBezTo>
                      <a:pt x="33" y="65"/>
                      <a:pt x="0" y="132"/>
                      <a:pt x="0" y="149"/>
                    </a:cubicBezTo>
                    <a:cubicBezTo>
                      <a:pt x="2" y="151"/>
                      <a:pt x="6" y="152"/>
                      <a:pt x="10" y="152"/>
                    </a:cubicBezTo>
                    <a:cubicBezTo>
                      <a:pt x="35" y="152"/>
                      <a:pt x="95" y="111"/>
                      <a:pt x="167" y="82"/>
                    </a:cubicBezTo>
                    <a:cubicBezTo>
                      <a:pt x="251" y="48"/>
                      <a:pt x="318" y="48"/>
                      <a:pt x="318" y="32"/>
                    </a:cubicBezTo>
                    <a:cubicBezTo>
                      <a:pt x="329" y="20"/>
                      <a:pt x="293" y="1"/>
                      <a:pt x="2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6923732" y="4606497"/>
                <a:ext cx="5897" cy="298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3" extrusionOk="0">
                    <a:moveTo>
                      <a:pt x="146" y="0"/>
                    </a:moveTo>
                    <a:cubicBezTo>
                      <a:pt x="130" y="0"/>
                      <a:pt x="109" y="4"/>
                      <a:pt x="84" y="13"/>
                    </a:cubicBezTo>
                    <a:cubicBezTo>
                      <a:pt x="34" y="29"/>
                      <a:pt x="0" y="63"/>
                      <a:pt x="17" y="80"/>
                    </a:cubicBezTo>
                    <a:cubicBezTo>
                      <a:pt x="17" y="88"/>
                      <a:pt x="29" y="92"/>
                      <a:pt x="48" y="92"/>
                    </a:cubicBezTo>
                    <a:cubicBezTo>
                      <a:pt x="67" y="92"/>
                      <a:pt x="92" y="88"/>
                      <a:pt x="117" y="80"/>
                    </a:cubicBezTo>
                    <a:cubicBezTo>
                      <a:pt x="151" y="63"/>
                      <a:pt x="184" y="29"/>
                      <a:pt x="184" y="13"/>
                    </a:cubicBezTo>
                    <a:cubicBezTo>
                      <a:pt x="176" y="4"/>
                      <a:pt x="163" y="0"/>
                      <a:pt x="14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6257540" y="3173765"/>
                <a:ext cx="1259020" cy="975826"/>
              </a:xfrm>
              <a:custGeom>
                <a:avLst/>
                <a:gdLst/>
                <a:ahLst/>
                <a:cxnLst/>
                <a:rect l="l" t="t" r="r" b="b"/>
                <a:pathLst>
                  <a:path w="39283" h="30447" extrusionOk="0">
                    <a:moveTo>
                      <a:pt x="13861" y="0"/>
                    </a:moveTo>
                    <a:cubicBezTo>
                      <a:pt x="13268" y="0"/>
                      <a:pt x="12839" y="48"/>
                      <a:pt x="12616" y="154"/>
                    </a:cubicBezTo>
                    <a:cubicBezTo>
                      <a:pt x="10360" y="1207"/>
                      <a:pt x="1" y="26854"/>
                      <a:pt x="1" y="26854"/>
                    </a:cubicBezTo>
                    <a:lnTo>
                      <a:pt x="8338" y="30447"/>
                    </a:lnTo>
                    <a:lnTo>
                      <a:pt x="17344" y="8659"/>
                    </a:lnTo>
                    <a:cubicBezTo>
                      <a:pt x="17344" y="8659"/>
                      <a:pt x="32074" y="14048"/>
                      <a:pt x="35942" y="14048"/>
                    </a:cubicBezTo>
                    <a:cubicBezTo>
                      <a:pt x="36138" y="14048"/>
                      <a:pt x="36305" y="14034"/>
                      <a:pt x="36442" y="14005"/>
                    </a:cubicBezTo>
                    <a:cubicBezTo>
                      <a:pt x="39283" y="13421"/>
                      <a:pt x="38096" y="3947"/>
                      <a:pt x="38096" y="3947"/>
                    </a:cubicBezTo>
                    <a:cubicBezTo>
                      <a:pt x="38096" y="3947"/>
                      <a:pt x="19245" y="0"/>
                      <a:pt x="13861" y="0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6643102" y="3344175"/>
                <a:ext cx="782437" cy="1239726"/>
              </a:xfrm>
              <a:custGeom>
                <a:avLst/>
                <a:gdLst/>
                <a:ahLst/>
                <a:cxnLst/>
                <a:rect l="l" t="t" r="r" b="b"/>
                <a:pathLst>
                  <a:path w="24413" h="38681" extrusionOk="0">
                    <a:moveTo>
                      <a:pt x="15690" y="0"/>
                    </a:moveTo>
                    <a:cubicBezTo>
                      <a:pt x="15339" y="117"/>
                      <a:pt x="1889" y="5647"/>
                      <a:pt x="937" y="7419"/>
                    </a:cubicBezTo>
                    <a:cubicBezTo>
                      <a:pt x="1" y="9190"/>
                      <a:pt x="2323" y="38680"/>
                      <a:pt x="2323" y="38680"/>
                    </a:cubicBezTo>
                    <a:lnTo>
                      <a:pt x="9976" y="38680"/>
                    </a:lnTo>
                    <a:lnTo>
                      <a:pt x="9491" y="12465"/>
                    </a:lnTo>
                    <a:lnTo>
                      <a:pt x="24412" y="8688"/>
                    </a:lnTo>
                    <a:lnTo>
                      <a:pt x="15690" y="0"/>
                    </a:ln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6761463" y="3422345"/>
                <a:ext cx="666736" cy="202460"/>
              </a:xfrm>
              <a:custGeom>
                <a:avLst/>
                <a:gdLst/>
                <a:ahLst/>
                <a:cxnLst/>
                <a:rect l="l" t="t" r="r" b="b"/>
                <a:pathLst>
                  <a:path w="20803" h="631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7" y="34"/>
                      <a:pt x="134" y="67"/>
                      <a:pt x="201" y="101"/>
                    </a:cubicBezTo>
                    <a:lnTo>
                      <a:pt x="769" y="385"/>
                    </a:lnTo>
                    <a:cubicBezTo>
                      <a:pt x="1020" y="518"/>
                      <a:pt x="1320" y="652"/>
                      <a:pt x="1671" y="819"/>
                    </a:cubicBezTo>
                    <a:cubicBezTo>
                      <a:pt x="2039" y="986"/>
                      <a:pt x="2440" y="1170"/>
                      <a:pt x="2891" y="1354"/>
                    </a:cubicBezTo>
                    <a:cubicBezTo>
                      <a:pt x="3810" y="1738"/>
                      <a:pt x="4913" y="2139"/>
                      <a:pt x="6132" y="2590"/>
                    </a:cubicBezTo>
                    <a:cubicBezTo>
                      <a:pt x="7369" y="3008"/>
                      <a:pt x="8739" y="3442"/>
                      <a:pt x="10176" y="3860"/>
                    </a:cubicBezTo>
                    <a:cubicBezTo>
                      <a:pt x="13083" y="4696"/>
                      <a:pt x="15740" y="5314"/>
                      <a:pt x="17661" y="5715"/>
                    </a:cubicBezTo>
                    <a:cubicBezTo>
                      <a:pt x="18630" y="5915"/>
                      <a:pt x="19416" y="6082"/>
                      <a:pt x="19950" y="6183"/>
                    </a:cubicBezTo>
                    <a:lnTo>
                      <a:pt x="20585" y="6283"/>
                    </a:lnTo>
                    <a:cubicBezTo>
                      <a:pt x="20652" y="6300"/>
                      <a:pt x="20719" y="6316"/>
                      <a:pt x="20803" y="6316"/>
                    </a:cubicBezTo>
                    <a:cubicBezTo>
                      <a:pt x="20736" y="6283"/>
                      <a:pt x="20652" y="6266"/>
                      <a:pt x="20585" y="6249"/>
                    </a:cubicBezTo>
                    <a:lnTo>
                      <a:pt x="19967" y="6116"/>
                    </a:lnTo>
                    <a:lnTo>
                      <a:pt x="17695" y="5598"/>
                    </a:lnTo>
                    <a:cubicBezTo>
                      <a:pt x="15773" y="5163"/>
                      <a:pt x="13117" y="4528"/>
                      <a:pt x="10226" y="3693"/>
                    </a:cubicBezTo>
                    <a:cubicBezTo>
                      <a:pt x="8789" y="3275"/>
                      <a:pt x="7419" y="2841"/>
                      <a:pt x="6183" y="2423"/>
                    </a:cubicBezTo>
                    <a:cubicBezTo>
                      <a:pt x="4963" y="2005"/>
                      <a:pt x="3860" y="1604"/>
                      <a:pt x="2941" y="1237"/>
                    </a:cubicBezTo>
                    <a:cubicBezTo>
                      <a:pt x="2490" y="1053"/>
                      <a:pt x="2072" y="886"/>
                      <a:pt x="1721" y="736"/>
                    </a:cubicBezTo>
                    <a:cubicBezTo>
                      <a:pt x="1354" y="585"/>
                      <a:pt x="1053" y="452"/>
                      <a:pt x="802" y="335"/>
                    </a:cubicBezTo>
                    <a:lnTo>
                      <a:pt x="218" y="67"/>
                    </a:lnTo>
                    <a:cubicBezTo>
                      <a:pt x="151" y="34"/>
                      <a:pt x="84" y="17"/>
                      <a:pt x="0" y="0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6657044" y="3505867"/>
                <a:ext cx="139802" cy="292969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9141" extrusionOk="0">
                    <a:moveTo>
                      <a:pt x="4344" y="1"/>
                    </a:moveTo>
                    <a:lnTo>
                      <a:pt x="4344" y="1"/>
                    </a:lnTo>
                    <a:cubicBezTo>
                      <a:pt x="4211" y="18"/>
                      <a:pt x="4060" y="68"/>
                      <a:pt x="3927" y="118"/>
                    </a:cubicBezTo>
                    <a:cubicBezTo>
                      <a:pt x="3542" y="252"/>
                      <a:pt x="3158" y="402"/>
                      <a:pt x="2791" y="569"/>
                    </a:cubicBezTo>
                    <a:cubicBezTo>
                      <a:pt x="2223" y="820"/>
                      <a:pt x="1721" y="1154"/>
                      <a:pt x="1253" y="1555"/>
                    </a:cubicBezTo>
                    <a:cubicBezTo>
                      <a:pt x="685" y="2056"/>
                      <a:pt x="301" y="2724"/>
                      <a:pt x="151" y="3476"/>
                    </a:cubicBezTo>
                    <a:cubicBezTo>
                      <a:pt x="0" y="4262"/>
                      <a:pt x="84" y="5030"/>
                      <a:pt x="151" y="5699"/>
                    </a:cubicBezTo>
                    <a:lnTo>
                      <a:pt x="318" y="7503"/>
                    </a:lnTo>
                    <a:lnTo>
                      <a:pt x="435" y="8706"/>
                    </a:lnTo>
                    <a:cubicBezTo>
                      <a:pt x="451" y="8856"/>
                      <a:pt x="468" y="9007"/>
                      <a:pt x="518" y="9141"/>
                    </a:cubicBezTo>
                    <a:cubicBezTo>
                      <a:pt x="518" y="8990"/>
                      <a:pt x="518" y="8840"/>
                      <a:pt x="502" y="8706"/>
                    </a:cubicBezTo>
                    <a:cubicBezTo>
                      <a:pt x="485" y="8372"/>
                      <a:pt x="468" y="7971"/>
                      <a:pt x="435" y="7486"/>
                    </a:cubicBezTo>
                    <a:lnTo>
                      <a:pt x="301" y="5682"/>
                    </a:lnTo>
                    <a:cubicBezTo>
                      <a:pt x="268" y="5014"/>
                      <a:pt x="167" y="4262"/>
                      <a:pt x="318" y="3510"/>
                    </a:cubicBezTo>
                    <a:cubicBezTo>
                      <a:pt x="451" y="2791"/>
                      <a:pt x="836" y="2156"/>
                      <a:pt x="1370" y="1672"/>
                    </a:cubicBezTo>
                    <a:cubicBezTo>
                      <a:pt x="1805" y="1271"/>
                      <a:pt x="2306" y="937"/>
                      <a:pt x="2841" y="686"/>
                    </a:cubicBezTo>
                    <a:cubicBezTo>
                      <a:pt x="3760" y="235"/>
                      <a:pt x="4361" y="34"/>
                      <a:pt x="4344" y="1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6887836" y="3717622"/>
                <a:ext cx="58940" cy="25832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806" extrusionOk="0">
                    <a:moveTo>
                      <a:pt x="44" y="1"/>
                    </a:moveTo>
                    <a:cubicBezTo>
                      <a:pt x="29" y="1"/>
                      <a:pt x="20" y="4"/>
                      <a:pt x="17" y="11"/>
                    </a:cubicBezTo>
                    <a:cubicBezTo>
                      <a:pt x="1" y="44"/>
                      <a:pt x="385" y="261"/>
                      <a:pt x="886" y="478"/>
                    </a:cubicBezTo>
                    <a:cubicBezTo>
                      <a:pt x="1322" y="667"/>
                      <a:pt x="1695" y="806"/>
                      <a:pt x="1796" y="806"/>
                    </a:cubicBezTo>
                    <a:cubicBezTo>
                      <a:pt x="1811" y="806"/>
                      <a:pt x="1820" y="802"/>
                      <a:pt x="1822" y="796"/>
                    </a:cubicBezTo>
                    <a:cubicBezTo>
                      <a:pt x="1839" y="762"/>
                      <a:pt x="1454" y="545"/>
                      <a:pt x="953" y="328"/>
                    </a:cubicBezTo>
                    <a:cubicBezTo>
                      <a:pt x="517" y="139"/>
                      <a:pt x="145" y="1"/>
                      <a:pt x="44" y="1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6908732" y="3691693"/>
                <a:ext cx="42851" cy="54229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692" extrusionOk="0">
                    <a:moveTo>
                      <a:pt x="37" y="0"/>
                    </a:moveTo>
                    <a:cubicBezTo>
                      <a:pt x="36" y="0"/>
                      <a:pt x="35" y="1"/>
                      <a:pt x="34" y="1"/>
                    </a:cubicBezTo>
                    <a:cubicBezTo>
                      <a:pt x="0" y="18"/>
                      <a:pt x="151" y="502"/>
                      <a:pt x="502" y="970"/>
                    </a:cubicBezTo>
                    <a:cubicBezTo>
                      <a:pt x="849" y="1427"/>
                      <a:pt x="1240" y="1691"/>
                      <a:pt x="1297" y="1691"/>
                    </a:cubicBezTo>
                    <a:cubicBezTo>
                      <a:pt x="1300" y="1691"/>
                      <a:pt x="1303" y="1690"/>
                      <a:pt x="1304" y="1688"/>
                    </a:cubicBezTo>
                    <a:cubicBezTo>
                      <a:pt x="1337" y="1655"/>
                      <a:pt x="986" y="1338"/>
                      <a:pt x="652" y="870"/>
                    </a:cubicBezTo>
                    <a:cubicBezTo>
                      <a:pt x="308" y="427"/>
                      <a:pt x="92" y="0"/>
                      <a:pt x="37" y="0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6947833" y="3730794"/>
                <a:ext cx="56248" cy="88939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2775" extrusionOk="0">
                    <a:moveTo>
                      <a:pt x="1754" y="1"/>
                    </a:moveTo>
                    <a:cubicBezTo>
                      <a:pt x="1615" y="70"/>
                      <a:pt x="1453" y="105"/>
                      <a:pt x="1286" y="105"/>
                    </a:cubicBezTo>
                    <a:cubicBezTo>
                      <a:pt x="1253" y="105"/>
                      <a:pt x="1220" y="104"/>
                      <a:pt x="1186" y="101"/>
                    </a:cubicBezTo>
                    <a:cubicBezTo>
                      <a:pt x="1059" y="81"/>
                      <a:pt x="932" y="73"/>
                      <a:pt x="805" y="73"/>
                    </a:cubicBezTo>
                    <a:cubicBezTo>
                      <a:pt x="715" y="73"/>
                      <a:pt x="625" y="77"/>
                      <a:pt x="535" y="84"/>
                    </a:cubicBezTo>
                    <a:cubicBezTo>
                      <a:pt x="384" y="101"/>
                      <a:pt x="251" y="168"/>
                      <a:pt x="150" y="285"/>
                    </a:cubicBezTo>
                    <a:cubicBezTo>
                      <a:pt x="50" y="402"/>
                      <a:pt x="0" y="552"/>
                      <a:pt x="0" y="719"/>
                    </a:cubicBezTo>
                    <a:cubicBezTo>
                      <a:pt x="0" y="1855"/>
                      <a:pt x="33" y="2757"/>
                      <a:pt x="84" y="2774"/>
                    </a:cubicBezTo>
                    <a:cubicBezTo>
                      <a:pt x="134" y="2774"/>
                      <a:pt x="167" y="1838"/>
                      <a:pt x="184" y="719"/>
                    </a:cubicBezTo>
                    <a:cubicBezTo>
                      <a:pt x="150" y="485"/>
                      <a:pt x="317" y="268"/>
                      <a:pt x="551" y="234"/>
                    </a:cubicBezTo>
                    <a:cubicBezTo>
                      <a:pt x="769" y="218"/>
                      <a:pt x="986" y="218"/>
                      <a:pt x="1186" y="218"/>
                    </a:cubicBezTo>
                    <a:cubicBezTo>
                      <a:pt x="1208" y="220"/>
                      <a:pt x="1230" y="221"/>
                      <a:pt x="1251" y="221"/>
                    </a:cubicBezTo>
                    <a:cubicBezTo>
                      <a:pt x="1393" y="221"/>
                      <a:pt x="1521" y="176"/>
                      <a:pt x="1637" y="118"/>
                    </a:cubicBezTo>
                    <a:cubicBezTo>
                      <a:pt x="1738" y="67"/>
                      <a:pt x="1754" y="1"/>
                      <a:pt x="1754" y="1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</p:grpSp>
      </p:grpSp>
      <p:sp>
        <p:nvSpPr>
          <p:cNvPr id="152" name="TextBox 151"/>
          <p:cNvSpPr txBox="1"/>
          <p:nvPr/>
        </p:nvSpPr>
        <p:spPr>
          <a:xfrm>
            <a:off x="699036" y="1139950"/>
            <a:ext cx="385867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Hướng</a:t>
            </a:r>
            <a:r>
              <a:rPr lang="en-US" sz="1600" b="1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phát</a:t>
            </a:r>
            <a:r>
              <a:rPr lang="en-US" sz="1600" b="1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triển</a:t>
            </a:r>
            <a:r>
              <a:rPr lang="en-US" sz="1600" b="1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:</a:t>
            </a:r>
          </a:p>
          <a:p>
            <a:pPr marL="214313" indent="-214313">
              <a:buFontTx/>
              <a:buChar char="-"/>
            </a:pPr>
            <a:r>
              <a:rPr lang="en-US" smtClean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Xây dựng giao diện ứng dụng Responsive, tương thích với nhiều thiết bị màn hình.</a:t>
            </a:r>
            <a:endParaRPr lang="en-US" dirty="0">
              <a:solidFill>
                <a:srgbClr val="333E44"/>
              </a:solidFill>
              <a:latin typeface="+mj-lt"/>
              <a:cs typeface="Times New Roman" panose="02020603050405020304" pitchFamily="18" charset="0"/>
            </a:endParaRPr>
          </a:p>
          <a:p>
            <a:pPr marL="214313" indent="-214313">
              <a:buFontTx/>
              <a:buChar char="-"/>
            </a:pPr>
            <a:r>
              <a:rPr lang="en-US" smtClean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Tăng cường các lớp bảo mật.</a:t>
            </a:r>
            <a:endParaRPr lang="en-US" dirty="0">
              <a:solidFill>
                <a:srgbClr val="333E44"/>
              </a:solidFill>
              <a:latin typeface="+mj-lt"/>
              <a:cs typeface="Times New Roman" panose="02020603050405020304" pitchFamily="18" charset="0"/>
            </a:endParaRPr>
          </a:p>
          <a:p>
            <a:pPr marL="214313" indent="-214313">
              <a:buFontTx/>
              <a:buChar char="-"/>
            </a:pPr>
            <a:r>
              <a:rPr lang="en-US" smtClean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Cải thiện trải nghiệm người dung bằng cách nghiên cứu thêm những công nghệ áp dụng</a:t>
            </a:r>
            <a:endParaRPr lang="en-US" dirty="0">
              <a:solidFill>
                <a:srgbClr val="333E44"/>
              </a:solidFill>
              <a:latin typeface="+mj-lt"/>
              <a:cs typeface="Times New Roman" panose="02020603050405020304" pitchFamily="18" charset="0"/>
            </a:endParaRPr>
          </a:p>
          <a:p>
            <a:endParaRPr lang="en-US" sz="1200" b="1" dirty="0">
              <a:solidFill>
                <a:srgbClr val="333E44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4" name="Google Shape;1261;p36"/>
          <p:cNvSpPr txBox="1">
            <a:spLocks/>
          </p:cNvSpPr>
          <p:nvPr/>
        </p:nvSpPr>
        <p:spPr>
          <a:xfrm>
            <a:off x="425302" y="499730"/>
            <a:ext cx="6432698" cy="39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025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4.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Kết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luận</a:t>
            </a:r>
            <a:endParaRPr lang="en-US" sz="18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0" y="4808668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263238"/>
                </a:solidFill>
              </a:rPr>
              <a:t>17/17</a:t>
            </a:r>
            <a:endParaRPr lang="en-US" dirty="0">
              <a:solidFill>
                <a:srgbClr val="2632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56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6"/>
          <p:cNvSpPr txBox="1">
            <a:spLocks noGrp="1"/>
          </p:cNvSpPr>
          <p:nvPr>
            <p:ph type="title"/>
          </p:nvPr>
        </p:nvSpPr>
        <p:spPr>
          <a:xfrm>
            <a:off x="0" y="499730"/>
            <a:ext cx="6858000" cy="390719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NỘI DUNG</a:t>
            </a:r>
            <a:endParaRPr sz="20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71756565"/>
              </p:ext>
            </p:extLst>
          </p:nvPr>
        </p:nvGraphicFramePr>
        <p:xfrm>
          <a:off x="829340" y="1168210"/>
          <a:ext cx="5475767" cy="3212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20726" y="1446028"/>
            <a:ext cx="348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263238"/>
                </a:solidFill>
              </a:rPr>
              <a:t>1</a:t>
            </a:r>
            <a:endParaRPr lang="en-US" sz="2000" dirty="0">
              <a:solidFill>
                <a:srgbClr val="263238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21984" y="2193851"/>
            <a:ext cx="348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263238"/>
                </a:solidFill>
              </a:rPr>
              <a:t>2</a:t>
            </a:r>
            <a:endParaRPr lang="en-US" sz="2000" dirty="0">
              <a:solidFill>
                <a:srgbClr val="263238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21984" y="2941674"/>
            <a:ext cx="348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63238"/>
                </a:solidFill>
              </a:rPr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20726" y="3689497"/>
            <a:ext cx="348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63238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311;p59"/>
          <p:cNvSpPr txBox="1">
            <a:spLocks noGrp="1"/>
          </p:cNvSpPr>
          <p:nvPr>
            <p:ph type="title"/>
          </p:nvPr>
        </p:nvSpPr>
        <p:spPr>
          <a:xfrm>
            <a:off x="675043" y="560228"/>
            <a:ext cx="6067373" cy="1230847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l"/>
            <a:r>
              <a:rPr lang="en-US" sz="2100" dirty="0">
                <a:latin typeface="+mj-lt"/>
              </a:rPr>
              <a:t>C</a:t>
            </a:r>
            <a:r>
              <a:rPr lang="en" sz="2100" dirty="0">
                <a:latin typeface="+mj-lt"/>
              </a:rPr>
              <a:t>ảm ơn thầy cô và các bạn đã quan tâm theo dõi</a:t>
            </a:r>
            <a:endParaRPr sz="2100" dirty="0">
              <a:latin typeface="+mj-lt"/>
            </a:endParaRPr>
          </a:p>
        </p:txBody>
      </p:sp>
      <p:grpSp>
        <p:nvGrpSpPr>
          <p:cNvPr id="10" name="Google Shape;4107;p60"/>
          <p:cNvGrpSpPr/>
          <p:nvPr/>
        </p:nvGrpSpPr>
        <p:grpSpPr>
          <a:xfrm>
            <a:off x="1936081" y="1737135"/>
            <a:ext cx="3334562" cy="2110754"/>
            <a:chOff x="762915" y="2810815"/>
            <a:chExt cx="2485862" cy="1637114"/>
          </a:xfrm>
        </p:grpSpPr>
        <p:sp>
          <p:nvSpPr>
            <p:cNvPr id="11" name="Google Shape;4108;p60"/>
            <p:cNvSpPr/>
            <p:nvPr/>
          </p:nvSpPr>
          <p:spPr>
            <a:xfrm>
              <a:off x="2894240" y="3328647"/>
              <a:ext cx="200857" cy="132302"/>
            </a:xfrm>
            <a:custGeom>
              <a:avLst/>
              <a:gdLst/>
              <a:ahLst/>
              <a:cxnLst/>
              <a:rect l="l" t="t" r="r" b="b"/>
              <a:pathLst>
                <a:path w="6267" h="4128" extrusionOk="0">
                  <a:moveTo>
                    <a:pt x="1" y="1"/>
                  </a:moveTo>
                  <a:lnTo>
                    <a:pt x="1" y="4128"/>
                  </a:lnTo>
                  <a:lnTo>
                    <a:pt x="6267" y="4128"/>
                  </a:lnTo>
                  <a:lnTo>
                    <a:pt x="62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" name="Google Shape;4109;p60"/>
            <p:cNvSpPr/>
            <p:nvPr/>
          </p:nvSpPr>
          <p:spPr>
            <a:xfrm>
              <a:off x="2901227" y="3334544"/>
              <a:ext cx="186916" cy="120540"/>
            </a:xfrm>
            <a:custGeom>
              <a:avLst/>
              <a:gdLst/>
              <a:ahLst/>
              <a:cxnLst/>
              <a:rect l="l" t="t" r="r" b="b"/>
              <a:pathLst>
                <a:path w="5832" h="3761" extrusionOk="0">
                  <a:moveTo>
                    <a:pt x="0" y="1"/>
                  </a:moveTo>
                  <a:lnTo>
                    <a:pt x="0" y="3760"/>
                  </a:lnTo>
                  <a:lnTo>
                    <a:pt x="5831" y="3760"/>
                  </a:lnTo>
                  <a:lnTo>
                    <a:pt x="5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" name="Google Shape;4110;p60"/>
            <p:cNvSpPr/>
            <p:nvPr/>
          </p:nvSpPr>
          <p:spPr>
            <a:xfrm>
              <a:off x="2964398" y="3377940"/>
              <a:ext cx="61087" cy="33204"/>
            </a:xfrm>
            <a:custGeom>
              <a:avLst/>
              <a:gdLst/>
              <a:ahLst/>
              <a:cxnLst/>
              <a:rect l="l" t="t" r="r" b="b"/>
              <a:pathLst>
                <a:path w="1906" h="1036" extrusionOk="0">
                  <a:moveTo>
                    <a:pt x="1" y="0"/>
                  </a:moveTo>
                  <a:lnTo>
                    <a:pt x="1" y="1036"/>
                  </a:lnTo>
                  <a:lnTo>
                    <a:pt x="1905" y="1036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" name="Google Shape;4111;p60"/>
            <p:cNvSpPr/>
            <p:nvPr/>
          </p:nvSpPr>
          <p:spPr>
            <a:xfrm>
              <a:off x="2562234" y="3866831"/>
              <a:ext cx="222812" cy="10769"/>
            </a:xfrm>
            <a:custGeom>
              <a:avLst/>
              <a:gdLst/>
              <a:ahLst/>
              <a:cxnLst/>
              <a:rect l="l" t="t" r="r" b="b"/>
              <a:pathLst>
                <a:path w="6952" h="336" extrusionOk="0">
                  <a:moveTo>
                    <a:pt x="1" y="1"/>
                  </a:moveTo>
                  <a:lnTo>
                    <a:pt x="1" y="335"/>
                  </a:lnTo>
                  <a:lnTo>
                    <a:pt x="6951" y="335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" name="Google Shape;4112;p60"/>
            <p:cNvSpPr/>
            <p:nvPr/>
          </p:nvSpPr>
          <p:spPr>
            <a:xfrm>
              <a:off x="2485667" y="3720651"/>
              <a:ext cx="212075" cy="156949"/>
            </a:xfrm>
            <a:custGeom>
              <a:avLst/>
              <a:gdLst/>
              <a:ahLst/>
              <a:cxnLst/>
              <a:rect l="l" t="t" r="r" b="b"/>
              <a:pathLst>
                <a:path w="6617" h="4897" extrusionOk="0">
                  <a:moveTo>
                    <a:pt x="0" y="1"/>
                  </a:moveTo>
                  <a:lnTo>
                    <a:pt x="1303" y="4896"/>
                  </a:lnTo>
                  <a:lnTo>
                    <a:pt x="6617" y="4896"/>
                  </a:lnTo>
                  <a:lnTo>
                    <a:pt x="543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" name="Google Shape;4113;p60"/>
            <p:cNvSpPr/>
            <p:nvPr/>
          </p:nvSpPr>
          <p:spPr>
            <a:xfrm>
              <a:off x="2495282" y="3728150"/>
              <a:ext cx="192300" cy="137655"/>
            </a:xfrm>
            <a:custGeom>
              <a:avLst/>
              <a:gdLst/>
              <a:ahLst/>
              <a:cxnLst/>
              <a:rect l="l" t="t" r="r" b="b"/>
              <a:pathLst>
                <a:path w="6000" h="4295" extrusionOk="0">
                  <a:moveTo>
                    <a:pt x="1" y="0"/>
                  </a:moveTo>
                  <a:lnTo>
                    <a:pt x="1137" y="4295"/>
                  </a:lnTo>
                  <a:lnTo>
                    <a:pt x="5999" y="4295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" name="Google Shape;4114;p60"/>
            <p:cNvSpPr/>
            <p:nvPr/>
          </p:nvSpPr>
          <p:spPr>
            <a:xfrm>
              <a:off x="2441214" y="3909682"/>
              <a:ext cx="11282" cy="538216"/>
            </a:xfrm>
            <a:custGeom>
              <a:avLst/>
              <a:gdLst/>
              <a:ahLst/>
              <a:cxnLst/>
              <a:rect l="l" t="t" r="r" b="b"/>
              <a:pathLst>
                <a:path w="352" h="16793" extrusionOk="0">
                  <a:moveTo>
                    <a:pt x="0" y="1"/>
                  </a:moveTo>
                  <a:lnTo>
                    <a:pt x="0" y="16793"/>
                  </a:lnTo>
                  <a:lnTo>
                    <a:pt x="351" y="16793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" name="Google Shape;4115;p60"/>
            <p:cNvSpPr/>
            <p:nvPr/>
          </p:nvSpPr>
          <p:spPr>
            <a:xfrm>
              <a:off x="2452463" y="3911284"/>
              <a:ext cx="11282" cy="536613"/>
            </a:xfrm>
            <a:custGeom>
              <a:avLst/>
              <a:gdLst/>
              <a:ahLst/>
              <a:cxnLst/>
              <a:rect l="l" t="t" r="r" b="b"/>
              <a:pathLst>
                <a:path w="352" h="16743" extrusionOk="0">
                  <a:moveTo>
                    <a:pt x="0" y="1"/>
                  </a:moveTo>
                  <a:lnTo>
                    <a:pt x="0" y="16743"/>
                  </a:lnTo>
                  <a:lnTo>
                    <a:pt x="351" y="16743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" name="Google Shape;4116;p60"/>
            <p:cNvSpPr/>
            <p:nvPr/>
          </p:nvSpPr>
          <p:spPr>
            <a:xfrm>
              <a:off x="3135769" y="3909682"/>
              <a:ext cx="11282" cy="538216"/>
            </a:xfrm>
            <a:custGeom>
              <a:avLst/>
              <a:gdLst/>
              <a:ahLst/>
              <a:cxnLst/>
              <a:rect l="l" t="t" r="r" b="b"/>
              <a:pathLst>
                <a:path w="352" h="16793" extrusionOk="0">
                  <a:moveTo>
                    <a:pt x="0" y="1"/>
                  </a:moveTo>
                  <a:lnTo>
                    <a:pt x="0" y="16793"/>
                  </a:lnTo>
                  <a:lnTo>
                    <a:pt x="351" y="16793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" name="Google Shape;4117;p60"/>
            <p:cNvSpPr/>
            <p:nvPr/>
          </p:nvSpPr>
          <p:spPr>
            <a:xfrm>
              <a:off x="3147019" y="3911284"/>
              <a:ext cx="11282" cy="536613"/>
            </a:xfrm>
            <a:custGeom>
              <a:avLst/>
              <a:gdLst/>
              <a:ahLst/>
              <a:cxnLst/>
              <a:rect l="l" t="t" r="r" b="b"/>
              <a:pathLst>
                <a:path w="352" h="16743" extrusionOk="0">
                  <a:moveTo>
                    <a:pt x="0" y="1"/>
                  </a:moveTo>
                  <a:lnTo>
                    <a:pt x="0" y="16743"/>
                  </a:lnTo>
                  <a:lnTo>
                    <a:pt x="351" y="16743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" name="Google Shape;4118;p60"/>
            <p:cNvSpPr/>
            <p:nvPr/>
          </p:nvSpPr>
          <p:spPr>
            <a:xfrm>
              <a:off x="2393010" y="3878625"/>
              <a:ext cx="855767" cy="43941"/>
            </a:xfrm>
            <a:custGeom>
              <a:avLst/>
              <a:gdLst/>
              <a:ahLst/>
              <a:cxnLst/>
              <a:rect l="l" t="t" r="r" b="b"/>
              <a:pathLst>
                <a:path w="26701" h="1371" extrusionOk="0">
                  <a:moveTo>
                    <a:pt x="1" y="1"/>
                  </a:moveTo>
                  <a:lnTo>
                    <a:pt x="1" y="1371"/>
                  </a:lnTo>
                  <a:lnTo>
                    <a:pt x="26701" y="1371"/>
                  </a:lnTo>
                  <a:lnTo>
                    <a:pt x="267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" name="Google Shape;4119;p60"/>
            <p:cNvSpPr/>
            <p:nvPr/>
          </p:nvSpPr>
          <p:spPr>
            <a:xfrm>
              <a:off x="2764662" y="3922534"/>
              <a:ext cx="377036" cy="73394"/>
            </a:xfrm>
            <a:custGeom>
              <a:avLst/>
              <a:gdLst/>
              <a:ahLst/>
              <a:cxnLst/>
              <a:rect l="l" t="t" r="r" b="b"/>
              <a:pathLst>
                <a:path w="11764" h="2290" extrusionOk="0">
                  <a:moveTo>
                    <a:pt x="0" y="1"/>
                  </a:moveTo>
                  <a:lnTo>
                    <a:pt x="0" y="2290"/>
                  </a:lnTo>
                  <a:lnTo>
                    <a:pt x="11763" y="2290"/>
                  </a:lnTo>
                  <a:lnTo>
                    <a:pt x="1176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" name="Google Shape;4120;p60"/>
            <p:cNvSpPr/>
            <p:nvPr/>
          </p:nvSpPr>
          <p:spPr>
            <a:xfrm>
              <a:off x="2949943" y="3946090"/>
              <a:ext cx="19839" cy="16474"/>
            </a:xfrm>
            <a:custGeom>
              <a:avLst/>
              <a:gdLst/>
              <a:ahLst/>
              <a:cxnLst/>
              <a:rect l="l" t="t" r="r" b="b"/>
              <a:pathLst>
                <a:path w="619" h="514" extrusionOk="0">
                  <a:moveTo>
                    <a:pt x="351" y="1"/>
                  </a:moveTo>
                  <a:cubicBezTo>
                    <a:pt x="117" y="1"/>
                    <a:pt x="1" y="268"/>
                    <a:pt x="168" y="435"/>
                  </a:cubicBezTo>
                  <a:cubicBezTo>
                    <a:pt x="222" y="490"/>
                    <a:pt x="289" y="514"/>
                    <a:pt x="354" y="514"/>
                  </a:cubicBezTo>
                  <a:cubicBezTo>
                    <a:pt x="489" y="514"/>
                    <a:pt x="619" y="409"/>
                    <a:pt x="619" y="251"/>
                  </a:cubicBezTo>
                  <a:cubicBezTo>
                    <a:pt x="619" y="118"/>
                    <a:pt x="502" y="1"/>
                    <a:pt x="3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" name="Google Shape;4121;p60"/>
            <p:cNvSpPr/>
            <p:nvPr/>
          </p:nvSpPr>
          <p:spPr>
            <a:xfrm>
              <a:off x="2747515" y="4043554"/>
              <a:ext cx="168198" cy="96438"/>
            </a:xfrm>
            <a:custGeom>
              <a:avLst/>
              <a:gdLst/>
              <a:ahLst/>
              <a:cxnLst/>
              <a:rect l="l" t="t" r="r" b="b"/>
              <a:pathLst>
                <a:path w="5248" h="3009" extrusionOk="0">
                  <a:moveTo>
                    <a:pt x="986" y="1"/>
                  </a:moveTo>
                  <a:cubicBezTo>
                    <a:pt x="452" y="1"/>
                    <a:pt x="1" y="435"/>
                    <a:pt x="1" y="987"/>
                  </a:cubicBezTo>
                  <a:lnTo>
                    <a:pt x="1" y="2407"/>
                  </a:lnTo>
                  <a:cubicBezTo>
                    <a:pt x="1" y="2741"/>
                    <a:pt x="268" y="3008"/>
                    <a:pt x="585" y="3008"/>
                  </a:cubicBezTo>
                  <a:lnTo>
                    <a:pt x="5214" y="3008"/>
                  </a:lnTo>
                  <a:lnTo>
                    <a:pt x="524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" name="Google Shape;4122;p60"/>
            <p:cNvSpPr/>
            <p:nvPr/>
          </p:nvSpPr>
          <p:spPr>
            <a:xfrm>
              <a:off x="2749663" y="4139961"/>
              <a:ext cx="329378" cy="28396"/>
            </a:xfrm>
            <a:custGeom>
              <a:avLst/>
              <a:gdLst/>
              <a:ahLst/>
              <a:cxnLst/>
              <a:rect l="l" t="t" r="r" b="b"/>
              <a:pathLst>
                <a:path w="10277" h="886" extrusionOk="0">
                  <a:moveTo>
                    <a:pt x="602" y="0"/>
                  </a:moveTo>
                  <a:cubicBezTo>
                    <a:pt x="1" y="0"/>
                    <a:pt x="1" y="886"/>
                    <a:pt x="602" y="886"/>
                  </a:cubicBezTo>
                  <a:lnTo>
                    <a:pt x="9675" y="886"/>
                  </a:lnTo>
                  <a:cubicBezTo>
                    <a:pt x="10276" y="886"/>
                    <a:pt x="10276" y="0"/>
                    <a:pt x="967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" name="Google Shape;4123;p60"/>
            <p:cNvSpPr/>
            <p:nvPr/>
          </p:nvSpPr>
          <p:spPr>
            <a:xfrm>
              <a:off x="2857287" y="3754912"/>
              <a:ext cx="304763" cy="386138"/>
            </a:xfrm>
            <a:custGeom>
              <a:avLst/>
              <a:gdLst/>
              <a:ahLst/>
              <a:cxnLst/>
              <a:rect l="l" t="t" r="r" b="b"/>
              <a:pathLst>
                <a:path w="9509" h="12048" extrusionOk="0">
                  <a:moveTo>
                    <a:pt x="3176" y="1"/>
                  </a:moveTo>
                  <a:lnTo>
                    <a:pt x="1" y="11981"/>
                  </a:lnTo>
                  <a:lnTo>
                    <a:pt x="6768" y="12048"/>
                  </a:lnTo>
                  <a:lnTo>
                    <a:pt x="9324" y="1538"/>
                  </a:lnTo>
                  <a:cubicBezTo>
                    <a:pt x="9508" y="803"/>
                    <a:pt x="8940" y="84"/>
                    <a:pt x="8171" y="84"/>
                  </a:cubicBezTo>
                  <a:lnTo>
                    <a:pt x="317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" name="Google Shape;4124;p60"/>
            <p:cNvSpPr/>
            <p:nvPr/>
          </p:nvSpPr>
          <p:spPr>
            <a:xfrm>
              <a:off x="3011543" y="4168325"/>
              <a:ext cx="76055" cy="278514"/>
            </a:xfrm>
            <a:custGeom>
              <a:avLst/>
              <a:gdLst/>
              <a:ahLst/>
              <a:cxnLst/>
              <a:rect l="l" t="t" r="r" b="b"/>
              <a:pathLst>
                <a:path w="2373" h="8690" extrusionOk="0">
                  <a:moveTo>
                    <a:pt x="0" y="1"/>
                  </a:moveTo>
                  <a:lnTo>
                    <a:pt x="1955" y="8689"/>
                  </a:lnTo>
                  <a:lnTo>
                    <a:pt x="2373" y="8689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" name="Google Shape;4125;p60"/>
            <p:cNvSpPr/>
            <p:nvPr/>
          </p:nvSpPr>
          <p:spPr>
            <a:xfrm>
              <a:off x="2898535" y="4168325"/>
              <a:ext cx="78747" cy="278514"/>
            </a:xfrm>
            <a:custGeom>
              <a:avLst/>
              <a:gdLst/>
              <a:ahLst/>
              <a:cxnLst/>
              <a:rect l="l" t="t" r="r" b="b"/>
              <a:pathLst>
                <a:path w="2457" h="8690" extrusionOk="0">
                  <a:moveTo>
                    <a:pt x="1" y="1"/>
                  </a:moveTo>
                  <a:lnTo>
                    <a:pt x="2056" y="8689"/>
                  </a:lnTo>
                  <a:lnTo>
                    <a:pt x="2457" y="8689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9" name="Google Shape;4126;p60"/>
            <p:cNvSpPr/>
            <p:nvPr/>
          </p:nvSpPr>
          <p:spPr>
            <a:xfrm>
              <a:off x="2744855" y="4168325"/>
              <a:ext cx="85157" cy="278514"/>
            </a:xfrm>
            <a:custGeom>
              <a:avLst/>
              <a:gdLst/>
              <a:ahLst/>
              <a:cxnLst/>
              <a:rect l="l" t="t" r="r" b="b"/>
              <a:pathLst>
                <a:path w="2657" h="8690" extrusionOk="0">
                  <a:moveTo>
                    <a:pt x="1771" y="1"/>
                  </a:moveTo>
                  <a:lnTo>
                    <a:pt x="0" y="8689"/>
                  </a:lnTo>
                  <a:lnTo>
                    <a:pt x="401" y="8689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0" name="Google Shape;4127;p60"/>
            <p:cNvSpPr/>
            <p:nvPr/>
          </p:nvSpPr>
          <p:spPr>
            <a:xfrm>
              <a:off x="2837480" y="3754912"/>
              <a:ext cx="139802" cy="384536"/>
            </a:xfrm>
            <a:custGeom>
              <a:avLst/>
              <a:gdLst/>
              <a:ahLst/>
              <a:cxnLst/>
              <a:rect l="l" t="t" r="r" b="b"/>
              <a:pathLst>
                <a:path w="4362" h="11998" extrusionOk="0">
                  <a:moveTo>
                    <a:pt x="3660" y="1"/>
                  </a:moveTo>
                  <a:cubicBezTo>
                    <a:pt x="2841" y="1"/>
                    <a:pt x="2123" y="586"/>
                    <a:pt x="1989" y="1388"/>
                  </a:cubicBezTo>
                  <a:lnTo>
                    <a:pt x="1" y="11998"/>
                  </a:lnTo>
                  <a:lnTo>
                    <a:pt x="1889" y="11998"/>
                  </a:lnTo>
                  <a:lnTo>
                    <a:pt x="436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1" name="Google Shape;4128;p60"/>
            <p:cNvSpPr/>
            <p:nvPr/>
          </p:nvSpPr>
          <p:spPr>
            <a:xfrm>
              <a:off x="2669858" y="2810815"/>
              <a:ext cx="114643" cy="115188"/>
            </a:xfrm>
            <a:custGeom>
              <a:avLst/>
              <a:gdLst/>
              <a:ahLst/>
              <a:cxnLst/>
              <a:rect l="l" t="t" r="r" b="b"/>
              <a:pathLst>
                <a:path w="3577" h="3594" extrusionOk="0">
                  <a:moveTo>
                    <a:pt x="586" y="903"/>
                  </a:moveTo>
                  <a:cubicBezTo>
                    <a:pt x="669" y="786"/>
                    <a:pt x="753" y="686"/>
                    <a:pt x="870" y="619"/>
                  </a:cubicBezTo>
                  <a:lnTo>
                    <a:pt x="803" y="251"/>
                  </a:lnTo>
                  <a:lnTo>
                    <a:pt x="1354" y="17"/>
                  </a:lnTo>
                  <a:lnTo>
                    <a:pt x="1572" y="301"/>
                  </a:lnTo>
                  <a:cubicBezTo>
                    <a:pt x="1705" y="285"/>
                    <a:pt x="1839" y="285"/>
                    <a:pt x="1973" y="301"/>
                  </a:cubicBezTo>
                  <a:lnTo>
                    <a:pt x="2173" y="1"/>
                  </a:lnTo>
                  <a:lnTo>
                    <a:pt x="2741" y="235"/>
                  </a:lnTo>
                  <a:lnTo>
                    <a:pt x="2691" y="586"/>
                  </a:lnTo>
                  <a:cubicBezTo>
                    <a:pt x="2791" y="669"/>
                    <a:pt x="2892" y="769"/>
                    <a:pt x="2975" y="870"/>
                  </a:cubicBezTo>
                  <a:lnTo>
                    <a:pt x="3326" y="803"/>
                  </a:lnTo>
                  <a:lnTo>
                    <a:pt x="3577" y="1371"/>
                  </a:lnTo>
                  <a:lnTo>
                    <a:pt x="3276" y="1588"/>
                  </a:lnTo>
                  <a:cubicBezTo>
                    <a:pt x="3293" y="1705"/>
                    <a:pt x="3293" y="1839"/>
                    <a:pt x="3276" y="1972"/>
                  </a:cubicBezTo>
                  <a:lnTo>
                    <a:pt x="3577" y="2190"/>
                  </a:lnTo>
                  <a:lnTo>
                    <a:pt x="3359" y="2758"/>
                  </a:lnTo>
                  <a:lnTo>
                    <a:pt x="2992" y="2691"/>
                  </a:lnTo>
                  <a:cubicBezTo>
                    <a:pt x="2908" y="2808"/>
                    <a:pt x="2825" y="2891"/>
                    <a:pt x="2708" y="2975"/>
                  </a:cubicBezTo>
                  <a:lnTo>
                    <a:pt x="2775" y="3342"/>
                  </a:lnTo>
                  <a:lnTo>
                    <a:pt x="2223" y="3576"/>
                  </a:lnTo>
                  <a:lnTo>
                    <a:pt x="2006" y="3276"/>
                  </a:lnTo>
                  <a:cubicBezTo>
                    <a:pt x="1872" y="3309"/>
                    <a:pt x="1739" y="3309"/>
                    <a:pt x="1605" y="3292"/>
                  </a:cubicBezTo>
                  <a:lnTo>
                    <a:pt x="1388" y="3593"/>
                  </a:lnTo>
                  <a:lnTo>
                    <a:pt x="836" y="3359"/>
                  </a:lnTo>
                  <a:lnTo>
                    <a:pt x="886" y="2992"/>
                  </a:lnTo>
                  <a:cubicBezTo>
                    <a:pt x="786" y="2925"/>
                    <a:pt x="686" y="2824"/>
                    <a:pt x="602" y="2724"/>
                  </a:cubicBezTo>
                  <a:lnTo>
                    <a:pt x="235" y="2791"/>
                  </a:lnTo>
                  <a:lnTo>
                    <a:pt x="1" y="2223"/>
                  </a:lnTo>
                  <a:lnTo>
                    <a:pt x="302" y="2006"/>
                  </a:lnTo>
                  <a:cubicBezTo>
                    <a:pt x="285" y="1872"/>
                    <a:pt x="285" y="1738"/>
                    <a:pt x="302" y="1605"/>
                  </a:cubicBezTo>
                  <a:lnTo>
                    <a:pt x="1" y="1404"/>
                  </a:lnTo>
                  <a:lnTo>
                    <a:pt x="218" y="836"/>
                  </a:lnTo>
                  <a:close/>
                  <a:moveTo>
                    <a:pt x="1187" y="1521"/>
                  </a:moveTo>
                  <a:cubicBezTo>
                    <a:pt x="970" y="2073"/>
                    <a:pt x="1521" y="2607"/>
                    <a:pt x="2056" y="2373"/>
                  </a:cubicBezTo>
                  <a:cubicBezTo>
                    <a:pt x="2591" y="2139"/>
                    <a:pt x="2591" y="1388"/>
                    <a:pt x="2039" y="1170"/>
                  </a:cubicBezTo>
                  <a:cubicBezTo>
                    <a:pt x="1705" y="1037"/>
                    <a:pt x="1321" y="1187"/>
                    <a:pt x="1187" y="152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2" name="Google Shape;4129;p60"/>
            <p:cNvSpPr/>
            <p:nvPr/>
          </p:nvSpPr>
          <p:spPr>
            <a:xfrm>
              <a:off x="2748060" y="2861166"/>
              <a:ext cx="403798" cy="403798"/>
            </a:xfrm>
            <a:custGeom>
              <a:avLst/>
              <a:gdLst/>
              <a:ahLst/>
              <a:cxnLst/>
              <a:rect l="l" t="t" r="r" b="b"/>
              <a:pathLst>
                <a:path w="12599" h="12599" extrusionOk="0">
                  <a:moveTo>
                    <a:pt x="2089" y="3142"/>
                  </a:moveTo>
                  <a:cubicBezTo>
                    <a:pt x="2356" y="2774"/>
                    <a:pt x="2690" y="2440"/>
                    <a:pt x="3058" y="2156"/>
                  </a:cubicBezTo>
                  <a:lnTo>
                    <a:pt x="2824" y="886"/>
                  </a:lnTo>
                  <a:lnTo>
                    <a:pt x="4796" y="34"/>
                  </a:lnTo>
                  <a:lnTo>
                    <a:pt x="5548" y="1086"/>
                  </a:lnTo>
                  <a:cubicBezTo>
                    <a:pt x="6015" y="1020"/>
                    <a:pt x="6483" y="1020"/>
                    <a:pt x="6951" y="1070"/>
                  </a:cubicBezTo>
                  <a:lnTo>
                    <a:pt x="7686" y="0"/>
                  </a:lnTo>
                  <a:lnTo>
                    <a:pt x="9675" y="802"/>
                  </a:lnTo>
                  <a:lnTo>
                    <a:pt x="9457" y="2089"/>
                  </a:lnTo>
                  <a:cubicBezTo>
                    <a:pt x="9842" y="2356"/>
                    <a:pt x="10176" y="2690"/>
                    <a:pt x="10460" y="3058"/>
                  </a:cubicBezTo>
                  <a:lnTo>
                    <a:pt x="11730" y="2824"/>
                  </a:lnTo>
                  <a:lnTo>
                    <a:pt x="12565" y="4796"/>
                  </a:lnTo>
                  <a:lnTo>
                    <a:pt x="11529" y="5548"/>
                  </a:lnTo>
                  <a:cubicBezTo>
                    <a:pt x="11596" y="6015"/>
                    <a:pt x="11596" y="6483"/>
                    <a:pt x="11546" y="6951"/>
                  </a:cubicBezTo>
                  <a:lnTo>
                    <a:pt x="12599" y="7686"/>
                  </a:lnTo>
                  <a:lnTo>
                    <a:pt x="11813" y="9675"/>
                  </a:lnTo>
                  <a:lnTo>
                    <a:pt x="10527" y="9457"/>
                  </a:lnTo>
                  <a:cubicBezTo>
                    <a:pt x="10243" y="9842"/>
                    <a:pt x="9925" y="10176"/>
                    <a:pt x="9558" y="10460"/>
                  </a:cubicBezTo>
                  <a:lnTo>
                    <a:pt x="9792" y="11730"/>
                  </a:lnTo>
                  <a:lnTo>
                    <a:pt x="7820" y="12565"/>
                  </a:lnTo>
                  <a:lnTo>
                    <a:pt x="7051" y="11529"/>
                  </a:lnTo>
                  <a:cubicBezTo>
                    <a:pt x="6600" y="11596"/>
                    <a:pt x="6132" y="11596"/>
                    <a:pt x="5665" y="11546"/>
                  </a:cubicBezTo>
                  <a:lnTo>
                    <a:pt x="4929" y="12599"/>
                  </a:lnTo>
                  <a:lnTo>
                    <a:pt x="2941" y="11797"/>
                  </a:lnTo>
                  <a:lnTo>
                    <a:pt x="3142" y="10527"/>
                  </a:lnTo>
                  <a:cubicBezTo>
                    <a:pt x="2774" y="10243"/>
                    <a:pt x="2440" y="9925"/>
                    <a:pt x="2156" y="9558"/>
                  </a:cubicBezTo>
                  <a:lnTo>
                    <a:pt x="886" y="9792"/>
                  </a:lnTo>
                  <a:lnTo>
                    <a:pt x="34" y="7820"/>
                  </a:lnTo>
                  <a:lnTo>
                    <a:pt x="1086" y="7051"/>
                  </a:lnTo>
                  <a:cubicBezTo>
                    <a:pt x="1020" y="6600"/>
                    <a:pt x="1020" y="6132"/>
                    <a:pt x="1070" y="5665"/>
                  </a:cubicBezTo>
                  <a:lnTo>
                    <a:pt x="0" y="4929"/>
                  </a:lnTo>
                  <a:lnTo>
                    <a:pt x="802" y="2941"/>
                  </a:lnTo>
                  <a:close/>
                  <a:moveTo>
                    <a:pt x="4211" y="5364"/>
                  </a:moveTo>
                  <a:cubicBezTo>
                    <a:pt x="3442" y="7252"/>
                    <a:pt x="5364" y="9123"/>
                    <a:pt x="7235" y="8321"/>
                  </a:cubicBezTo>
                  <a:cubicBezTo>
                    <a:pt x="9123" y="7519"/>
                    <a:pt x="9090" y="4846"/>
                    <a:pt x="7202" y="4077"/>
                  </a:cubicBezTo>
                  <a:cubicBezTo>
                    <a:pt x="6015" y="3609"/>
                    <a:pt x="4679" y="4177"/>
                    <a:pt x="4211" y="5364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3" name="Google Shape;4130;p60"/>
            <p:cNvSpPr/>
            <p:nvPr/>
          </p:nvSpPr>
          <p:spPr>
            <a:xfrm>
              <a:off x="2520473" y="3035742"/>
              <a:ext cx="198710" cy="198710"/>
            </a:xfrm>
            <a:custGeom>
              <a:avLst/>
              <a:gdLst/>
              <a:ahLst/>
              <a:cxnLst/>
              <a:rect l="l" t="t" r="r" b="b"/>
              <a:pathLst>
                <a:path w="6200" h="6200" extrusionOk="0">
                  <a:moveTo>
                    <a:pt x="3109" y="1923"/>
                  </a:moveTo>
                  <a:cubicBezTo>
                    <a:pt x="3249" y="1923"/>
                    <a:pt x="3390" y="1950"/>
                    <a:pt x="3526" y="2005"/>
                  </a:cubicBezTo>
                  <a:cubicBezTo>
                    <a:pt x="4461" y="2373"/>
                    <a:pt x="4478" y="3693"/>
                    <a:pt x="3559" y="4094"/>
                  </a:cubicBezTo>
                  <a:cubicBezTo>
                    <a:pt x="3409" y="4155"/>
                    <a:pt x="3260" y="4184"/>
                    <a:pt x="3115" y="4184"/>
                  </a:cubicBezTo>
                  <a:cubicBezTo>
                    <a:pt x="2357" y="4184"/>
                    <a:pt x="1747" y="3409"/>
                    <a:pt x="2055" y="2624"/>
                  </a:cubicBezTo>
                  <a:cubicBezTo>
                    <a:pt x="2233" y="2191"/>
                    <a:pt x="2663" y="1923"/>
                    <a:pt x="3109" y="1923"/>
                  </a:cubicBezTo>
                  <a:close/>
                  <a:moveTo>
                    <a:pt x="2356" y="0"/>
                  </a:moveTo>
                  <a:lnTo>
                    <a:pt x="1387" y="418"/>
                  </a:lnTo>
                  <a:lnTo>
                    <a:pt x="1487" y="1053"/>
                  </a:lnTo>
                  <a:cubicBezTo>
                    <a:pt x="1320" y="1187"/>
                    <a:pt x="1153" y="1354"/>
                    <a:pt x="1019" y="1537"/>
                  </a:cubicBezTo>
                  <a:lnTo>
                    <a:pt x="385" y="1437"/>
                  </a:lnTo>
                  <a:lnTo>
                    <a:pt x="0" y="2423"/>
                  </a:lnTo>
                  <a:lnTo>
                    <a:pt x="518" y="2774"/>
                  </a:lnTo>
                  <a:cubicBezTo>
                    <a:pt x="485" y="3008"/>
                    <a:pt x="485" y="3242"/>
                    <a:pt x="518" y="3459"/>
                  </a:cubicBezTo>
                  <a:lnTo>
                    <a:pt x="17" y="3843"/>
                  </a:lnTo>
                  <a:lnTo>
                    <a:pt x="418" y="4812"/>
                  </a:lnTo>
                  <a:lnTo>
                    <a:pt x="1053" y="4695"/>
                  </a:lnTo>
                  <a:cubicBezTo>
                    <a:pt x="1187" y="4879"/>
                    <a:pt x="1354" y="5030"/>
                    <a:pt x="1537" y="5180"/>
                  </a:cubicBezTo>
                  <a:lnTo>
                    <a:pt x="1437" y="5798"/>
                  </a:lnTo>
                  <a:lnTo>
                    <a:pt x="2423" y="6199"/>
                  </a:lnTo>
                  <a:lnTo>
                    <a:pt x="2774" y="5664"/>
                  </a:lnTo>
                  <a:cubicBezTo>
                    <a:pt x="2891" y="5681"/>
                    <a:pt x="3008" y="5690"/>
                    <a:pt x="3123" y="5690"/>
                  </a:cubicBezTo>
                  <a:cubicBezTo>
                    <a:pt x="3238" y="5690"/>
                    <a:pt x="3350" y="5681"/>
                    <a:pt x="3459" y="5664"/>
                  </a:cubicBezTo>
                  <a:lnTo>
                    <a:pt x="3843" y="6182"/>
                  </a:lnTo>
                  <a:lnTo>
                    <a:pt x="4812" y="5765"/>
                  </a:lnTo>
                  <a:lnTo>
                    <a:pt x="4695" y="5130"/>
                  </a:lnTo>
                  <a:cubicBezTo>
                    <a:pt x="4879" y="4996"/>
                    <a:pt x="5030" y="4829"/>
                    <a:pt x="5180" y="4645"/>
                  </a:cubicBezTo>
                  <a:lnTo>
                    <a:pt x="5798" y="4746"/>
                  </a:lnTo>
                  <a:lnTo>
                    <a:pt x="6199" y="3776"/>
                  </a:lnTo>
                  <a:lnTo>
                    <a:pt x="5664" y="3409"/>
                  </a:lnTo>
                  <a:cubicBezTo>
                    <a:pt x="5698" y="3175"/>
                    <a:pt x="5698" y="2958"/>
                    <a:pt x="5664" y="2724"/>
                  </a:cubicBezTo>
                  <a:lnTo>
                    <a:pt x="6182" y="2356"/>
                  </a:lnTo>
                  <a:lnTo>
                    <a:pt x="5765" y="1387"/>
                  </a:lnTo>
                  <a:lnTo>
                    <a:pt x="5146" y="1487"/>
                  </a:lnTo>
                  <a:cubicBezTo>
                    <a:pt x="4996" y="1320"/>
                    <a:pt x="4829" y="1153"/>
                    <a:pt x="4645" y="1020"/>
                  </a:cubicBezTo>
                  <a:lnTo>
                    <a:pt x="4745" y="385"/>
                  </a:lnTo>
                  <a:lnTo>
                    <a:pt x="3776" y="0"/>
                  </a:lnTo>
                  <a:lnTo>
                    <a:pt x="3409" y="518"/>
                  </a:lnTo>
                  <a:cubicBezTo>
                    <a:pt x="3292" y="502"/>
                    <a:pt x="3179" y="493"/>
                    <a:pt x="3066" y="493"/>
                  </a:cubicBezTo>
                  <a:cubicBezTo>
                    <a:pt x="2953" y="493"/>
                    <a:pt x="2841" y="502"/>
                    <a:pt x="2724" y="518"/>
                  </a:cubicBezTo>
                  <a:lnTo>
                    <a:pt x="23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4" name="Google Shape;4131;p60"/>
            <p:cNvSpPr/>
            <p:nvPr/>
          </p:nvSpPr>
          <p:spPr>
            <a:xfrm>
              <a:off x="2582586" y="3096573"/>
              <a:ext cx="77689" cy="74132"/>
            </a:xfrm>
            <a:custGeom>
              <a:avLst/>
              <a:gdLst/>
              <a:ahLst/>
              <a:cxnLst/>
              <a:rect l="l" t="t" r="r" b="b"/>
              <a:pathLst>
                <a:path w="2424" h="2313" extrusionOk="0">
                  <a:moveTo>
                    <a:pt x="1158" y="0"/>
                  </a:moveTo>
                  <a:cubicBezTo>
                    <a:pt x="1058" y="0"/>
                    <a:pt x="961" y="13"/>
                    <a:pt x="869" y="40"/>
                  </a:cubicBezTo>
                  <a:cubicBezTo>
                    <a:pt x="619" y="107"/>
                    <a:pt x="401" y="258"/>
                    <a:pt x="251" y="475"/>
                  </a:cubicBezTo>
                  <a:cubicBezTo>
                    <a:pt x="201" y="558"/>
                    <a:pt x="151" y="642"/>
                    <a:pt x="117" y="726"/>
                  </a:cubicBezTo>
                  <a:cubicBezTo>
                    <a:pt x="134" y="726"/>
                    <a:pt x="168" y="642"/>
                    <a:pt x="268" y="492"/>
                  </a:cubicBezTo>
                  <a:cubicBezTo>
                    <a:pt x="418" y="291"/>
                    <a:pt x="635" y="157"/>
                    <a:pt x="886" y="91"/>
                  </a:cubicBezTo>
                  <a:cubicBezTo>
                    <a:pt x="983" y="63"/>
                    <a:pt x="1082" y="49"/>
                    <a:pt x="1182" y="49"/>
                  </a:cubicBezTo>
                  <a:cubicBezTo>
                    <a:pt x="1442" y="49"/>
                    <a:pt x="1700" y="143"/>
                    <a:pt x="1905" y="325"/>
                  </a:cubicBezTo>
                  <a:cubicBezTo>
                    <a:pt x="2072" y="475"/>
                    <a:pt x="2189" y="675"/>
                    <a:pt x="2239" y="876"/>
                  </a:cubicBezTo>
                  <a:cubicBezTo>
                    <a:pt x="2356" y="1344"/>
                    <a:pt x="2156" y="1828"/>
                    <a:pt x="1755" y="2079"/>
                  </a:cubicBezTo>
                  <a:cubicBezTo>
                    <a:pt x="1590" y="2184"/>
                    <a:pt x="1398" y="2249"/>
                    <a:pt x="1203" y="2249"/>
                  </a:cubicBezTo>
                  <a:cubicBezTo>
                    <a:pt x="1181" y="2249"/>
                    <a:pt x="1159" y="2248"/>
                    <a:pt x="1137" y="2246"/>
                  </a:cubicBezTo>
                  <a:cubicBezTo>
                    <a:pt x="769" y="2246"/>
                    <a:pt x="418" y="2046"/>
                    <a:pt x="218" y="1711"/>
                  </a:cubicBezTo>
                  <a:cubicBezTo>
                    <a:pt x="101" y="1511"/>
                    <a:pt x="34" y="1244"/>
                    <a:pt x="67" y="993"/>
                  </a:cubicBezTo>
                  <a:cubicBezTo>
                    <a:pt x="84" y="826"/>
                    <a:pt x="134" y="726"/>
                    <a:pt x="134" y="726"/>
                  </a:cubicBezTo>
                  <a:lnTo>
                    <a:pt x="134" y="726"/>
                  </a:lnTo>
                  <a:cubicBezTo>
                    <a:pt x="84" y="809"/>
                    <a:pt x="51" y="909"/>
                    <a:pt x="51" y="993"/>
                  </a:cubicBezTo>
                  <a:cubicBezTo>
                    <a:pt x="0" y="1260"/>
                    <a:pt x="51" y="1511"/>
                    <a:pt x="184" y="1745"/>
                  </a:cubicBezTo>
                  <a:cubicBezTo>
                    <a:pt x="268" y="1895"/>
                    <a:pt x="401" y="2029"/>
                    <a:pt x="552" y="2129"/>
                  </a:cubicBezTo>
                  <a:cubicBezTo>
                    <a:pt x="719" y="2246"/>
                    <a:pt x="919" y="2296"/>
                    <a:pt x="1137" y="2313"/>
                  </a:cubicBezTo>
                  <a:cubicBezTo>
                    <a:pt x="1371" y="2313"/>
                    <a:pt x="1588" y="2263"/>
                    <a:pt x="1788" y="2129"/>
                  </a:cubicBezTo>
                  <a:cubicBezTo>
                    <a:pt x="2223" y="1878"/>
                    <a:pt x="2423" y="1360"/>
                    <a:pt x="2290" y="859"/>
                  </a:cubicBezTo>
                  <a:cubicBezTo>
                    <a:pt x="2239" y="642"/>
                    <a:pt x="2122" y="442"/>
                    <a:pt x="1939" y="291"/>
                  </a:cubicBezTo>
                  <a:cubicBezTo>
                    <a:pt x="1788" y="157"/>
                    <a:pt x="1604" y="57"/>
                    <a:pt x="1404" y="24"/>
                  </a:cubicBezTo>
                  <a:cubicBezTo>
                    <a:pt x="1321" y="9"/>
                    <a:pt x="1239" y="0"/>
                    <a:pt x="11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5" name="Google Shape;4132;p60"/>
            <p:cNvSpPr/>
            <p:nvPr/>
          </p:nvSpPr>
          <p:spPr>
            <a:xfrm>
              <a:off x="2519384" y="3034652"/>
              <a:ext cx="200857" cy="200857"/>
            </a:xfrm>
            <a:custGeom>
              <a:avLst/>
              <a:gdLst/>
              <a:ahLst/>
              <a:cxnLst/>
              <a:rect l="l" t="t" r="r" b="b"/>
              <a:pathLst>
                <a:path w="6267" h="6267" extrusionOk="0">
                  <a:moveTo>
                    <a:pt x="1154" y="1438"/>
                  </a:moveTo>
                  <a:cubicBezTo>
                    <a:pt x="1131" y="1460"/>
                    <a:pt x="1109" y="1490"/>
                    <a:pt x="1092" y="1512"/>
                  </a:cubicBezTo>
                  <a:lnTo>
                    <a:pt x="1092" y="1512"/>
                  </a:lnTo>
                  <a:lnTo>
                    <a:pt x="1154" y="1438"/>
                  </a:lnTo>
                  <a:close/>
                  <a:moveTo>
                    <a:pt x="1092" y="1512"/>
                  </a:moveTo>
                  <a:lnTo>
                    <a:pt x="1070" y="1538"/>
                  </a:lnTo>
                  <a:cubicBezTo>
                    <a:pt x="1076" y="1533"/>
                    <a:pt x="1083" y="1523"/>
                    <a:pt x="1092" y="1512"/>
                  </a:cubicBezTo>
                  <a:close/>
                  <a:moveTo>
                    <a:pt x="3794" y="1"/>
                  </a:moveTo>
                  <a:lnTo>
                    <a:pt x="3794" y="18"/>
                  </a:lnTo>
                  <a:lnTo>
                    <a:pt x="3438" y="519"/>
                  </a:lnTo>
                  <a:lnTo>
                    <a:pt x="3438" y="519"/>
                  </a:lnTo>
                  <a:cubicBezTo>
                    <a:pt x="3343" y="512"/>
                    <a:pt x="3250" y="508"/>
                    <a:pt x="3158" y="508"/>
                  </a:cubicBezTo>
                  <a:cubicBezTo>
                    <a:pt x="3027" y="508"/>
                    <a:pt x="2898" y="516"/>
                    <a:pt x="2762" y="535"/>
                  </a:cubicBezTo>
                  <a:lnTo>
                    <a:pt x="2762" y="535"/>
                  </a:lnTo>
                  <a:lnTo>
                    <a:pt x="2407" y="34"/>
                  </a:lnTo>
                  <a:lnTo>
                    <a:pt x="2390" y="18"/>
                  </a:lnTo>
                  <a:lnTo>
                    <a:pt x="2373" y="18"/>
                  </a:lnTo>
                  <a:lnTo>
                    <a:pt x="1404" y="435"/>
                  </a:lnTo>
                  <a:lnTo>
                    <a:pt x="1404" y="452"/>
                  </a:lnTo>
                  <a:cubicBezTo>
                    <a:pt x="1453" y="696"/>
                    <a:pt x="1486" y="908"/>
                    <a:pt x="1518" y="1073"/>
                  </a:cubicBezTo>
                  <a:lnTo>
                    <a:pt x="1518" y="1073"/>
                  </a:lnTo>
                  <a:cubicBezTo>
                    <a:pt x="1386" y="1189"/>
                    <a:pt x="1253" y="1305"/>
                    <a:pt x="1154" y="1438"/>
                  </a:cubicBezTo>
                  <a:cubicBezTo>
                    <a:pt x="1271" y="1321"/>
                    <a:pt x="1404" y="1187"/>
                    <a:pt x="1538" y="1087"/>
                  </a:cubicBezTo>
                  <a:lnTo>
                    <a:pt x="1439" y="461"/>
                  </a:lnTo>
                  <a:lnTo>
                    <a:pt x="2386" y="69"/>
                  </a:lnTo>
                  <a:lnTo>
                    <a:pt x="2741" y="569"/>
                  </a:lnTo>
                  <a:lnTo>
                    <a:pt x="2741" y="586"/>
                  </a:lnTo>
                  <a:lnTo>
                    <a:pt x="2758" y="586"/>
                  </a:lnTo>
                  <a:cubicBezTo>
                    <a:pt x="2895" y="566"/>
                    <a:pt x="3026" y="558"/>
                    <a:pt x="3158" y="558"/>
                  </a:cubicBezTo>
                  <a:cubicBezTo>
                    <a:pt x="3252" y="558"/>
                    <a:pt x="3346" y="562"/>
                    <a:pt x="3443" y="569"/>
                  </a:cubicBezTo>
                  <a:lnTo>
                    <a:pt x="3460" y="569"/>
                  </a:lnTo>
                  <a:cubicBezTo>
                    <a:pt x="3572" y="409"/>
                    <a:pt x="3683" y="234"/>
                    <a:pt x="3810" y="58"/>
                  </a:cubicBezTo>
                  <a:lnTo>
                    <a:pt x="3810" y="58"/>
                  </a:lnTo>
                  <a:lnTo>
                    <a:pt x="4759" y="444"/>
                  </a:lnTo>
                  <a:lnTo>
                    <a:pt x="4759" y="444"/>
                  </a:lnTo>
                  <a:cubicBezTo>
                    <a:pt x="4727" y="637"/>
                    <a:pt x="4695" y="845"/>
                    <a:pt x="4663" y="1037"/>
                  </a:cubicBezTo>
                  <a:lnTo>
                    <a:pt x="4646" y="1054"/>
                  </a:lnTo>
                  <a:lnTo>
                    <a:pt x="4663" y="1070"/>
                  </a:lnTo>
                  <a:cubicBezTo>
                    <a:pt x="4846" y="1204"/>
                    <a:pt x="5013" y="1371"/>
                    <a:pt x="5147" y="1555"/>
                  </a:cubicBezTo>
                  <a:lnTo>
                    <a:pt x="5180" y="1555"/>
                  </a:lnTo>
                  <a:lnTo>
                    <a:pt x="5774" y="1442"/>
                  </a:lnTo>
                  <a:lnTo>
                    <a:pt x="5774" y="1442"/>
                  </a:lnTo>
                  <a:lnTo>
                    <a:pt x="6176" y="2374"/>
                  </a:lnTo>
                  <a:lnTo>
                    <a:pt x="6176" y="2374"/>
                  </a:lnTo>
                  <a:lnTo>
                    <a:pt x="5682" y="2724"/>
                  </a:lnTo>
                  <a:lnTo>
                    <a:pt x="5665" y="2741"/>
                  </a:lnTo>
                  <a:lnTo>
                    <a:pt x="5665" y="2758"/>
                  </a:lnTo>
                  <a:cubicBezTo>
                    <a:pt x="5698" y="2992"/>
                    <a:pt x="5698" y="3209"/>
                    <a:pt x="5665" y="3443"/>
                  </a:cubicBezTo>
                  <a:lnTo>
                    <a:pt x="5665" y="3460"/>
                  </a:lnTo>
                  <a:lnTo>
                    <a:pt x="5682" y="3476"/>
                  </a:lnTo>
                  <a:lnTo>
                    <a:pt x="6192" y="3811"/>
                  </a:lnTo>
                  <a:lnTo>
                    <a:pt x="6192" y="3811"/>
                  </a:lnTo>
                  <a:cubicBezTo>
                    <a:pt x="6066" y="4112"/>
                    <a:pt x="5940" y="4427"/>
                    <a:pt x="5813" y="4743"/>
                  </a:cubicBezTo>
                  <a:lnTo>
                    <a:pt x="5813" y="4743"/>
                  </a:lnTo>
                  <a:lnTo>
                    <a:pt x="5214" y="4646"/>
                  </a:lnTo>
                  <a:lnTo>
                    <a:pt x="5197" y="4646"/>
                  </a:lnTo>
                  <a:lnTo>
                    <a:pt x="5180" y="4663"/>
                  </a:lnTo>
                  <a:cubicBezTo>
                    <a:pt x="5047" y="4846"/>
                    <a:pt x="4880" y="5013"/>
                    <a:pt x="4713" y="5147"/>
                  </a:cubicBezTo>
                  <a:lnTo>
                    <a:pt x="4696" y="5164"/>
                  </a:lnTo>
                  <a:lnTo>
                    <a:pt x="4696" y="5181"/>
                  </a:lnTo>
                  <a:cubicBezTo>
                    <a:pt x="4728" y="5389"/>
                    <a:pt x="4775" y="5582"/>
                    <a:pt x="4809" y="5774"/>
                  </a:cubicBezTo>
                  <a:lnTo>
                    <a:pt x="4809" y="5774"/>
                  </a:lnTo>
                  <a:lnTo>
                    <a:pt x="3877" y="6176"/>
                  </a:lnTo>
                  <a:lnTo>
                    <a:pt x="3877" y="6176"/>
                  </a:lnTo>
                  <a:lnTo>
                    <a:pt x="3526" y="5682"/>
                  </a:lnTo>
                  <a:lnTo>
                    <a:pt x="3510" y="5665"/>
                  </a:lnTo>
                  <a:lnTo>
                    <a:pt x="3493" y="5665"/>
                  </a:lnTo>
                  <a:cubicBezTo>
                    <a:pt x="3384" y="5682"/>
                    <a:pt x="3272" y="5690"/>
                    <a:pt x="3159" y="5690"/>
                  </a:cubicBezTo>
                  <a:cubicBezTo>
                    <a:pt x="3046" y="5690"/>
                    <a:pt x="2933" y="5682"/>
                    <a:pt x="2825" y="5665"/>
                  </a:cubicBezTo>
                  <a:lnTo>
                    <a:pt x="2791" y="5665"/>
                  </a:lnTo>
                  <a:lnTo>
                    <a:pt x="2791" y="5682"/>
                  </a:lnTo>
                  <a:lnTo>
                    <a:pt x="2440" y="6193"/>
                  </a:lnTo>
                  <a:lnTo>
                    <a:pt x="2440" y="6193"/>
                  </a:lnTo>
                  <a:lnTo>
                    <a:pt x="1506" y="5823"/>
                  </a:lnTo>
                  <a:lnTo>
                    <a:pt x="1506" y="5823"/>
                  </a:lnTo>
                  <a:cubicBezTo>
                    <a:pt x="1539" y="5609"/>
                    <a:pt x="1572" y="5395"/>
                    <a:pt x="1605" y="5214"/>
                  </a:cubicBezTo>
                  <a:lnTo>
                    <a:pt x="1605" y="5197"/>
                  </a:lnTo>
                  <a:lnTo>
                    <a:pt x="1588" y="5181"/>
                  </a:lnTo>
                  <a:cubicBezTo>
                    <a:pt x="1404" y="5047"/>
                    <a:pt x="1237" y="4880"/>
                    <a:pt x="1104" y="4713"/>
                  </a:cubicBezTo>
                  <a:lnTo>
                    <a:pt x="1087" y="4696"/>
                  </a:lnTo>
                  <a:lnTo>
                    <a:pt x="476" y="4808"/>
                  </a:lnTo>
                  <a:lnTo>
                    <a:pt x="476" y="4808"/>
                  </a:lnTo>
                  <a:lnTo>
                    <a:pt x="75" y="3876"/>
                  </a:lnTo>
                  <a:lnTo>
                    <a:pt x="75" y="3876"/>
                  </a:lnTo>
                  <a:lnTo>
                    <a:pt x="569" y="3510"/>
                  </a:lnTo>
                  <a:lnTo>
                    <a:pt x="586" y="3510"/>
                  </a:lnTo>
                  <a:lnTo>
                    <a:pt x="586" y="3493"/>
                  </a:lnTo>
                  <a:cubicBezTo>
                    <a:pt x="552" y="3276"/>
                    <a:pt x="536" y="3042"/>
                    <a:pt x="569" y="2808"/>
                  </a:cubicBezTo>
                  <a:lnTo>
                    <a:pt x="569" y="2791"/>
                  </a:lnTo>
                  <a:lnTo>
                    <a:pt x="53" y="2452"/>
                  </a:lnTo>
                  <a:lnTo>
                    <a:pt x="428" y="1489"/>
                  </a:lnTo>
                  <a:lnTo>
                    <a:pt x="428" y="1489"/>
                  </a:lnTo>
                  <a:lnTo>
                    <a:pt x="886" y="1555"/>
                  </a:lnTo>
                  <a:lnTo>
                    <a:pt x="1003" y="1571"/>
                  </a:lnTo>
                  <a:lnTo>
                    <a:pt x="886" y="1538"/>
                  </a:lnTo>
                  <a:lnTo>
                    <a:pt x="419" y="1455"/>
                  </a:lnTo>
                  <a:lnTo>
                    <a:pt x="419" y="1471"/>
                  </a:lnTo>
                  <a:lnTo>
                    <a:pt x="18" y="2440"/>
                  </a:lnTo>
                  <a:lnTo>
                    <a:pt x="1" y="2457"/>
                  </a:lnTo>
                  <a:lnTo>
                    <a:pt x="18" y="2457"/>
                  </a:lnTo>
                  <a:lnTo>
                    <a:pt x="533" y="2823"/>
                  </a:lnTo>
                  <a:lnTo>
                    <a:pt x="533" y="2823"/>
                  </a:lnTo>
                  <a:cubicBezTo>
                    <a:pt x="503" y="3046"/>
                    <a:pt x="503" y="3268"/>
                    <a:pt x="533" y="3491"/>
                  </a:cubicBezTo>
                  <a:lnTo>
                    <a:pt x="533" y="3491"/>
                  </a:lnTo>
                  <a:lnTo>
                    <a:pt x="34" y="3861"/>
                  </a:lnTo>
                  <a:lnTo>
                    <a:pt x="18" y="3861"/>
                  </a:lnTo>
                  <a:lnTo>
                    <a:pt x="18" y="3877"/>
                  </a:lnTo>
                  <a:cubicBezTo>
                    <a:pt x="151" y="4195"/>
                    <a:pt x="285" y="4512"/>
                    <a:pt x="435" y="4846"/>
                  </a:cubicBezTo>
                  <a:lnTo>
                    <a:pt x="435" y="4863"/>
                  </a:lnTo>
                  <a:lnTo>
                    <a:pt x="469" y="4863"/>
                  </a:lnTo>
                  <a:lnTo>
                    <a:pt x="1072" y="4749"/>
                  </a:lnTo>
                  <a:lnTo>
                    <a:pt x="1072" y="4749"/>
                  </a:lnTo>
                  <a:cubicBezTo>
                    <a:pt x="1204" y="4930"/>
                    <a:pt x="1369" y="5095"/>
                    <a:pt x="1550" y="5227"/>
                  </a:cubicBezTo>
                  <a:lnTo>
                    <a:pt x="1550" y="5227"/>
                  </a:lnTo>
                  <a:cubicBezTo>
                    <a:pt x="1518" y="5419"/>
                    <a:pt x="1485" y="5626"/>
                    <a:pt x="1438" y="5832"/>
                  </a:cubicBezTo>
                  <a:lnTo>
                    <a:pt x="1438" y="5849"/>
                  </a:lnTo>
                  <a:lnTo>
                    <a:pt x="1471" y="5866"/>
                  </a:lnTo>
                  <a:lnTo>
                    <a:pt x="2440" y="6250"/>
                  </a:lnTo>
                  <a:lnTo>
                    <a:pt x="2457" y="6267"/>
                  </a:lnTo>
                  <a:lnTo>
                    <a:pt x="2474" y="6250"/>
                  </a:lnTo>
                  <a:cubicBezTo>
                    <a:pt x="2587" y="6089"/>
                    <a:pt x="2699" y="5912"/>
                    <a:pt x="2827" y="5735"/>
                  </a:cubicBezTo>
                  <a:lnTo>
                    <a:pt x="2827" y="5735"/>
                  </a:lnTo>
                  <a:cubicBezTo>
                    <a:pt x="2938" y="5750"/>
                    <a:pt x="3048" y="5757"/>
                    <a:pt x="3159" y="5757"/>
                  </a:cubicBezTo>
                  <a:cubicBezTo>
                    <a:pt x="3269" y="5757"/>
                    <a:pt x="3380" y="5750"/>
                    <a:pt x="3490" y="5735"/>
                  </a:cubicBezTo>
                  <a:lnTo>
                    <a:pt x="3490" y="5735"/>
                  </a:lnTo>
                  <a:lnTo>
                    <a:pt x="3844" y="6233"/>
                  </a:lnTo>
                  <a:lnTo>
                    <a:pt x="3861" y="6250"/>
                  </a:lnTo>
                  <a:lnTo>
                    <a:pt x="3877" y="6233"/>
                  </a:lnTo>
                  <a:lnTo>
                    <a:pt x="4846" y="5832"/>
                  </a:lnTo>
                  <a:lnTo>
                    <a:pt x="4880" y="5815"/>
                  </a:lnTo>
                  <a:lnTo>
                    <a:pt x="4880" y="5799"/>
                  </a:lnTo>
                  <a:cubicBezTo>
                    <a:pt x="4831" y="5604"/>
                    <a:pt x="4798" y="5393"/>
                    <a:pt x="4765" y="5181"/>
                  </a:cubicBezTo>
                  <a:lnTo>
                    <a:pt x="4765" y="5181"/>
                  </a:lnTo>
                  <a:cubicBezTo>
                    <a:pt x="4935" y="5040"/>
                    <a:pt x="5090" y="4885"/>
                    <a:pt x="5216" y="4716"/>
                  </a:cubicBezTo>
                  <a:lnTo>
                    <a:pt x="5216" y="4716"/>
                  </a:lnTo>
                  <a:lnTo>
                    <a:pt x="5832" y="4813"/>
                  </a:lnTo>
                  <a:lnTo>
                    <a:pt x="5866" y="4813"/>
                  </a:lnTo>
                  <a:lnTo>
                    <a:pt x="5866" y="4796"/>
                  </a:lnTo>
                  <a:cubicBezTo>
                    <a:pt x="5999" y="4462"/>
                    <a:pt x="6133" y="4128"/>
                    <a:pt x="6267" y="3810"/>
                  </a:cubicBezTo>
                  <a:lnTo>
                    <a:pt x="6267" y="3794"/>
                  </a:lnTo>
                  <a:lnTo>
                    <a:pt x="6250" y="3777"/>
                  </a:lnTo>
                  <a:lnTo>
                    <a:pt x="5736" y="3412"/>
                  </a:lnTo>
                  <a:lnTo>
                    <a:pt x="5736" y="3412"/>
                  </a:lnTo>
                  <a:cubicBezTo>
                    <a:pt x="5764" y="3195"/>
                    <a:pt x="5764" y="2978"/>
                    <a:pt x="5735" y="2761"/>
                  </a:cubicBezTo>
                  <a:lnTo>
                    <a:pt x="5735" y="2761"/>
                  </a:lnTo>
                  <a:lnTo>
                    <a:pt x="6233" y="2407"/>
                  </a:lnTo>
                  <a:lnTo>
                    <a:pt x="6250" y="2390"/>
                  </a:lnTo>
                  <a:lnTo>
                    <a:pt x="6250" y="2374"/>
                  </a:lnTo>
                  <a:cubicBezTo>
                    <a:pt x="6099" y="2039"/>
                    <a:pt x="5966" y="1722"/>
                    <a:pt x="5832" y="1404"/>
                  </a:cubicBezTo>
                  <a:lnTo>
                    <a:pt x="5815" y="1371"/>
                  </a:lnTo>
                  <a:lnTo>
                    <a:pt x="5799" y="1388"/>
                  </a:lnTo>
                  <a:lnTo>
                    <a:pt x="5193" y="1499"/>
                  </a:lnTo>
                  <a:lnTo>
                    <a:pt x="5193" y="1499"/>
                  </a:lnTo>
                  <a:cubicBezTo>
                    <a:pt x="5065" y="1324"/>
                    <a:pt x="4906" y="1164"/>
                    <a:pt x="4716" y="1033"/>
                  </a:cubicBezTo>
                  <a:lnTo>
                    <a:pt x="4716" y="1033"/>
                  </a:lnTo>
                  <a:cubicBezTo>
                    <a:pt x="4748" y="823"/>
                    <a:pt x="4781" y="613"/>
                    <a:pt x="4813" y="419"/>
                  </a:cubicBezTo>
                  <a:lnTo>
                    <a:pt x="4813" y="402"/>
                  </a:lnTo>
                  <a:lnTo>
                    <a:pt x="4796" y="385"/>
                  </a:lnTo>
                  <a:lnTo>
                    <a:pt x="381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6" name="Google Shape;4133;p60"/>
            <p:cNvSpPr/>
            <p:nvPr/>
          </p:nvSpPr>
          <p:spPr>
            <a:xfrm>
              <a:off x="762915" y="3071606"/>
              <a:ext cx="126950" cy="251721"/>
            </a:xfrm>
            <a:custGeom>
              <a:avLst/>
              <a:gdLst/>
              <a:ahLst/>
              <a:cxnLst/>
              <a:rect l="l" t="t" r="r" b="b"/>
              <a:pathLst>
                <a:path w="3961" h="7854" extrusionOk="0">
                  <a:moveTo>
                    <a:pt x="1" y="1"/>
                  </a:moveTo>
                  <a:lnTo>
                    <a:pt x="1" y="7854"/>
                  </a:lnTo>
                  <a:lnTo>
                    <a:pt x="3961" y="7854"/>
                  </a:lnTo>
                  <a:lnTo>
                    <a:pt x="39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7" name="Google Shape;4134;p60"/>
            <p:cNvSpPr/>
            <p:nvPr/>
          </p:nvSpPr>
          <p:spPr>
            <a:xfrm>
              <a:off x="894673" y="3071606"/>
              <a:ext cx="137110" cy="251721"/>
            </a:xfrm>
            <a:custGeom>
              <a:avLst/>
              <a:gdLst/>
              <a:ahLst/>
              <a:cxnLst/>
              <a:rect l="l" t="t" r="r" b="b"/>
              <a:pathLst>
                <a:path w="4278" h="7854" extrusionOk="0">
                  <a:moveTo>
                    <a:pt x="0" y="1"/>
                  </a:moveTo>
                  <a:lnTo>
                    <a:pt x="0" y="7854"/>
                  </a:lnTo>
                  <a:lnTo>
                    <a:pt x="4277" y="7854"/>
                  </a:lnTo>
                  <a:lnTo>
                    <a:pt x="427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8" name="Google Shape;4135;p60"/>
            <p:cNvSpPr/>
            <p:nvPr/>
          </p:nvSpPr>
          <p:spPr>
            <a:xfrm>
              <a:off x="894673" y="3340442"/>
              <a:ext cx="137110" cy="243163"/>
            </a:xfrm>
            <a:custGeom>
              <a:avLst/>
              <a:gdLst/>
              <a:ahLst/>
              <a:cxnLst/>
              <a:rect l="l" t="t" r="r" b="b"/>
              <a:pathLst>
                <a:path w="4278" h="7587" extrusionOk="0">
                  <a:moveTo>
                    <a:pt x="0" y="0"/>
                  </a:moveTo>
                  <a:lnTo>
                    <a:pt x="0" y="7586"/>
                  </a:lnTo>
                  <a:lnTo>
                    <a:pt x="4277" y="7586"/>
                  </a:lnTo>
                  <a:lnTo>
                    <a:pt x="42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9" name="Google Shape;4136;p60"/>
            <p:cNvSpPr/>
            <p:nvPr/>
          </p:nvSpPr>
          <p:spPr>
            <a:xfrm>
              <a:off x="1049410" y="2839212"/>
              <a:ext cx="266720" cy="228164"/>
            </a:xfrm>
            <a:custGeom>
              <a:avLst/>
              <a:gdLst/>
              <a:ahLst/>
              <a:cxnLst/>
              <a:rect l="l" t="t" r="r" b="b"/>
              <a:pathLst>
                <a:path w="8322" h="7119" extrusionOk="0">
                  <a:moveTo>
                    <a:pt x="1" y="0"/>
                  </a:moveTo>
                  <a:lnTo>
                    <a:pt x="1" y="7118"/>
                  </a:lnTo>
                  <a:lnTo>
                    <a:pt x="4512" y="7118"/>
                  </a:lnTo>
                  <a:lnTo>
                    <a:pt x="4512" y="151"/>
                  </a:lnTo>
                  <a:lnTo>
                    <a:pt x="4662" y="151"/>
                  </a:lnTo>
                  <a:lnTo>
                    <a:pt x="4662" y="7118"/>
                  </a:lnTo>
                  <a:lnTo>
                    <a:pt x="8322" y="7118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0" name="Google Shape;4137;p60"/>
            <p:cNvSpPr/>
            <p:nvPr/>
          </p:nvSpPr>
          <p:spPr>
            <a:xfrm>
              <a:off x="1198827" y="3071606"/>
              <a:ext cx="117303" cy="251721"/>
            </a:xfrm>
            <a:custGeom>
              <a:avLst/>
              <a:gdLst/>
              <a:ahLst/>
              <a:cxnLst/>
              <a:rect l="l" t="t" r="r" b="b"/>
              <a:pathLst>
                <a:path w="3660" h="7854" extrusionOk="0">
                  <a:moveTo>
                    <a:pt x="0" y="1"/>
                  </a:moveTo>
                  <a:lnTo>
                    <a:pt x="0" y="7854"/>
                  </a:lnTo>
                  <a:lnTo>
                    <a:pt x="3660" y="7854"/>
                  </a:lnTo>
                  <a:lnTo>
                    <a:pt x="366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1" name="Google Shape;4138;p60"/>
            <p:cNvSpPr/>
            <p:nvPr/>
          </p:nvSpPr>
          <p:spPr>
            <a:xfrm>
              <a:off x="1198827" y="3340442"/>
              <a:ext cx="117303" cy="243163"/>
            </a:xfrm>
            <a:custGeom>
              <a:avLst/>
              <a:gdLst/>
              <a:ahLst/>
              <a:cxnLst/>
              <a:rect l="l" t="t" r="r" b="b"/>
              <a:pathLst>
                <a:path w="3660" h="7587" extrusionOk="0">
                  <a:moveTo>
                    <a:pt x="0" y="0"/>
                  </a:moveTo>
                  <a:lnTo>
                    <a:pt x="0" y="7586"/>
                  </a:lnTo>
                  <a:lnTo>
                    <a:pt x="3660" y="7586"/>
                  </a:lnTo>
                  <a:lnTo>
                    <a:pt x="366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2" name="Google Shape;4139;p60"/>
            <p:cNvSpPr/>
            <p:nvPr/>
          </p:nvSpPr>
          <p:spPr>
            <a:xfrm>
              <a:off x="762915" y="3340442"/>
              <a:ext cx="126950" cy="243163"/>
            </a:xfrm>
            <a:custGeom>
              <a:avLst/>
              <a:gdLst/>
              <a:ahLst/>
              <a:cxnLst/>
              <a:rect l="l" t="t" r="r" b="b"/>
              <a:pathLst>
                <a:path w="3961" h="7587" extrusionOk="0">
                  <a:moveTo>
                    <a:pt x="1" y="0"/>
                  </a:moveTo>
                  <a:lnTo>
                    <a:pt x="1" y="7586"/>
                  </a:lnTo>
                  <a:lnTo>
                    <a:pt x="3961" y="7586"/>
                  </a:lnTo>
                  <a:lnTo>
                    <a:pt x="396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3" name="Google Shape;4140;p60"/>
            <p:cNvSpPr/>
            <p:nvPr/>
          </p:nvSpPr>
          <p:spPr>
            <a:xfrm>
              <a:off x="1049410" y="3340442"/>
              <a:ext cx="144642" cy="243163"/>
            </a:xfrm>
            <a:custGeom>
              <a:avLst/>
              <a:gdLst/>
              <a:ahLst/>
              <a:cxnLst/>
              <a:rect l="l" t="t" r="r" b="b"/>
              <a:pathLst>
                <a:path w="4513" h="7587" extrusionOk="0">
                  <a:moveTo>
                    <a:pt x="1" y="0"/>
                  </a:moveTo>
                  <a:lnTo>
                    <a:pt x="1" y="7586"/>
                  </a:lnTo>
                  <a:lnTo>
                    <a:pt x="4512" y="7586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4" name="Google Shape;4141;p60"/>
            <p:cNvSpPr/>
            <p:nvPr/>
          </p:nvSpPr>
          <p:spPr>
            <a:xfrm>
              <a:off x="762915" y="3588380"/>
              <a:ext cx="126950" cy="219062"/>
            </a:xfrm>
            <a:custGeom>
              <a:avLst/>
              <a:gdLst/>
              <a:ahLst/>
              <a:cxnLst/>
              <a:rect l="l" t="t" r="r" b="b"/>
              <a:pathLst>
                <a:path w="3961" h="6835" extrusionOk="0">
                  <a:moveTo>
                    <a:pt x="1" y="1"/>
                  </a:moveTo>
                  <a:lnTo>
                    <a:pt x="1" y="6834"/>
                  </a:lnTo>
                  <a:lnTo>
                    <a:pt x="3961" y="6834"/>
                  </a:lnTo>
                  <a:lnTo>
                    <a:pt x="39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5" name="Google Shape;4142;p60"/>
            <p:cNvSpPr/>
            <p:nvPr/>
          </p:nvSpPr>
          <p:spPr>
            <a:xfrm>
              <a:off x="1198827" y="3588380"/>
              <a:ext cx="117303" cy="219062"/>
            </a:xfrm>
            <a:custGeom>
              <a:avLst/>
              <a:gdLst/>
              <a:ahLst/>
              <a:cxnLst/>
              <a:rect l="l" t="t" r="r" b="b"/>
              <a:pathLst>
                <a:path w="3660" h="6835" extrusionOk="0">
                  <a:moveTo>
                    <a:pt x="0" y="1"/>
                  </a:moveTo>
                  <a:lnTo>
                    <a:pt x="0" y="6834"/>
                  </a:lnTo>
                  <a:lnTo>
                    <a:pt x="3660" y="6834"/>
                  </a:lnTo>
                  <a:lnTo>
                    <a:pt x="366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6" name="Google Shape;4143;p60"/>
            <p:cNvSpPr/>
            <p:nvPr/>
          </p:nvSpPr>
          <p:spPr>
            <a:xfrm>
              <a:off x="762915" y="2839212"/>
              <a:ext cx="268867" cy="228164"/>
            </a:xfrm>
            <a:custGeom>
              <a:avLst/>
              <a:gdLst/>
              <a:ahLst/>
              <a:cxnLst/>
              <a:rect l="l" t="t" r="r" b="b"/>
              <a:pathLst>
                <a:path w="8389" h="7119" extrusionOk="0">
                  <a:moveTo>
                    <a:pt x="1" y="0"/>
                  </a:moveTo>
                  <a:lnTo>
                    <a:pt x="1" y="7118"/>
                  </a:lnTo>
                  <a:lnTo>
                    <a:pt x="3961" y="7118"/>
                  </a:lnTo>
                  <a:lnTo>
                    <a:pt x="3961" y="151"/>
                  </a:lnTo>
                  <a:lnTo>
                    <a:pt x="4111" y="151"/>
                  </a:lnTo>
                  <a:lnTo>
                    <a:pt x="4111" y="7118"/>
                  </a:lnTo>
                  <a:lnTo>
                    <a:pt x="8388" y="7118"/>
                  </a:lnTo>
                  <a:lnTo>
                    <a:pt x="838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7" name="Google Shape;4144;p60"/>
            <p:cNvSpPr/>
            <p:nvPr/>
          </p:nvSpPr>
          <p:spPr>
            <a:xfrm>
              <a:off x="1049410" y="3588380"/>
              <a:ext cx="144642" cy="219062"/>
            </a:xfrm>
            <a:custGeom>
              <a:avLst/>
              <a:gdLst/>
              <a:ahLst/>
              <a:cxnLst/>
              <a:rect l="l" t="t" r="r" b="b"/>
              <a:pathLst>
                <a:path w="4513" h="6835" extrusionOk="0">
                  <a:moveTo>
                    <a:pt x="1" y="1"/>
                  </a:moveTo>
                  <a:lnTo>
                    <a:pt x="1" y="6834"/>
                  </a:lnTo>
                  <a:lnTo>
                    <a:pt x="4512" y="6834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8" name="Google Shape;4145;p60"/>
            <p:cNvSpPr/>
            <p:nvPr/>
          </p:nvSpPr>
          <p:spPr>
            <a:xfrm>
              <a:off x="894673" y="3588380"/>
              <a:ext cx="137110" cy="219062"/>
            </a:xfrm>
            <a:custGeom>
              <a:avLst/>
              <a:gdLst/>
              <a:ahLst/>
              <a:cxnLst/>
              <a:rect l="l" t="t" r="r" b="b"/>
              <a:pathLst>
                <a:path w="4278" h="6835" extrusionOk="0">
                  <a:moveTo>
                    <a:pt x="0" y="1"/>
                  </a:moveTo>
                  <a:lnTo>
                    <a:pt x="0" y="6834"/>
                  </a:lnTo>
                  <a:lnTo>
                    <a:pt x="4277" y="6834"/>
                  </a:lnTo>
                  <a:lnTo>
                    <a:pt x="427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9" name="Google Shape;4146;p60"/>
            <p:cNvSpPr/>
            <p:nvPr/>
          </p:nvSpPr>
          <p:spPr>
            <a:xfrm>
              <a:off x="1049410" y="3071606"/>
              <a:ext cx="144642" cy="251721"/>
            </a:xfrm>
            <a:custGeom>
              <a:avLst/>
              <a:gdLst/>
              <a:ahLst/>
              <a:cxnLst/>
              <a:rect l="l" t="t" r="r" b="b"/>
              <a:pathLst>
                <a:path w="4513" h="7854" extrusionOk="0">
                  <a:moveTo>
                    <a:pt x="1" y="1"/>
                  </a:moveTo>
                  <a:lnTo>
                    <a:pt x="1" y="7854"/>
                  </a:lnTo>
                  <a:lnTo>
                    <a:pt x="4512" y="7854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0" name="Google Shape;4147;p60"/>
            <p:cNvSpPr/>
            <p:nvPr/>
          </p:nvSpPr>
          <p:spPr>
            <a:xfrm>
              <a:off x="1310201" y="4003877"/>
              <a:ext cx="148904" cy="286046"/>
            </a:xfrm>
            <a:custGeom>
              <a:avLst/>
              <a:gdLst/>
              <a:ahLst/>
              <a:cxnLst/>
              <a:rect l="l" t="t" r="r" b="b"/>
              <a:pathLst>
                <a:path w="4646" h="8925" extrusionOk="0">
                  <a:moveTo>
                    <a:pt x="1988" y="0"/>
                  </a:moveTo>
                  <a:cubicBezTo>
                    <a:pt x="1972" y="0"/>
                    <a:pt x="1961" y="2"/>
                    <a:pt x="1957" y="2"/>
                  </a:cubicBezTo>
                  <a:lnTo>
                    <a:pt x="1957" y="2"/>
                  </a:lnTo>
                  <a:cubicBezTo>
                    <a:pt x="1873" y="5"/>
                    <a:pt x="1477" y="72"/>
                    <a:pt x="1521" y="1088"/>
                  </a:cubicBezTo>
                  <a:cubicBezTo>
                    <a:pt x="1538" y="1656"/>
                    <a:pt x="1588" y="2225"/>
                    <a:pt x="1672" y="2793"/>
                  </a:cubicBezTo>
                  <a:cubicBezTo>
                    <a:pt x="1672" y="2793"/>
                    <a:pt x="1672" y="3000"/>
                    <a:pt x="1521" y="3000"/>
                  </a:cubicBezTo>
                  <a:cubicBezTo>
                    <a:pt x="1506" y="3000"/>
                    <a:pt x="1489" y="2998"/>
                    <a:pt x="1471" y="2993"/>
                  </a:cubicBezTo>
                  <a:cubicBezTo>
                    <a:pt x="1338" y="2957"/>
                    <a:pt x="1108" y="2824"/>
                    <a:pt x="921" y="2824"/>
                  </a:cubicBezTo>
                  <a:cubicBezTo>
                    <a:pt x="851" y="2824"/>
                    <a:pt x="786" y="2843"/>
                    <a:pt x="736" y="2893"/>
                  </a:cubicBezTo>
                  <a:cubicBezTo>
                    <a:pt x="552" y="3077"/>
                    <a:pt x="619" y="3361"/>
                    <a:pt x="870" y="3712"/>
                  </a:cubicBezTo>
                  <a:cubicBezTo>
                    <a:pt x="1104" y="4046"/>
                    <a:pt x="1622" y="4798"/>
                    <a:pt x="1672" y="4881"/>
                  </a:cubicBezTo>
                  <a:cubicBezTo>
                    <a:pt x="1719" y="4944"/>
                    <a:pt x="1736" y="5050"/>
                    <a:pt x="1616" y="5050"/>
                  </a:cubicBezTo>
                  <a:cubicBezTo>
                    <a:pt x="1607" y="5050"/>
                    <a:pt x="1598" y="5049"/>
                    <a:pt x="1588" y="5048"/>
                  </a:cubicBezTo>
                  <a:cubicBezTo>
                    <a:pt x="1510" y="5048"/>
                    <a:pt x="1164" y="4940"/>
                    <a:pt x="866" y="4940"/>
                  </a:cubicBezTo>
                  <a:cubicBezTo>
                    <a:pt x="654" y="4940"/>
                    <a:pt x="467" y="4995"/>
                    <a:pt x="419" y="5182"/>
                  </a:cubicBezTo>
                  <a:cubicBezTo>
                    <a:pt x="302" y="5616"/>
                    <a:pt x="1137" y="6452"/>
                    <a:pt x="1221" y="6552"/>
                  </a:cubicBezTo>
                  <a:cubicBezTo>
                    <a:pt x="1321" y="6636"/>
                    <a:pt x="1321" y="6702"/>
                    <a:pt x="1287" y="6753"/>
                  </a:cubicBezTo>
                  <a:cubicBezTo>
                    <a:pt x="1281" y="6765"/>
                    <a:pt x="1265" y="6771"/>
                    <a:pt x="1242" y="6771"/>
                  </a:cubicBezTo>
                  <a:cubicBezTo>
                    <a:pt x="1142" y="6771"/>
                    <a:pt x="903" y="6670"/>
                    <a:pt x="686" y="6602"/>
                  </a:cubicBezTo>
                  <a:cubicBezTo>
                    <a:pt x="573" y="6567"/>
                    <a:pt x="452" y="6541"/>
                    <a:pt x="346" y="6541"/>
                  </a:cubicBezTo>
                  <a:cubicBezTo>
                    <a:pt x="199" y="6541"/>
                    <a:pt x="80" y="6591"/>
                    <a:pt x="51" y="6736"/>
                  </a:cubicBezTo>
                  <a:cubicBezTo>
                    <a:pt x="1" y="7003"/>
                    <a:pt x="368" y="7772"/>
                    <a:pt x="1755" y="8590"/>
                  </a:cubicBezTo>
                  <a:lnTo>
                    <a:pt x="2424" y="8925"/>
                  </a:lnTo>
                  <a:lnTo>
                    <a:pt x="3059" y="8524"/>
                  </a:lnTo>
                  <a:cubicBezTo>
                    <a:pt x="4345" y="7571"/>
                    <a:pt x="4646" y="6769"/>
                    <a:pt x="4562" y="6519"/>
                  </a:cubicBezTo>
                  <a:cubicBezTo>
                    <a:pt x="4529" y="6385"/>
                    <a:pt x="4433" y="6339"/>
                    <a:pt x="4314" y="6339"/>
                  </a:cubicBezTo>
                  <a:cubicBezTo>
                    <a:pt x="4195" y="6339"/>
                    <a:pt x="4053" y="6385"/>
                    <a:pt x="3927" y="6435"/>
                  </a:cubicBezTo>
                  <a:cubicBezTo>
                    <a:pt x="3694" y="6523"/>
                    <a:pt x="3447" y="6661"/>
                    <a:pt x="3367" y="6661"/>
                  </a:cubicBezTo>
                  <a:cubicBezTo>
                    <a:pt x="3355" y="6661"/>
                    <a:pt x="3347" y="6659"/>
                    <a:pt x="3343" y="6652"/>
                  </a:cubicBezTo>
                  <a:cubicBezTo>
                    <a:pt x="3292" y="6602"/>
                    <a:pt x="3292" y="6535"/>
                    <a:pt x="3376" y="6435"/>
                  </a:cubicBezTo>
                  <a:cubicBezTo>
                    <a:pt x="3460" y="6335"/>
                    <a:pt x="4211" y="5433"/>
                    <a:pt x="4044" y="4998"/>
                  </a:cubicBezTo>
                  <a:cubicBezTo>
                    <a:pt x="3986" y="4847"/>
                    <a:pt x="3840" y="4797"/>
                    <a:pt x="3670" y="4797"/>
                  </a:cubicBezTo>
                  <a:cubicBezTo>
                    <a:pt x="3351" y="4797"/>
                    <a:pt x="2945" y="4971"/>
                    <a:pt x="2858" y="4981"/>
                  </a:cubicBezTo>
                  <a:cubicBezTo>
                    <a:pt x="2844" y="4985"/>
                    <a:pt x="2831" y="4987"/>
                    <a:pt x="2819" y="4987"/>
                  </a:cubicBezTo>
                  <a:cubicBezTo>
                    <a:pt x="2725" y="4987"/>
                    <a:pt x="2728" y="4874"/>
                    <a:pt x="2758" y="4814"/>
                  </a:cubicBezTo>
                  <a:cubicBezTo>
                    <a:pt x="2808" y="4748"/>
                    <a:pt x="3242" y="3929"/>
                    <a:pt x="3443" y="3578"/>
                  </a:cubicBezTo>
                  <a:cubicBezTo>
                    <a:pt x="3660" y="3210"/>
                    <a:pt x="3693" y="2910"/>
                    <a:pt x="3493" y="2743"/>
                  </a:cubicBezTo>
                  <a:cubicBezTo>
                    <a:pt x="3450" y="2710"/>
                    <a:pt x="3401" y="2697"/>
                    <a:pt x="3349" y="2697"/>
                  </a:cubicBezTo>
                  <a:cubicBezTo>
                    <a:pt x="3156" y="2697"/>
                    <a:pt x="2919" y="2874"/>
                    <a:pt x="2775" y="2926"/>
                  </a:cubicBezTo>
                  <a:cubicBezTo>
                    <a:pt x="2752" y="2935"/>
                    <a:pt x="2731" y="2938"/>
                    <a:pt x="2712" y="2938"/>
                  </a:cubicBezTo>
                  <a:cubicBezTo>
                    <a:pt x="2579" y="2938"/>
                    <a:pt x="2541" y="2759"/>
                    <a:pt x="2541" y="2759"/>
                  </a:cubicBezTo>
                  <a:cubicBezTo>
                    <a:pt x="2574" y="2174"/>
                    <a:pt x="2574" y="1606"/>
                    <a:pt x="2541" y="1022"/>
                  </a:cubicBezTo>
                  <a:cubicBezTo>
                    <a:pt x="2484" y="72"/>
                    <a:pt x="2103" y="0"/>
                    <a:pt x="198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1" name="Google Shape;4148;p60"/>
            <p:cNvSpPr/>
            <p:nvPr/>
          </p:nvSpPr>
          <p:spPr>
            <a:xfrm>
              <a:off x="1374461" y="4036055"/>
              <a:ext cx="14519" cy="288674"/>
            </a:xfrm>
            <a:custGeom>
              <a:avLst/>
              <a:gdLst/>
              <a:ahLst/>
              <a:cxnLst/>
              <a:rect l="l" t="t" r="r" b="b"/>
              <a:pathLst>
                <a:path w="453" h="9007" extrusionOk="0">
                  <a:moveTo>
                    <a:pt x="1" y="1"/>
                  </a:moveTo>
                  <a:cubicBezTo>
                    <a:pt x="1" y="1"/>
                    <a:pt x="1" y="1"/>
                    <a:pt x="1" y="18"/>
                  </a:cubicBezTo>
                  <a:cubicBezTo>
                    <a:pt x="1" y="34"/>
                    <a:pt x="1" y="51"/>
                    <a:pt x="18" y="84"/>
                  </a:cubicBezTo>
                  <a:cubicBezTo>
                    <a:pt x="18" y="51"/>
                    <a:pt x="18" y="34"/>
                    <a:pt x="18" y="18"/>
                  </a:cubicBezTo>
                  <a:cubicBezTo>
                    <a:pt x="1" y="1"/>
                    <a:pt x="1" y="1"/>
                    <a:pt x="1" y="1"/>
                  </a:cubicBezTo>
                  <a:close/>
                  <a:moveTo>
                    <a:pt x="18" y="84"/>
                  </a:moveTo>
                  <a:cubicBezTo>
                    <a:pt x="18" y="151"/>
                    <a:pt x="18" y="235"/>
                    <a:pt x="18" y="352"/>
                  </a:cubicBezTo>
                  <a:cubicBezTo>
                    <a:pt x="34" y="586"/>
                    <a:pt x="51" y="920"/>
                    <a:pt x="68" y="1321"/>
                  </a:cubicBezTo>
                  <a:cubicBezTo>
                    <a:pt x="118" y="2156"/>
                    <a:pt x="168" y="3292"/>
                    <a:pt x="218" y="4546"/>
                  </a:cubicBezTo>
                  <a:cubicBezTo>
                    <a:pt x="268" y="5799"/>
                    <a:pt x="335" y="6935"/>
                    <a:pt x="368" y="7770"/>
                  </a:cubicBezTo>
                  <a:cubicBezTo>
                    <a:pt x="402" y="8171"/>
                    <a:pt x="419" y="8505"/>
                    <a:pt x="435" y="8739"/>
                  </a:cubicBezTo>
                  <a:cubicBezTo>
                    <a:pt x="435" y="8505"/>
                    <a:pt x="419" y="8171"/>
                    <a:pt x="385" y="7754"/>
                  </a:cubicBezTo>
                  <a:cubicBezTo>
                    <a:pt x="352" y="6935"/>
                    <a:pt x="302" y="5799"/>
                    <a:pt x="252" y="4546"/>
                  </a:cubicBezTo>
                  <a:cubicBezTo>
                    <a:pt x="185" y="3292"/>
                    <a:pt x="135" y="2156"/>
                    <a:pt x="84" y="1321"/>
                  </a:cubicBezTo>
                  <a:cubicBezTo>
                    <a:pt x="68" y="920"/>
                    <a:pt x="51" y="586"/>
                    <a:pt x="34" y="352"/>
                  </a:cubicBezTo>
                  <a:cubicBezTo>
                    <a:pt x="18" y="235"/>
                    <a:pt x="18" y="151"/>
                    <a:pt x="18" y="84"/>
                  </a:cubicBezTo>
                  <a:close/>
                  <a:moveTo>
                    <a:pt x="435" y="8739"/>
                  </a:moveTo>
                  <a:cubicBezTo>
                    <a:pt x="435" y="8856"/>
                    <a:pt x="452" y="8940"/>
                    <a:pt x="452" y="9007"/>
                  </a:cubicBezTo>
                  <a:cubicBezTo>
                    <a:pt x="452" y="8940"/>
                    <a:pt x="452" y="8856"/>
                    <a:pt x="435" y="8739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2" name="Google Shape;4149;p60"/>
            <p:cNvSpPr/>
            <p:nvPr/>
          </p:nvSpPr>
          <p:spPr>
            <a:xfrm>
              <a:off x="1349847" y="4107815"/>
              <a:ext cx="29999" cy="32178"/>
            </a:xfrm>
            <a:custGeom>
              <a:avLst/>
              <a:gdLst/>
              <a:ahLst/>
              <a:cxnLst/>
              <a:rect l="l" t="t" r="r" b="b"/>
              <a:pathLst>
                <a:path w="936" h="1004" extrusionOk="0">
                  <a:moveTo>
                    <a:pt x="0" y="1"/>
                  </a:moveTo>
                  <a:cubicBezTo>
                    <a:pt x="0" y="17"/>
                    <a:pt x="17" y="34"/>
                    <a:pt x="34" y="51"/>
                  </a:cubicBezTo>
                  <a:lnTo>
                    <a:pt x="134" y="151"/>
                  </a:lnTo>
                  <a:lnTo>
                    <a:pt x="451" y="502"/>
                  </a:lnTo>
                  <a:cubicBezTo>
                    <a:pt x="585" y="652"/>
                    <a:pt x="702" y="769"/>
                    <a:pt x="786" y="853"/>
                  </a:cubicBezTo>
                  <a:cubicBezTo>
                    <a:pt x="836" y="903"/>
                    <a:pt x="869" y="936"/>
                    <a:pt x="903" y="970"/>
                  </a:cubicBezTo>
                  <a:cubicBezTo>
                    <a:pt x="903" y="970"/>
                    <a:pt x="919" y="987"/>
                    <a:pt x="936" y="1003"/>
                  </a:cubicBezTo>
                  <a:cubicBezTo>
                    <a:pt x="919" y="987"/>
                    <a:pt x="919" y="970"/>
                    <a:pt x="903" y="953"/>
                  </a:cubicBezTo>
                  <a:lnTo>
                    <a:pt x="802" y="853"/>
                  </a:lnTo>
                  <a:lnTo>
                    <a:pt x="468" y="485"/>
                  </a:lnTo>
                  <a:cubicBezTo>
                    <a:pt x="351" y="352"/>
                    <a:pt x="234" y="235"/>
                    <a:pt x="134" y="134"/>
                  </a:cubicBezTo>
                  <a:cubicBezTo>
                    <a:pt x="101" y="101"/>
                    <a:pt x="67" y="68"/>
                    <a:pt x="34" y="34"/>
                  </a:cubicBezTo>
                  <a:cubicBezTo>
                    <a:pt x="17" y="17"/>
                    <a:pt x="17" y="17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3" name="Google Shape;4150;p60"/>
            <p:cNvSpPr/>
            <p:nvPr/>
          </p:nvSpPr>
          <p:spPr>
            <a:xfrm>
              <a:off x="1381961" y="4103007"/>
              <a:ext cx="35928" cy="35928"/>
            </a:xfrm>
            <a:custGeom>
              <a:avLst/>
              <a:gdLst/>
              <a:ahLst/>
              <a:cxnLst/>
              <a:rect l="l" t="t" r="r" b="b"/>
              <a:pathLst>
                <a:path w="1121" h="1121" extrusionOk="0">
                  <a:moveTo>
                    <a:pt x="1104" y="0"/>
                  </a:moveTo>
                  <a:cubicBezTo>
                    <a:pt x="1104" y="0"/>
                    <a:pt x="853" y="251"/>
                    <a:pt x="552" y="552"/>
                  </a:cubicBezTo>
                  <a:cubicBezTo>
                    <a:pt x="235" y="869"/>
                    <a:pt x="1" y="1120"/>
                    <a:pt x="1" y="1120"/>
                  </a:cubicBezTo>
                  <a:cubicBezTo>
                    <a:pt x="1" y="1120"/>
                    <a:pt x="1" y="1121"/>
                    <a:pt x="2" y="1121"/>
                  </a:cubicBezTo>
                  <a:cubicBezTo>
                    <a:pt x="17" y="1121"/>
                    <a:pt x="261" y="876"/>
                    <a:pt x="569" y="568"/>
                  </a:cubicBezTo>
                  <a:cubicBezTo>
                    <a:pt x="870" y="268"/>
                    <a:pt x="1120" y="0"/>
                    <a:pt x="11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4" name="Google Shape;4151;p60"/>
            <p:cNvSpPr/>
            <p:nvPr/>
          </p:nvSpPr>
          <p:spPr>
            <a:xfrm>
              <a:off x="1381961" y="4178036"/>
              <a:ext cx="37434" cy="23012"/>
            </a:xfrm>
            <a:custGeom>
              <a:avLst/>
              <a:gdLst/>
              <a:ahLst/>
              <a:cxnLst/>
              <a:rect l="l" t="t" r="r" b="b"/>
              <a:pathLst>
                <a:path w="1168" h="718" extrusionOk="0">
                  <a:moveTo>
                    <a:pt x="1136" y="1"/>
                  </a:moveTo>
                  <a:cubicBezTo>
                    <a:pt x="1134" y="1"/>
                    <a:pt x="1134" y="5"/>
                    <a:pt x="1137" y="15"/>
                  </a:cubicBezTo>
                  <a:lnTo>
                    <a:pt x="1020" y="99"/>
                  </a:lnTo>
                  <a:cubicBezTo>
                    <a:pt x="920" y="166"/>
                    <a:pt x="769" y="266"/>
                    <a:pt x="602" y="366"/>
                  </a:cubicBezTo>
                  <a:cubicBezTo>
                    <a:pt x="435" y="466"/>
                    <a:pt x="285" y="550"/>
                    <a:pt x="168" y="617"/>
                  </a:cubicBezTo>
                  <a:lnTo>
                    <a:pt x="51" y="684"/>
                  </a:lnTo>
                  <a:cubicBezTo>
                    <a:pt x="34" y="700"/>
                    <a:pt x="18" y="700"/>
                    <a:pt x="1" y="717"/>
                  </a:cubicBezTo>
                  <a:cubicBezTo>
                    <a:pt x="18" y="717"/>
                    <a:pt x="34" y="700"/>
                    <a:pt x="51" y="700"/>
                  </a:cubicBezTo>
                  <a:cubicBezTo>
                    <a:pt x="84" y="684"/>
                    <a:pt x="134" y="667"/>
                    <a:pt x="185" y="634"/>
                  </a:cubicBezTo>
                  <a:cubicBezTo>
                    <a:pt x="302" y="567"/>
                    <a:pt x="452" y="483"/>
                    <a:pt x="619" y="383"/>
                  </a:cubicBezTo>
                  <a:cubicBezTo>
                    <a:pt x="786" y="283"/>
                    <a:pt x="920" y="182"/>
                    <a:pt x="1020" y="116"/>
                  </a:cubicBezTo>
                  <a:cubicBezTo>
                    <a:pt x="1087" y="82"/>
                    <a:pt x="1120" y="49"/>
                    <a:pt x="1154" y="32"/>
                  </a:cubicBezTo>
                  <a:cubicBezTo>
                    <a:pt x="1159" y="37"/>
                    <a:pt x="1161" y="39"/>
                    <a:pt x="1163" y="39"/>
                  </a:cubicBezTo>
                  <a:cubicBezTo>
                    <a:pt x="1168" y="39"/>
                    <a:pt x="1142" y="1"/>
                    <a:pt x="113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5" name="Google Shape;4152;p60"/>
            <p:cNvSpPr/>
            <p:nvPr/>
          </p:nvSpPr>
          <p:spPr>
            <a:xfrm>
              <a:off x="1346642" y="4179575"/>
              <a:ext cx="35351" cy="20929"/>
            </a:xfrm>
            <a:custGeom>
              <a:avLst/>
              <a:gdLst/>
              <a:ahLst/>
              <a:cxnLst/>
              <a:rect l="l" t="t" r="r" b="b"/>
              <a:pathLst>
                <a:path w="1103" h="653" extrusionOk="0">
                  <a:moveTo>
                    <a:pt x="0" y="1"/>
                  </a:moveTo>
                  <a:cubicBezTo>
                    <a:pt x="0" y="1"/>
                    <a:pt x="17" y="17"/>
                    <a:pt x="33" y="17"/>
                  </a:cubicBezTo>
                  <a:cubicBezTo>
                    <a:pt x="33" y="1"/>
                    <a:pt x="17" y="1"/>
                    <a:pt x="0" y="1"/>
                  </a:cubicBezTo>
                  <a:close/>
                  <a:moveTo>
                    <a:pt x="33" y="17"/>
                  </a:moveTo>
                  <a:cubicBezTo>
                    <a:pt x="67" y="34"/>
                    <a:pt x="100" y="68"/>
                    <a:pt x="150" y="101"/>
                  </a:cubicBezTo>
                  <a:cubicBezTo>
                    <a:pt x="251" y="151"/>
                    <a:pt x="384" y="251"/>
                    <a:pt x="551" y="335"/>
                  </a:cubicBezTo>
                  <a:cubicBezTo>
                    <a:pt x="702" y="418"/>
                    <a:pt x="835" y="502"/>
                    <a:pt x="936" y="569"/>
                  </a:cubicBezTo>
                  <a:cubicBezTo>
                    <a:pt x="986" y="586"/>
                    <a:pt x="1036" y="619"/>
                    <a:pt x="1053" y="636"/>
                  </a:cubicBezTo>
                  <a:cubicBezTo>
                    <a:pt x="1069" y="636"/>
                    <a:pt x="1086" y="652"/>
                    <a:pt x="1103" y="652"/>
                  </a:cubicBezTo>
                  <a:cubicBezTo>
                    <a:pt x="1086" y="636"/>
                    <a:pt x="1086" y="636"/>
                    <a:pt x="1069" y="619"/>
                  </a:cubicBezTo>
                  <a:cubicBezTo>
                    <a:pt x="1036" y="602"/>
                    <a:pt x="1003" y="586"/>
                    <a:pt x="952" y="552"/>
                  </a:cubicBezTo>
                  <a:cubicBezTo>
                    <a:pt x="852" y="485"/>
                    <a:pt x="702" y="402"/>
                    <a:pt x="551" y="318"/>
                  </a:cubicBezTo>
                  <a:cubicBezTo>
                    <a:pt x="401" y="218"/>
                    <a:pt x="267" y="134"/>
                    <a:pt x="167" y="84"/>
                  </a:cubicBezTo>
                  <a:cubicBezTo>
                    <a:pt x="117" y="51"/>
                    <a:pt x="67" y="34"/>
                    <a:pt x="33" y="17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6" name="Google Shape;4153;p60"/>
            <p:cNvSpPr/>
            <p:nvPr/>
          </p:nvSpPr>
          <p:spPr>
            <a:xfrm>
              <a:off x="1339655" y="4234188"/>
              <a:ext cx="45575" cy="26281"/>
            </a:xfrm>
            <a:custGeom>
              <a:avLst/>
              <a:gdLst/>
              <a:ahLst/>
              <a:cxnLst/>
              <a:rect l="l" t="t" r="r" b="b"/>
              <a:pathLst>
                <a:path w="1422" h="820" extrusionOk="0">
                  <a:moveTo>
                    <a:pt x="1" y="1"/>
                  </a:moveTo>
                  <a:cubicBezTo>
                    <a:pt x="18" y="18"/>
                    <a:pt x="34" y="18"/>
                    <a:pt x="51" y="34"/>
                  </a:cubicBezTo>
                  <a:lnTo>
                    <a:pt x="201" y="118"/>
                  </a:lnTo>
                  <a:lnTo>
                    <a:pt x="201" y="118"/>
                  </a:lnTo>
                  <a:lnTo>
                    <a:pt x="51" y="18"/>
                  </a:lnTo>
                  <a:cubicBezTo>
                    <a:pt x="34" y="18"/>
                    <a:pt x="18" y="1"/>
                    <a:pt x="1" y="1"/>
                  </a:cubicBezTo>
                  <a:close/>
                  <a:moveTo>
                    <a:pt x="201" y="118"/>
                  </a:moveTo>
                  <a:cubicBezTo>
                    <a:pt x="318" y="201"/>
                    <a:pt x="502" y="302"/>
                    <a:pt x="703" y="419"/>
                  </a:cubicBezTo>
                  <a:cubicBezTo>
                    <a:pt x="903" y="536"/>
                    <a:pt x="1087" y="636"/>
                    <a:pt x="1204" y="719"/>
                  </a:cubicBezTo>
                  <a:lnTo>
                    <a:pt x="1371" y="803"/>
                  </a:lnTo>
                  <a:cubicBezTo>
                    <a:pt x="1388" y="803"/>
                    <a:pt x="1404" y="820"/>
                    <a:pt x="1421" y="820"/>
                  </a:cubicBezTo>
                  <a:lnTo>
                    <a:pt x="1421" y="820"/>
                  </a:lnTo>
                  <a:cubicBezTo>
                    <a:pt x="1404" y="820"/>
                    <a:pt x="1388" y="803"/>
                    <a:pt x="1371" y="786"/>
                  </a:cubicBezTo>
                  <a:lnTo>
                    <a:pt x="1221" y="703"/>
                  </a:lnTo>
                  <a:cubicBezTo>
                    <a:pt x="1087" y="619"/>
                    <a:pt x="920" y="519"/>
                    <a:pt x="719" y="402"/>
                  </a:cubicBezTo>
                  <a:cubicBezTo>
                    <a:pt x="519" y="285"/>
                    <a:pt x="335" y="185"/>
                    <a:pt x="201" y="118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7" name="Google Shape;4154;p60"/>
            <p:cNvSpPr/>
            <p:nvPr/>
          </p:nvSpPr>
          <p:spPr>
            <a:xfrm>
              <a:off x="1384108" y="4228835"/>
              <a:ext cx="47690" cy="31089"/>
            </a:xfrm>
            <a:custGeom>
              <a:avLst/>
              <a:gdLst/>
              <a:ahLst/>
              <a:cxnLst/>
              <a:rect l="l" t="t" r="r" b="b"/>
              <a:pathLst>
                <a:path w="1488" h="970" extrusionOk="0">
                  <a:moveTo>
                    <a:pt x="1488" y="1"/>
                  </a:moveTo>
                  <a:cubicBezTo>
                    <a:pt x="1471" y="1"/>
                    <a:pt x="1454" y="18"/>
                    <a:pt x="1438" y="34"/>
                  </a:cubicBezTo>
                  <a:lnTo>
                    <a:pt x="1271" y="151"/>
                  </a:lnTo>
                  <a:cubicBezTo>
                    <a:pt x="1154" y="235"/>
                    <a:pt x="970" y="368"/>
                    <a:pt x="753" y="502"/>
                  </a:cubicBezTo>
                  <a:cubicBezTo>
                    <a:pt x="552" y="636"/>
                    <a:pt x="368" y="736"/>
                    <a:pt x="235" y="820"/>
                  </a:cubicBezTo>
                  <a:lnTo>
                    <a:pt x="67" y="920"/>
                  </a:lnTo>
                  <a:cubicBezTo>
                    <a:pt x="51" y="937"/>
                    <a:pt x="34" y="953"/>
                    <a:pt x="1" y="970"/>
                  </a:cubicBezTo>
                  <a:cubicBezTo>
                    <a:pt x="34" y="953"/>
                    <a:pt x="51" y="953"/>
                    <a:pt x="67" y="937"/>
                  </a:cubicBezTo>
                  <a:cubicBezTo>
                    <a:pt x="118" y="920"/>
                    <a:pt x="168" y="886"/>
                    <a:pt x="235" y="836"/>
                  </a:cubicBezTo>
                  <a:cubicBezTo>
                    <a:pt x="385" y="769"/>
                    <a:pt x="569" y="653"/>
                    <a:pt x="769" y="519"/>
                  </a:cubicBezTo>
                  <a:cubicBezTo>
                    <a:pt x="986" y="385"/>
                    <a:pt x="1154" y="252"/>
                    <a:pt x="1287" y="151"/>
                  </a:cubicBezTo>
                  <a:cubicBezTo>
                    <a:pt x="1354" y="118"/>
                    <a:pt x="1404" y="68"/>
                    <a:pt x="1438" y="51"/>
                  </a:cubicBezTo>
                  <a:cubicBezTo>
                    <a:pt x="1454" y="34"/>
                    <a:pt x="1471" y="18"/>
                    <a:pt x="14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8" name="Google Shape;4155;p60"/>
            <p:cNvSpPr/>
            <p:nvPr/>
          </p:nvSpPr>
          <p:spPr>
            <a:xfrm>
              <a:off x="1357347" y="4296846"/>
              <a:ext cx="58940" cy="146244"/>
            </a:xfrm>
            <a:custGeom>
              <a:avLst/>
              <a:gdLst/>
              <a:ahLst/>
              <a:cxnLst/>
              <a:rect l="l" t="t" r="r" b="b"/>
              <a:pathLst>
                <a:path w="1839" h="4563" extrusionOk="0">
                  <a:moveTo>
                    <a:pt x="0" y="1"/>
                  </a:moveTo>
                  <a:lnTo>
                    <a:pt x="602" y="4562"/>
                  </a:lnTo>
                  <a:lnTo>
                    <a:pt x="1237" y="4562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9" name="Google Shape;4156;p60"/>
            <p:cNvSpPr/>
            <p:nvPr/>
          </p:nvSpPr>
          <p:spPr>
            <a:xfrm>
              <a:off x="1360552" y="4308512"/>
              <a:ext cx="53043" cy="13557"/>
            </a:xfrm>
            <a:custGeom>
              <a:avLst/>
              <a:gdLst/>
              <a:ahLst/>
              <a:cxnLst/>
              <a:rect l="l" t="t" r="r" b="b"/>
              <a:pathLst>
                <a:path w="1655" h="423" extrusionOk="0">
                  <a:moveTo>
                    <a:pt x="652" y="0"/>
                  </a:moveTo>
                  <a:cubicBezTo>
                    <a:pt x="589" y="0"/>
                    <a:pt x="527" y="13"/>
                    <a:pt x="468" y="38"/>
                  </a:cubicBezTo>
                  <a:cubicBezTo>
                    <a:pt x="435" y="55"/>
                    <a:pt x="385" y="88"/>
                    <a:pt x="335" y="121"/>
                  </a:cubicBezTo>
                  <a:cubicBezTo>
                    <a:pt x="301" y="138"/>
                    <a:pt x="268" y="172"/>
                    <a:pt x="234" y="205"/>
                  </a:cubicBezTo>
                  <a:cubicBezTo>
                    <a:pt x="205" y="225"/>
                    <a:pt x="170" y="233"/>
                    <a:pt x="132" y="233"/>
                  </a:cubicBezTo>
                  <a:cubicBezTo>
                    <a:pt x="106" y="233"/>
                    <a:pt x="78" y="229"/>
                    <a:pt x="51" y="222"/>
                  </a:cubicBezTo>
                  <a:cubicBezTo>
                    <a:pt x="34" y="222"/>
                    <a:pt x="17" y="205"/>
                    <a:pt x="0" y="188"/>
                  </a:cubicBezTo>
                  <a:cubicBezTo>
                    <a:pt x="0" y="188"/>
                    <a:pt x="0" y="205"/>
                    <a:pt x="0" y="205"/>
                  </a:cubicBezTo>
                  <a:cubicBezTo>
                    <a:pt x="17" y="222"/>
                    <a:pt x="34" y="238"/>
                    <a:pt x="51" y="238"/>
                  </a:cubicBezTo>
                  <a:cubicBezTo>
                    <a:pt x="78" y="245"/>
                    <a:pt x="106" y="249"/>
                    <a:pt x="134" y="249"/>
                  </a:cubicBezTo>
                  <a:cubicBezTo>
                    <a:pt x="173" y="249"/>
                    <a:pt x="212" y="241"/>
                    <a:pt x="251" y="222"/>
                  </a:cubicBezTo>
                  <a:cubicBezTo>
                    <a:pt x="318" y="155"/>
                    <a:pt x="401" y="105"/>
                    <a:pt x="485" y="55"/>
                  </a:cubicBezTo>
                  <a:cubicBezTo>
                    <a:pt x="538" y="40"/>
                    <a:pt x="590" y="31"/>
                    <a:pt x="641" y="31"/>
                  </a:cubicBezTo>
                  <a:cubicBezTo>
                    <a:pt x="704" y="31"/>
                    <a:pt x="764" y="44"/>
                    <a:pt x="819" y="71"/>
                  </a:cubicBezTo>
                  <a:cubicBezTo>
                    <a:pt x="936" y="105"/>
                    <a:pt x="1036" y="155"/>
                    <a:pt x="1137" y="222"/>
                  </a:cubicBezTo>
                  <a:cubicBezTo>
                    <a:pt x="1220" y="272"/>
                    <a:pt x="1304" y="322"/>
                    <a:pt x="1404" y="355"/>
                  </a:cubicBezTo>
                  <a:cubicBezTo>
                    <a:pt x="1454" y="389"/>
                    <a:pt x="1521" y="405"/>
                    <a:pt x="1588" y="405"/>
                  </a:cubicBezTo>
                  <a:cubicBezTo>
                    <a:pt x="1605" y="422"/>
                    <a:pt x="1621" y="422"/>
                    <a:pt x="1638" y="422"/>
                  </a:cubicBezTo>
                  <a:cubicBezTo>
                    <a:pt x="1655" y="422"/>
                    <a:pt x="1655" y="422"/>
                    <a:pt x="1655" y="405"/>
                  </a:cubicBezTo>
                  <a:cubicBezTo>
                    <a:pt x="1571" y="405"/>
                    <a:pt x="1488" y="372"/>
                    <a:pt x="1404" y="339"/>
                  </a:cubicBezTo>
                  <a:cubicBezTo>
                    <a:pt x="1320" y="289"/>
                    <a:pt x="1237" y="255"/>
                    <a:pt x="1153" y="188"/>
                  </a:cubicBezTo>
                  <a:cubicBezTo>
                    <a:pt x="1053" y="121"/>
                    <a:pt x="953" y="71"/>
                    <a:pt x="836" y="38"/>
                  </a:cubicBezTo>
                  <a:cubicBezTo>
                    <a:pt x="777" y="13"/>
                    <a:pt x="715" y="0"/>
                    <a:pt x="65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0" name="Google Shape;4157;p60"/>
            <p:cNvSpPr/>
            <p:nvPr/>
          </p:nvSpPr>
          <p:spPr>
            <a:xfrm>
              <a:off x="1362699" y="4330594"/>
              <a:ext cx="49838" cy="10897"/>
            </a:xfrm>
            <a:custGeom>
              <a:avLst/>
              <a:gdLst/>
              <a:ahLst/>
              <a:cxnLst/>
              <a:rect l="l" t="t" r="r" b="b"/>
              <a:pathLst>
                <a:path w="1555" h="340" extrusionOk="0">
                  <a:moveTo>
                    <a:pt x="1554" y="1"/>
                  </a:moveTo>
                  <a:lnTo>
                    <a:pt x="1554" y="1"/>
                  </a:lnTo>
                  <a:cubicBezTo>
                    <a:pt x="1487" y="51"/>
                    <a:pt x="1421" y="84"/>
                    <a:pt x="1337" y="117"/>
                  </a:cubicBezTo>
                  <a:cubicBezTo>
                    <a:pt x="1270" y="168"/>
                    <a:pt x="1187" y="184"/>
                    <a:pt x="1086" y="184"/>
                  </a:cubicBezTo>
                  <a:cubicBezTo>
                    <a:pt x="1045" y="191"/>
                    <a:pt x="1000" y="195"/>
                    <a:pt x="956" y="195"/>
                  </a:cubicBezTo>
                  <a:cubicBezTo>
                    <a:pt x="892" y="195"/>
                    <a:pt x="828" y="187"/>
                    <a:pt x="769" y="168"/>
                  </a:cubicBezTo>
                  <a:cubicBezTo>
                    <a:pt x="669" y="151"/>
                    <a:pt x="552" y="134"/>
                    <a:pt x="451" y="134"/>
                  </a:cubicBezTo>
                  <a:cubicBezTo>
                    <a:pt x="351" y="134"/>
                    <a:pt x="268" y="151"/>
                    <a:pt x="184" y="184"/>
                  </a:cubicBezTo>
                  <a:cubicBezTo>
                    <a:pt x="117" y="201"/>
                    <a:pt x="67" y="234"/>
                    <a:pt x="34" y="285"/>
                  </a:cubicBezTo>
                  <a:cubicBezTo>
                    <a:pt x="17" y="301"/>
                    <a:pt x="17" y="318"/>
                    <a:pt x="0" y="335"/>
                  </a:cubicBezTo>
                  <a:cubicBezTo>
                    <a:pt x="0" y="338"/>
                    <a:pt x="1" y="339"/>
                    <a:pt x="2" y="339"/>
                  </a:cubicBezTo>
                  <a:cubicBezTo>
                    <a:pt x="7" y="339"/>
                    <a:pt x="20" y="315"/>
                    <a:pt x="34" y="301"/>
                  </a:cubicBezTo>
                  <a:cubicBezTo>
                    <a:pt x="84" y="251"/>
                    <a:pt x="134" y="218"/>
                    <a:pt x="184" y="201"/>
                  </a:cubicBezTo>
                  <a:cubicBezTo>
                    <a:pt x="245" y="177"/>
                    <a:pt x="306" y="161"/>
                    <a:pt x="374" y="161"/>
                  </a:cubicBezTo>
                  <a:cubicBezTo>
                    <a:pt x="399" y="161"/>
                    <a:pt x="425" y="163"/>
                    <a:pt x="451" y="168"/>
                  </a:cubicBezTo>
                  <a:cubicBezTo>
                    <a:pt x="552" y="168"/>
                    <a:pt x="652" y="184"/>
                    <a:pt x="769" y="201"/>
                  </a:cubicBezTo>
                  <a:cubicBezTo>
                    <a:pt x="828" y="221"/>
                    <a:pt x="892" y="229"/>
                    <a:pt x="956" y="229"/>
                  </a:cubicBezTo>
                  <a:cubicBezTo>
                    <a:pt x="1000" y="229"/>
                    <a:pt x="1045" y="225"/>
                    <a:pt x="1086" y="218"/>
                  </a:cubicBezTo>
                  <a:cubicBezTo>
                    <a:pt x="1187" y="201"/>
                    <a:pt x="1270" y="184"/>
                    <a:pt x="1354" y="151"/>
                  </a:cubicBezTo>
                  <a:cubicBezTo>
                    <a:pt x="1404" y="117"/>
                    <a:pt x="1454" y="84"/>
                    <a:pt x="1504" y="51"/>
                  </a:cubicBezTo>
                  <a:cubicBezTo>
                    <a:pt x="1521" y="34"/>
                    <a:pt x="1538" y="17"/>
                    <a:pt x="155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1" name="Google Shape;4158;p60"/>
            <p:cNvSpPr/>
            <p:nvPr/>
          </p:nvSpPr>
          <p:spPr>
            <a:xfrm>
              <a:off x="1365904" y="4352004"/>
              <a:ext cx="43941" cy="6474"/>
            </a:xfrm>
            <a:custGeom>
              <a:avLst/>
              <a:gdLst/>
              <a:ahLst/>
              <a:cxnLst/>
              <a:rect l="l" t="t" r="r" b="b"/>
              <a:pathLst>
                <a:path w="1371" h="202" extrusionOk="0">
                  <a:moveTo>
                    <a:pt x="1355" y="114"/>
                  </a:moveTo>
                  <a:lnTo>
                    <a:pt x="1355" y="114"/>
                  </a:lnTo>
                  <a:cubicBezTo>
                    <a:pt x="1360" y="116"/>
                    <a:pt x="1365" y="118"/>
                    <a:pt x="1371" y="118"/>
                  </a:cubicBezTo>
                  <a:cubicBezTo>
                    <a:pt x="1365" y="116"/>
                    <a:pt x="1360" y="115"/>
                    <a:pt x="1355" y="114"/>
                  </a:cubicBezTo>
                  <a:close/>
                  <a:moveTo>
                    <a:pt x="1" y="1"/>
                  </a:moveTo>
                  <a:cubicBezTo>
                    <a:pt x="1" y="18"/>
                    <a:pt x="17" y="34"/>
                    <a:pt x="34" y="51"/>
                  </a:cubicBezTo>
                  <a:cubicBezTo>
                    <a:pt x="67" y="84"/>
                    <a:pt x="118" y="118"/>
                    <a:pt x="151" y="135"/>
                  </a:cubicBezTo>
                  <a:cubicBezTo>
                    <a:pt x="234" y="168"/>
                    <a:pt x="301" y="185"/>
                    <a:pt x="385" y="201"/>
                  </a:cubicBezTo>
                  <a:cubicBezTo>
                    <a:pt x="485" y="201"/>
                    <a:pt x="569" y="185"/>
                    <a:pt x="669" y="168"/>
                  </a:cubicBezTo>
                  <a:cubicBezTo>
                    <a:pt x="769" y="151"/>
                    <a:pt x="853" y="118"/>
                    <a:pt x="936" y="101"/>
                  </a:cubicBezTo>
                  <a:cubicBezTo>
                    <a:pt x="1020" y="84"/>
                    <a:pt x="1087" y="84"/>
                    <a:pt x="1170" y="84"/>
                  </a:cubicBezTo>
                  <a:cubicBezTo>
                    <a:pt x="1232" y="84"/>
                    <a:pt x="1293" y="99"/>
                    <a:pt x="1355" y="114"/>
                  </a:cubicBezTo>
                  <a:lnTo>
                    <a:pt x="1355" y="114"/>
                  </a:lnTo>
                  <a:cubicBezTo>
                    <a:pt x="1343" y="109"/>
                    <a:pt x="1332" y="101"/>
                    <a:pt x="1321" y="101"/>
                  </a:cubicBezTo>
                  <a:cubicBezTo>
                    <a:pt x="1270" y="84"/>
                    <a:pt x="1220" y="68"/>
                    <a:pt x="1170" y="68"/>
                  </a:cubicBezTo>
                  <a:cubicBezTo>
                    <a:pt x="1087" y="68"/>
                    <a:pt x="1003" y="68"/>
                    <a:pt x="936" y="84"/>
                  </a:cubicBezTo>
                  <a:cubicBezTo>
                    <a:pt x="853" y="84"/>
                    <a:pt x="752" y="118"/>
                    <a:pt x="652" y="135"/>
                  </a:cubicBezTo>
                  <a:cubicBezTo>
                    <a:pt x="569" y="151"/>
                    <a:pt x="485" y="168"/>
                    <a:pt x="385" y="168"/>
                  </a:cubicBezTo>
                  <a:cubicBezTo>
                    <a:pt x="301" y="168"/>
                    <a:pt x="234" y="151"/>
                    <a:pt x="168" y="118"/>
                  </a:cubicBezTo>
                  <a:cubicBezTo>
                    <a:pt x="101" y="84"/>
                    <a:pt x="51" y="51"/>
                    <a:pt x="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2" name="Google Shape;4159;p60"/>
            <p:cNvSpPr/>
            <p:nvPr/>
          </p:nvSpPr>
          <p:spPr>
            <a:xfrm>
              <a:off x="1367507" y="4372900"/>
              <a:ext cx="38588" cy="7115"/>
            </a:xfrm>
            <a:custGeom>
              <a:avLst/>
              <a:gdLst/>
              <a:ahLst/>
              <a:cxnLst/>
              <a:rect l="l" t="t" r="r" b="b"/>
              <a:pathLst>
                <a:path w="1204" h="222" extrusionOk="0">
                  <a:moveTo>
                    <a:pt x="1204" y="0"/>
                  </a:moveTo>
                  <a:lnTo>
                    <a:pt x="1204" y="0"/>
                  </a:lnTo>
                  <a:cubicBezTo>
                    <a:pt x="1154" y="34"/>
                    <a:pt x="1103" y="67"/>
                    <a:pt x="1053" y="101"/>
                  </a:cubicBezTo>
                  <a:cubicBezTo>
                    <a:pt x="920" y="168"/>
                    <a:pt x="769" y="201"/>
                    <a:pt x="619" y="201"/>
                  </a:cubicBezTo>
                  <a:cubicBezTo>
                    <a:pt x="469" y="168"/>
                    <a:pt x="335" y="117"/>
                    <a:pt x="184" y="67"/>
                  </a:cubicBezTo>
                  <a:cubicBezTo>
                    <a:pt x="175" y="62"/>
                    <a:pt x="163" y="60"/>
                    <a:pt x="151" y="60"/>
                  </a:cubicBezTo>
                  <a:cubicBezTo>
                    <a:pt x="122" y="60"/>
                    <a:pt x="86" y="72"/>
                    <a:pt x="51" y="84"/>
                  </a:cubicBezTo>
                  <a:cubicBezTo>
                    <a:pt x="17" y="84"/>
                    <a:pt x="1" y="101"/>
                    <a:pt x="17" y="101"/>
                  </a:cubicBezTo>
                  <a:cubicBezTo>
                    <a:pt x="53" y="89"/>
                    <a:pt x="97" y="77"/>
                    <a:pt x="137" y="77"/>
                  </a:cubicBezTo>
                  <a:cubicBezTo>
                    <a:pt x="154" y="77"/>
                    <a:pt x="170" y="79"/>
                    <a:pt x="184" y="84"/>
                  </a:cubicBezTo>
                  <a:cubicBezTo>
                    <a:pt x="251" y="101"/>
                    <a:pt x="318" y="134"/>
                    <a:pt x="385" y="151"/>
                  </a:cubicBezTo>
                  <a:cubicBezTo>
                    <a:pt x="452" y="201"/>
                    <a:pt x="535" y="218"/>
                    <a:pt x="619" y="218"/>
                  </a:cubicBezTo>
                  <a:cubicBezTo>
                    <a:pt x="644" y="220"/>
                    <a:pt x="670" y="222"/>
                    <a:pt x="695" y="222"/>
                  </a:cubicBezTo>
                  <a:cubicBezTo>
                    <a:pt x="824" y="222"/>
                    <a:pt x="959" y="187"/>
                    <a:pt x="1070" y="117"/>
                  </a:cubicBezTo>
                  <a:cubicBezTo>
                    <a:pt x="1103" y="101"/>
                    <a:pt x="1137" y="67"/>
                    <a:pt x="1170" y="34"/>
                  </a:cubicBezTo>
                  <a:cubicBezTo>
                    <a:pt x="1187" y="17"/>
                    <a:pt x="1204" y="0"/>
                    <a:pt x="120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3" name="Google Shape;4160;p60"/>
            <p:cNvSpPr/>
            <p:nvPr/>
          </p:nvSpPr>
          <p:spPr>
            <a:xfrm>
              <a:off x="1371256" y="4395912"/>
              <a:ext cx="30576" cy="8621"/>
            </a:xfrm>
            <a:custGeom>
              <a:avLst/>
              <a:gdLst/>
              <a:ahLst/>
              <a:cxnLst/>
              <a:rect l="l" t="t" r="r" b="b"/>
              <a:pathLst>
                <a:path w="954" h="269" extrusionOk="0">
                  <a:moveTo>
                    <a:pt x="686" y="1"/>
                  </a:moveTo>
                  <a:cubicBezTo>
                    <a:pt x="619" y="1"/>
                    <a:pt x="552" y="18"/>
                    <a:pt x="485" y="51"/>
                  </a:cubicBezTo>
                  <a:cubicBezTo>
                    <a:pt x="335" y="101"/>
                    <a:pt x="235" y="185"/>
                    <a:pt x="134" y="218"/>
                  </a:cubicBezTo>
                  <a:cubicBezTo>
                    <a:pt x="51" y="252"/>
                    <a:pt x="1" y="252"/>
                    <a:pt x="1" y="268"/>
                  </a:cubicBezTo>
                  <a:cubicBezTo>
                    <a:pt x="51" y="268"/>
                    <a:pt x="101" y="252"/>
                    <a:pt x="151" y="235"/>
                  </a:cubicBezTo>
                  <a:cubicBezTo>
                    <a:pt x="235" y="201"/>
                    <a:pt x="352" y="135"/>
                    <a:pt x="485" y="84"/>
                  </a:cubicBezTo>
                  <a:cubicBezTo>
                    <a:pt x="552" y="51"/>
                    <a:pt x="619" y="34"/>
                    <a:pt x="686" y="34"/>
                  </a:cubicBezTo>
                  <a:cubicBezTo>
                    <a:pt x="736" y="34"/>
                    <a:pt x="803" y="51"/>
                    <a:pt x="853" y="68"/>
                  </a:cubicBezTo>
                  <a:cubicBezTo>
                    <a:pt x="886" y="101"/>
                    <a:pt x="936" y="135"/>
                    <a:pt x="953" y="168"/>
                  </a:cubicBezTo>
                  <a:cubicBezTo>
                    <a:pt x="953" y="151"/>
                    <a:pt x="953" y="135"/>
                    <a:pt x="936" y="135"/>
                  </a:cubicBezTo>
                  <a:cubicBezTo>
                    <a:pt x="920" y="101"/>
                    <a:pt x="886" y="68"/>
                    <a:pt x="853" y="51"/>
                  </a:cubicBezTo>
                  <a:cubicBezTo>
                    <a:pt x="803" y="18"/>
                    <a:pt x="753" y="1"/>
                    <a:pt x="68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4" name="Google Shape;4161;p60"/>
            <p:cNvSpPr/>
            <p:nvPr/>
          </p:nvSpPr>
          <p:spPr>
            <a:xfrm>
              <a:off x="1373949" y="4417225"/>
              <a:ext cx="26794" cy="3365"/>
            </a:xfrm>
            <a:custGeom>
              <a:avLst/>
              <a:gdLst/>
              <a:ahLst/>
              <a:cxnLst/>
              <a:rect l="l" t="t" r="r" b="b"/>
              <a:pathLst>
                <a:path w="836" h="105" extrusionOk="0">
                  <a:moveTo>
                    <a:pt x="11" y="1"/>
                  </a:moveTo>
                  <a:cubicBezTo>
                    <a:pt x="4" y="1"/>
                    <a:pt x="0" y="2"/>
                    <a:pt x="0" y="4"/>
                  </a:cubicBezTo>
                  <a:cubicBezTo>
                    <a:pt x="34" y="21"/>
                    <a:pt x="84" y="38"/>
                    <a:pt x="117" y="38"/>
                  </a:cubicBezTo>
                  <a:cubicBezTo>
                    <a:pt x="217" y="71"/>
                    <a:pt x="318" y="88"/>
                    <a:pt x="418" y="88"/>
                  </a:cubicBezTo>
                  <a:cubicBezTo>
                    <a:pt x="501" y="105"/>
                    <a:pt x="602" y="105"/>
                    <a:pt x="702" y="105"/>
                  </a:cubicBezTo>
                  <a:cubicBezTo>
                    <a:pt x="752" y="105"/>
                    <a:pt x="786" y="88"/>
                    <a:pt x="836" y="88"/>
                  </a:cubicBezTo>
                  <a:cubicBezTo>
                    <a:pt x="836" y="71"/>
                    <a:pt x="635" y="88"/>
                    <a:pt x="418" y="54"/>
                  </a:cubicBezTo>
                  <a:cubicBezTo>
                    <a:pt x="217" y="40"/>
                    <a:pt x="52" y="1"/>
                    <a:pt x="1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5" name="Google Shape;4162;p60"/>
            <p:cNvSpPr/>
            <p:nvPr/>
          </p:nvSpPr>
          <p:spPr>
            <a:xfrm>
              <a:off x="1939984" y="3890932"/>
              <a:ext cx="30544" cy="556965"/>
            </a:xfrm>
            <a:custGeom>
              <a:avLst/>
              <a:gdLst/>
              <a:ahLst/>
              <a:cxnLst/>
              <a:rect l="l" t="t" r="r" b="b"/>
              <a:pathLst>
                <a:path w="953" h="17378" extrusionOk="0">
                  <a:moveTo>
                    <a:pt x="0" y="1"/>
                  </a:moveTo>
                  <a:lnTo>
                    <a:pt x="0" y="17378"/>
                  </a:lnTo>
                  <a:lnTo>
                    <a:pt x="953" y="17378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6" name="Google Shape;4163;p60"/>
            <p:cNvSpPr/>
            <p:nvPr/>
          </p:nvSpPr>
          <p:spPr>
            <a:xfrm>
              <a:off x="1735408" y="4243835"/>
              <a:ext cx="227074" cy="204062"/>
            </a:xfrm>
            <a:custGeom>
              <a:avLst/>
              <a:gdLst/>
              <a:ahLst/>
              <a:cxnLst/>
              <a:rect l="l" t="t" r="r" b="b"/>
              <a:pathLst>
                <a:path w="7085" h="6367" extrusionOk="0">
                  <a:moveTo>
                    <a:pt x="6617" y="1"/>
                  </a:moveTo>
                  <a:lnTo>
                    <a:pt x="0" y="6367"/>
                  </a:lnTo>
                  <a:lnTo>
                    <a:pt x="919" y="6367"/>
                  </a:lnTo>
                  <a:lnTo>
                    <a:pt x="7085" y="435"/>
                  </a:lnTo>
                  <a:lnTo>
                    <a:pt x="66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7" name="Google Shape;4164;p60"/>
            <p:cNvSpPr/>
            <p:nvPr/>
          </p:nvSpPr>
          <p:spPr>
            <a:xfrm>
              <a:off x="1947483" y="4243835"/>
              <a:ext cx="226529" cy="204062"/>
            </a:xfrm>
            <a:custGeom>
              <a:avLst/>
              <a:gdLst/>
              <a:ahLst/>
              <a:cxnLst/>
              <a:rect l="l" t="t" r="r" b="b"/>
              <a:pathLst>
                <a:path w="7068" h="6367" extrusionOk="0">
                  <a:moveTo>
                    <a:pt x="468" y="1"/>
                  </a:moveTo>
                  <a:lnTo>
                    <a:pt x="0" y="435"/>
                  </a:lnTo>
                  <a:lnTo>
                    <a:pt x="6166" y="6367"/>
                  </a:lnTo>
                  <a:lnTo>
                    <a:pt x="7068" y="6350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8" name="Google Shape;4165;p60"/>
            <p:cNvSpPr/>
            <p:nvPr/>
          </p:nvSpPr>
          <p:spPr>
            <a:xfrm>
              <a:off x="1274882" y="2988084"/>
              <a:ext cx="1368791" cy="997684"/>
            </a:xfrm>
            <a:custGeom>
              <a:avLst/>
              <a:gdLst/>
              <a:ahLst/>
              <a:cxnLst/>
              <a:rect l="l" t="t" r="r" b="b"/>
              <a:pathLst>
                <a:path w="42708" h="31129" extrusionOk="0">
                  <a:moveTo>
                    <a:pt x="0" y="0"/>
                  </a:moveTo>
                  <a:lnTo>
                    <a:pt x="0" y="31128"/>
                  </a:lnTo>
                  <a:lnTo>
                    <a:pt x="42707" y="31128"/>
                  </a:lnTo>
                  <a:lnTo>
                    <a:pt x="42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9" name="Google Shape;4166;p60"/>
            <p:cNvSpPr/>
            <p:nvPr/>
          </p:nvSpPr>
          <p:spPr>
            <a:xfrm>
              <a:off x="1273792" y="2986994"/>
              <a:ext cx="1370939" cy="999832"/>
            </a:xfrm>
            <a:custGeom>
              <a:avLst/>
              <a:gdLst/>
              <a:ahLst/>
              <a:cxnLst/>
              <a:rect l="l" t="t" r="r" b="b"/>
              <a:pathLst>
                <a:path w="42775" h="31196" extrusionOk="0">
                  <a:moveTo>
                    <a:pt x="1" y="1"/>
                  </a:moveTo>
                  <a:lnTo>
                    <a:pt x="1" y="34"/>
                  </a:lnTo>
                  <a:cubicBezTo>
                    <a:pt x="1" y="11196"/>
                    <a:pt x="1" y="21789"/>
                    <a:pt x="1" y="31162"/>
                  </a:cubicBezTo>
                  <a:lnTo>
                    <a:pt x="1" y="31196"/>
                  </a:lnTo>
                  <a:lnTo>
                    <a:pt x="34" y="31196"/>
                  </a:lnTo>
                  <a:lnTo>
                    <a:pt x="42741" y="31162"/>
                  </a:lnTo>
                  <a:lnTo>
                    <a:pt x="68" y="31129"/>
                  </a:lnTo>
                  <a:lnTo>
                    <a:pt x="68" y="31129"/>
                  </a:lnTo>
                  <a:cubicBezTo>
                    <a:pt x="68" y="21773"/>
                    <a:pt x="68" y="11203"/>
                    <a:pt x="68" y="68"/>
                  </a:cubicBezTo>
                  <a:lnTo>
                    <a:pt x="42708" y="68"/>
                  </a:lnTo>
                  <a:cubicBezTo>
                    <a:pt x="42725" y="18929"/>
                    <a:pt x="42741" y="30962"/>
                    <a:pt x="42741" y="31162"/>
                  </a:cubicBezTo>
                  <a:cubicBezTo>
                    <a:pt x="42741" y="30962"/>
                    <a:pt x="42758" y="18915"/>
                    <a:pt x="42775" y="34"/>
                  </a:cubicBezTo>
                  <a:lnTo>
                    <a:pt x="427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0" name="Google Shape;4167;p60"/>
            <p:cNvSpPr/>
            <p:nvPr/>
          </p:nvSpPr>
          <p:spPr>
            <a:xfrm>
              <a:off x="1438209" y="3089298"/>
              <a:ext cx="26794" cy="32691"/>
            </a:xfrm>
            <a:custGeom>
              <a:avLst/>
              <a:gdLst/>
              <a:ahLst/>
              <a:cxnLst/>
              <a:rect l="l" t="t" r="r" b="b"/>
              <a:pathLst>
                <a:path w="836" h="1020" extrusionOk="0">
                  <a:moveTo>
                    <a:pt x="0" y="0"/>
                  </a:moveTo>
                  <a:lnTo>
                    <a:pt x="0" y="84"/>
                  </a:lnTo>
                  <a:lnTo>
                    <a:pt x="368" y="84"/>
                  </a:lnTo>
                  <a:lnTo>
                    <a:pt x="368" y="1019"/>
                  </a:lnTo>
                  <a:lnTo>
                    <a:pt x="468" y="1019"/>
                  </a:lnTo>
                  <a:lnTo>
                    <a:pt x="468" y="84"/>
                  </a:lnTo>
                  <a:lnTo>
                    <a:pt x="836" y="84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1" name="Google Shape;4168;p60"/>
            <p:cNvSpPr/>
            <p:nvPr/>
          </p:nvSpPr>
          <p:spPr>
            <a:xfrm>
              <a:off x="1465515" y="3087727"/>
              <a:ext cx="41793" cy="34806"/>
            </a:xfrm>
            <a:custGeom>
              <a:avLst/>
              <a:gdLst/>
              <a:ahLst/>
              <a:cxnLst/>
              <a:rect l="l" t="t" r="r" b="b"/>
              <a:pathLst>
                <a:path w="1304" h="1086" extrusionOk="0">
                  <a:moveTo>
                    <a:pt x="584" y="124"/>
                  </a:moveTo>
                  <a:cubicBezTo>
                    <a:pt x="805" y="124"/>
                    <a:pt x="1020" y="296"/>
                    <a:pt x="1020" y="567"/>
                  </a:cubicBezTo>
                  <a:cubicBezTo>
                    <a:pt x="1020" y="792"/>
                    <a:pt x="834" y="986"/>
                    <a:pt x="612" y="986"/>
                  </a:cubicBezTo>
                  <a:cubicBezTo>
                    <a:pt x="603" y="986"/>
                    <a:pt x="594" y="985"/>
                    <a:pt x="585" y="985"/>
                  </a:cubicBezTo>
                  <a:cubicBezTo>
                    <a:pt x="201" y="985"/>
                    <a:pt x="0" y="517"/>
                    <a:pt x="284" y="250"/>
                  </a:cubicBezTo>
                  <a:cubicBezTo>
                    <a:pt x="371" y="163"/>
                    <a:pt x="478" y="124"/>
                    <a:pt x="584" y="124"/>
                  </a:cubicBezTo>
                  <a:close/>
                  <a:moveTo>
                    <a:pt x="597" y="1"/>
                  </a:moveTo>
                  <a:cubicBezTo>
                    <a:pt x="315" y="1"/>
                    <a:pt x="39" y="232"/>
                    <a:pt x="50" y="567"/>
                  </a:cubicBezTo>
                  <a:cubicBezTo>
                    <a:pt x="50" y="842"/>
                    <a:pt x="270" y="1086"/>
                    <a:pt x="557" y="1086"/>
                  </a:cubicBezTo>
                  <a:cubicBezTo>
                    <a:pt x="566" y="1086"/>
                    <a:pt x="576" y="1086"/>
                    <a:pt x="585" y="1085"/>
                  </a:cubicBezTo>
                  <a:cubicBezTo>
                    <a:pt x="1070" y="1085"/>
                    <a:pt x="1304" y="484"/>
                    <a:pt x="953" y="149"/>
                  </a:cubicBezTo>
                  <a:cubicBezTo>
                    <a:pt x="850" y="46"/>
                    <a:pt x="723" y="1"/>
                    <a:pt x="5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2" name="Google Shape;4169;p60"/>
            <p:cNvSpPr/>
            <p:nvPr/>
          </p:nvSpPr>
          <p:spPr>
            <a:xfrm>
              <a:off x="1521731" y="3089234"/>
              <a:ext cx="36473" cy="32819"/>
            </a:xfrm>
            <a:custGeom>
              <a:avLst/>
              <a:gdLst/>
              <a:ahLst/>
              <a:cxnLst/>
              <a:rect l="l" t="t" r="r" b="b"/>
              <a:pathLst>
                <a:path w="1138" h="1024" extrusionOk="0">
                  <a:moveTo>
                    <a:pt x="450" y="85"/>
                  </a:moveTo>
                  <a:cubicBezTo>
                    <a:pt x="1009" y="85"/>
                    <a:pt x="1009" y="939"/>
                    <a:pt x="450" y="939"/>
                  </a:cubicBezTo>
                  <a:cubicBezTo>
                    <a:pt x="440" y="939"/>
                    <a:pt x="429" y="938"/>
                    <a:pt x="418" y="938"/>
                  </a:cubicBezTo>
                  <a:lnTo>
                    <a:pt x="118" y="938"/>
                  </a:lnTo>
                  <a:lnTo>
                    <a:pt x="118" y="86"/>
                  </a:lnTo>
                  <a:lnTo>
                    <a:pt x="418" y="86"/>
                  </a:lnTo>
                  <a:cubicBezTo>
                    <a:pt x="429" y="85"/>
                    <a:pt x="440" y="85"/>
                    <a:pt x="450" y="85"/>
                  </a:cubicBezTo>
                  <a:close/>
                  <a:moveTo>
                    <a:pt x="466" y="1"/>
                  </a:moveTo>
                  <a:cubicBezTo>
                    <a:pt x="450" y="1"/>
                    <a:pt x="435" y="1"/>
                    <a:pt x="418" y="2"/>
                  </a:cubicBezTo>
                  <a:lnTo>
                    <a:pt x="1" y="2"/>
                  </a:lnTo>
                  <a:lnTo>
                    <a:pt x="1" y="1021"/>
                  </a:lnTo>
                  <a:lnTo>
                    <a:pt x="418" y="1021"/>
                  </a:lnTo>
                  <a:cubicBezTo>
                    <a:pt x="435" y="1022"/>
                    <a:pt x="450" y="1023"/>
                    <a:pt x="466" y="1023"/>
                  </a:cubicBezTo>
                  <a:cubicBezTo>
                    <a:pt x="1138" y="1023"/>
                    <a:pt x="1138" y="1"/>
                    <a:pt x="4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3" name="Google Shape;4170;p60"/>
            <p:cNvSpPr/>
            <p:nvPr/>
          </p:nvSpPr>
          <p:spPr>
            <a:xfrm>
              <a:off x="1556537" y="3087727"/>
              <a:ext cx="41825" cy="34806"/>
            </a:xfrm>
            <a:custGeom>
              <a:avLst/>
              <a:gdLst/>
              <a:ahLst/>
              <a:cxnLst/>
              <a:rect l="l" t="t" r="r" b="b"/>
              <a:pathLst>
                <a:path w="1305" h="1086" extrusionOk="0">
                  <a:moveTo>
                    <a:pt x="579" y="124"/>
                  </a:moveTo>
                  <a:cubicBezTo>
                    <a:pt x="804" y="124"/>
                    <a:pt x="1015" y="296"/>
                    <a:pt x="1003" y="567"/>
                  </a:cubicBezTo>
                  <a:cubicBezTo>
                    <a:pt x="1019" y="792"/>
                    <a:pt x="835" y="986"/>
                    <a:pt x="613" y="986"/>
                  </a:cubicBezTo>
                  <a:cubicBezTo>
                    <a:pt x="604" y="986"/>
                    <a:pt x="595" y="985"/>
                    <a:pt x="586" y="985"/>
                  </a:cubicBezTo>
                  <a:cubicBezTo>
                    <a:pt x="185" y="985"/>
                    <a:pt x="1" y="517"/>
                    <a:pt x="268" y="250"/>
                  </a:cubicBezTo>
                  <a:cubicBezTo>
                    <a:pt x="360" y="163"/>
                    <a:pt x="471" y="124"/>
                    <a:pt x="579" y="124"/>
                  </a:cubicBezTo>
                  <a:close/>
                  <a:moveTo>
                    <a:pt x="587" y="1"/>
                  </a:moveTo>
                  <a:cubicBezTo>
                    <a:pt x="299" y="1"/>
                    <a:pt x="23" y="232"/>
                    <a:pt x="34" y="567"/>
                  </a:cubicBezTo>
                  <a:cubicBezTo>
                    <a:pt x="34" y="842"/>
                    <a:pt x="269" y="1086"/>
                    <a:pt x="557" y="1086"/>
                  </a:cubicBezTo>
                  <a:cubicBezTo>
                    <a:pt x="567" y="1086"/>
                    <a:pt x="576" y="1086"/>
                    <a:pt x="586" y="1085"/>
                  </a:cubicBezTo>
                  <a:cubicBezTo>
                    <a:pt x="1070" y="1085"/>
                    <a:pt x="1304" y="484"/>
                    <a:pt x="953" y="149"/>
                  </a:cubicBezTo>
                  <a:cubicBezTo>
                    <a:pt x="845" y="46"/>
                    <a:pt x="715" y="1"/>
                    <a:pt x="5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4" name="Google Shape;4171;p60"/>
            <p:cNvSpPr/>
            <p:nvPr/>
          </p:nvSpPr>
          <p:spPr>
            <a:xfrm>
              <a:off x="1883736" y="3089298"/>
              <a:ext cx="49293" cy="32691"/>
            </a:xfrm>
            <a:custGeom>
              <a:avLst/>
              <a:gdLst/>
              <a:ahLst/>
              <a:cxnLst/>
              <a:rect l="l" t="t" r="r" b="b"/>
              <a:pathLst>
                <a:path w="1538" h="1020" extrusionOk="0">
                  <a:moveTo>
                    <a:pt x="1" y="0"/>
                  </a:moveTo>
                  <a:lnTo>
                    <a:pt x="352" y="1019"/>
                  </a:lnTo>
                  <a:lnTo>
                    <a:pt x="469" y="1019"/>
                  </a:lnTo>
                  <a:lnTo>
                    <a:pt x="769" y="151"/>
                  </a:lnTo>
                  <a:lnTo>
                    <a:pt x="1070" y="1019"/>
                  </a:lnTo>
                  <a:lnTo>
                    <a:pt x="1187" y="1019"/>
                  </a:lnTo>
                  <a:lnTo>
                    <a:pt x="1538" y="0"/>
                  </a:lnTo>
                  <a:lnTo>
                    <a:pt x="1421" y="0"/>
                  </a:lnTo>
                  <a:lnTo>
                    <a:pt x="1120" y="886"/>
                  </a:lnTo>
                  <a:lnTo>
                    <a:pt x="819" y="0"/>
                  </a:lnTo>
                  <a:lnTo>
                    <a:pt x="719" y="0"/>
                  </a:lnTo>
                  <a:lnTo>
                    <a:pt x="418" y="886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5" name="Google Shape;4172;p60"/>
            <p:cNvSpPr/>
            <p:nvPr/>
          </p:nvSpPr>
          <p:spPr>
            <a:xfrm>
              <a:off x="1934631" y="3087727"/>
              <a:ext cx="41793" cy="34806"/>
            </a:xfrm>
            <a:custGeom>
              <a:avLst/>
              <a:gdLst/>
              <a:ahLst/>
              <a:cxnLst/>
              <a:rect l="l" t="t" r="r" b="b"/>
              <a:pathLst>
                <a:path w="1304" h="1086" extrusionOk="0">
                  <a:moveTo>
                    <a:pt x="584" y="124"/>
                  </a:moveTo>
                  <a:cubicBezTo>
                    <a:pt x="805" y="124"/>
                    <a:pt x="1019" y="296"/>
                    <a:pt x="1019" y="567"/>
                  </a:cubicBezTo>
                  <a:cubicBezTo>
                    <a:pt x="1019" y="792"/>
                    <a:pt x="834" y="986"/>
                    <a:pt x="612" y="986"/>
                  </a:cubicBezTo>
                  <a:cubicBezTo>
                    <a:pt x="603" y="986"/>
                    <a:pt x="594" y="985"/>
                    <a:pt x="585" y="985"/>
                  </a:cubicBezTo>
                  <a:cubicBezTo>
                    <a:pt x="201" y="985"/>
                    <a:pt x="0" y="517"/>
                    <a:pt x="284" y="250"/>
                  </a:cubicBezTo>
                  <a:cubicBezTo>
                    <a:pt x="371" y="163"/>
                    <a:pt x="478" y="124"/>
                    <a:pt x="584" y="124"/>
                  </a:cubicBezTo>
                  <a:close/>
                  <a:moveTo>
                    <a:pt x="590" y="1"/>
                  </a:moveTo>
                  <a:cubicBezTo>
                    <a:pt x="307" y="1"/>
                    <a:pt x="39" y="232"/>
                    <a:pt x="50" y="567"/>
                  </a:cubicBezTo>
                  <a:cubicBezTo>
                    <a:pt x="34" y="842"/>
                    <a:pt x="269" y="1086"/>
                    <a:pt x="556" y="1086"/>
                  </a:cubicBezTo>
                  <a:cubicBezTo>
                    <a:pt x="566" y="1086"/>
                    <a:pt x="575" y="1086"/>
                    <a:pt x="585" y="1085"/>
                  </a:cubicBezTo>
                  <a:cubicBezTo>
                    <a:pt x="1069" y="1085"/>
                    <a:pt x="1303" y="484"/>
                    <a:pt x="952" y="149"/>
                  </a:cubicBezTo>
                  <a:cubicBezTo>
                    <a:pt x="844" y="46"/>
                    <a:pt x="716" y="1"/>
                    <a:pt x="5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6" name="Google Shape;4173;p60"/>
            <p:cNvSpPr/>
            <p:nvPr/>
          </p:nvSpPr>
          <p:spPr>
            <a:xfrm>
              <a:off x="1978540" y="3089298"/>
              <a:ext cx="26249" cy="32691"/>
            </a:xfrm>
            <a:custGeom>
              <a:avLst/>
              <a:gdLst/>
              <a:ahLst/>
              <a:cxnLst/>
              <a:rect l="l" t="t" r="r" b="b"/>
              <a:pathLst>
                <a:path w="819" h="1020" extrusionOk="0">
                  <a:moveTo>
                    <a:pt x="384" y="84"/>
                  </a:moveTo>
                  <a:cubicBezTo>
                    <a:pt x="585" y="84"/>
                    <a:pt x="685" y="184"/>
                    <a:pt x="685" y="351"/>
                  </a:cubicBezTo>
                  <a:cubicBezTo>
                    <a:pt x="685" y="518"/>
                    <a:pt x="585" y="602"/>
                    <a:pt x="384" y="602"/>
                  </a:cubicBezTo>
                  <a:lnTo>
                    <a:pt x="100" y="602"/>
                  </a:lnTo>
                  <a:lnTo>
                    <a:pt x="100" y="84"/>
                  </a:lnTo>
                  <a:close/>
                  <a:moveTo>
                    <a:pt x="0" y="0"/>
                  </a:moveTo>
                  <a:lnTo>
                    <a:pt x="0" y="1019"/>
                  </a:lnTo>
                  <a:lnTo>
                    <a:pt x="100" y="1019"/>
                  </a:lnTo>
                  <a:lnTo>
                    <a:pt x="100" y="702"/>
                  </a:lnTo>
                  <a:lnTo>
                    <a:pt x="468" y="702"/>
                  </a:lnTo>
                  <a:lnTo>
                    <a:pt x="702" y="1019"/>
                  </a:lnTo>
                  <a:lnTo>
                    <a:pt x="819" y="1019"/>
                  </a:lnTo>
                  <a:lnTo>
                    <a:pt x="568" y="669"/>
                  </a:lnTo>
                  <a:cubicBezTo>
                    <a:pt x="702" y="635"/>
                    <a:pt x="802" y="501"/>
                    <a:pt x="802" y="351"/>
                  </a:cubicBezTo>
                  <a:cubicBezTo>
                    <a:pt x="802" y="134"/>
                    <a:pt x="635" y="0"/>
                    <a:pt x="3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7" name="Google Shape;4174;p60"/>
            <p:cNvSpPr/>
            <p:nvPr/>
          </p:nvSpPr>
          <p:spPr>
            <a:xfrm>
              <a:off x="2012256" y="3089298"/>
              <a:ext cx="27883" cy="32691"/>
            </a:xfrm>
            <a:custGeom>
              <a:avLst/>
              <a:gdLst/>
              <a:ahLst/>
              <a:cxnLst/>
              <a:rect l="l" t="t" r="r" b="b"/>
              <a:pathLst>
                <a:path w="870" h="1020" extrusionOk="0">
                  <a:moveTo>
                    <a:pt x="1" y="0"/>
                  </a:moveTo>
                  <a:lnTo>
                    <a:pt x="1" y="1019"/>
                  </a:lnTo>
                  <a:lnTo>
                    <a:pt x="118" y="1019"/>
                  </a:lnTo>
                  <a:lnTo>
                    <a:pt x="118" y="752"/>
                  </a:lnTo>
                  <a:lnTo>
                    <a:pt x="318" y="535"/>
                  </a:lnTo>
                  <a:lnTo>
                    <a:pt x="753" y="1019"/>
                  </a:lnTo>
                  <a:lnTo>
                    <a:pt x="870" y="1019"/>
                  </a:lnTo>
                  <a:lnTo>
                    <a:pt x="402" y="468"/>
                  </a:lnTo>
                  <a:lnTo>
                    <a:pt x="836" y="0"/>
                  </a:lnTo>
                  <a:lnTo>
                    <a:pt x="719" y="0"/>
                  </a:lnTo>
                  <a:lnTo>
                    <a:pt x="118" y="618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8" name="Google Shape;4175;p60"/>
            <p:cNvSpPr/>
            <p:nvPr/>
          </p:nvSpPr>
          <p:spPr>
            <a:xfrm>
              <a:off x="2299296" y="3089234"/>
              <a:ext cx="36473" cy="32819"/>
            </a:xfrm>
            <a:custGeom>
              <a:avLst/>
              <a:gdLst/>
              <a:ahLst/>
              <a:cxnLst/>
              <a:rect l="l" t="t" r="r" b="b"/>
              <a:pathLst>
                <a:path w="1138" h="1024" extrusionOk="0">
                  <a:moveTo>
                    <a:pt x="450" y="85"/>
                  </a:moveTo>
                  <a:cubicBezTo>
                    <a:pt x="1009" y="85"/>
                    <a:pt x="1009" y="939"/>
                    <a:pt x="450" y="939"/>
                  </a:cubicBezTo>
                  <a:cubicBezTo>
                    <a:pt x="440" y="939"/>
                    <a:pt x="429" y="938"/>
                    <a:pt x="418" y="938"/>
                  </a:cubicBezTo>
                  <a:lnTo>
                    <a:pt x="118" y="938"/>
                  </a:lnTo>
                  <a:lnTo>
                    <a:pt x="118" y="86"/>
                  </a:lnTo>
                  <a:lnTo>
                    <a:pt x="418" y="86"/>
                  </a:lnTo>
                  <a:cubicBezTo>
                    <a:pt x="429" y="85"/>
                    <a:pt x="440" y="85"/>
                    <a:pt x="450" y="85"/>
                  </a:cubicBezTo>
                  <a:close/>
                  <a:moveTo>
                    <a:pt x="466" y="1"/>
                  </a:moveTo>
                  <a:cubicBezTo>
                    <a:pt x="450" y="1"/>
                    <a:pt x="434" y="1"/>
                    <a:pt x="418" y="2"/>
                  </a:cubicBezTo>
                  <a:lnTo>
                    <a:pt x="1" y="2"/>
                  </a:lnTo>
                  <a:lnTo>
                    <a:pt x="1" y="1021"/>
                  </a:lnTo>
                  <a:lnTo>
                    <a:pt x="418" y="1021"/>
                  </a:lnTo>
                  <a:cubicBezTo>
                    <a:pt x="434" y="1022"/>
                    <a:pt x="450" y="1023"/>
                    <a:pt x="466" y="1023"/>
                  </a:cubicBezTo>
                  <a:cubicBezTo>
                    <a:pt x="1138" y="1023"/>
                    <a:pt x="1138" y="1"/>
                    <a:pt x="4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9" name="Google Shape;4176;p60"/>
            <p:cNvSpPr/>
            <p:nvPr/>
          </p:nvSpPr>
          <p:spPr>
            <a:xfrm>
              <a:off x="2334102" y="3087727"/>
              <a:ext cx="41793" cy="34806"/>
            </a:xfrm>
            <a:custGeom>
              <a:avLst/>
              <a:gdLst/>
              <a:ahLst/>
              <a:cxnLst/>
              <a:rect l="l" t="t" r="r" b="b"/>
              <a:pathLst>
                <a:path w="1304" h="1086" extrusionOk="0">
                  <a:moveTo>
                    <a:pt x="579" y="124"/>
                  </a:moveTo>
                  <a:cubicBezTo>
                    <a:pt x="804" y="124"/>
                    <a:pt x="1014" y="296"/>
                    <a:pt x="1003" y="567"/>
                  </a:cubicBezTo>
                  <a:cubicBezTo>
                    <a:pt x="1019" y="792"/>
                    <a:pt x="835" y="986"/>
                    <a:pt x="613" y="986"/>
                  </a:cubicBezTo>
                  <a:cubicBezTo>
                    <a:pt x="604" y="986"/>
                    <a:pt x="595" y="985"/>
                    <a:pt x="585" y="985"/>
                  </a:cubicBezTo>
                  <a:cubicBezTo>
                    <a:pt x="184" y="985"/>
                    <a:pt x="1" y="517"/>
                    <a:pt x="268" y="250"/>
                  </a:cubicBezTo>
                  <a:cubicBezTo>
                    <a:pt x="360" y="163"/>
                    <a:pt x="471" y="124"/>
                    <a:pt x="579" y="124"/>
                  </a:cubicBezTo>
                  <a:close/>
                  <a:moveTo>
                    <a:pt x="587" y="1"/>
                  </a:moveTo>
                  <a:cubicBezTo>
                    <a:pt x="299" y="1"/>
                    <a:pt x="23" y="232"/>
                    <a:pt x="34" y="567"/>
                  </a:cubicBezTo>
                  <a:cubicBezTo>
                    <a:pt x="34" y="842"/>
                    <a:pt x="269" y="1086"/>
                    <a:pt x="557" y="1086"/>
                  </a:cubicBezTo>
                  <a:cubicBezTo>
                    <a:pt x="566" y="1086"/>
                    <a:pt x="576" y="1086"/>
                    <a:pt x="585" y="1085"/>
                  </a:cubicBezTo>
                  <a:cubicBezTo>
                    <a:pt x="1070" y="1085"/>
                    <a:pt x="1304" y="484"/>
                    <a:pt x="953" y="149"/>
                  </a:cubicBezTo>
                  <a:cubicBezTo>
                    <a:pt x="845" y="46"/>
                    <a:pt x="715" y="1"/>
                    <a:pt x="5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0" name="Google Shape;4177;p60"/>
            <p:cNvSpPr/>
            <p:nvPr/>
          </p:nvSpPr>
          <p:spPr>
            <a:xfrm>
              <a:off x="2377498" y="3089298"/>
              <a:ext cx="27851" cy="32691"/>
            </a:xfrm>
            <a:custGeom>
              <a:avLst/>
              <a:gdLst/>
              <a:ahLst/>
              <a:cxnLst/>
              <a:rect l="l" t="t" r="r" b="b"/>
              <a:pathLst>
                <a:path w="869" h="1020" extrusionOk="0">
                  <a:moveTo>
                    <a:pt x="0" y="0"/>
                  </a:moveTo>
                  <a:lnTo>
                    <a:pt x="0" y="1019"/>
                  </a:lnTo>
                  <a:lnTo>
                    <a:pt x="117" y="1019"/>
                  </a:lnTo>
                  <a:lnTo>
                    <a:pt x="117" y="184"/>
                  </a:lnTo>
                  <a:lnTo>
                    <a:pt x="785" y="1019"/>
                  </a:lnTo>
                  <a:lnTo>
                    <a:pt x="869" y="1019"/>
                  </a:lnTo>
                  <a:lnTo>
                    <a:pt x="869" y="0"/>
                  </a:lnTo>
                  <a:lnTo>
                    <a:pt x="752" y="0"/>
                  </a:lnTo>
                  <a:lnTo>
                    <a:pt x="752" y="83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1" name="Google Shape;4178;p60"/>
            <p:cNvSpPr/>
            <p:nvPr/>
          </p:nvSpPr>
          <p:spPr>
            <a:xfrm>
              <a:off x="2416054" y="3089298"/>
              <a:ext cx="23044" cy="32691"/>
            </a:xfrm>
            <a:custGeom>
              <a:avLst/>
              <a:gdLst/>
              <a:ahLst/>
              <a:cxnLst/>
              <a:rect l="l" t="t" r="r" b="b"/>
              <a:pathLst>
                <a:path w="719" h="1020" extrusionOk="0">
                  <a:moveTo>
                    <a:pt x="0" y="0"/>
                  </a:moveTo>
                  <a:lnTo>
                    <a:pt x="0" y="1019"/>
                  </a:lnTo>
                  <a:lnTo>
                    <a:pt x="719" y="1019"/>
                  </a:lnTo>
                  <a:lnTo>
                    <a:pt x="719" y="936"/>
                  </a:lnTo>
                  <a:lnTo>
                    <a:pt x="100" y="936"/>
                  </a:lnTo>
                  <a:lnTo>
                    <a:pt x="100" y="552"/>
                  </a:lnTo>
                  <a:lnTo>
                    <a:pt x="635" y="552"/>
                  </a:lnTo>
                  <a:lnTo>
                    <a:pt x="635" y="451"/>
                  </a:lnTo>
                  <a:lnTo>
                    <a:pt x="100" y="451"/>
                  </a:lnTo>
                  <a:lnTo>
                    <a:pt x="100" y="84"/>
                  </a:lnTo>
                  <a:lnTo>
                    <a:pt x="702" y="84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2" name="Google Shape;4179;p60"/>
            <p:cNvSpPr/>
            <p:nvPr/>
          </p:nvSpPr>
          <p:spPr>
            <a:xfrm>
              <a:off x="1354654" y="3213524"/>
              <a:ext cx="1237611" cy="1635"/>
            </a:xfrm>
            <a:custGeom>
              <a:avLst/>
              <a:gdLst/>
              <a:ahLst/>
              <a:cxnLst/>
              <a:rect l="l" t="t" r="r" b="b"/>
              <a:pathLst>
                <a:path w="38615" h="51" extrusionOk="0">
                  <a:moveTo>
                    <a:pt x="19316" y="1"/>
                  </a:moveTo>
                  <a:cubicBezTo>
                    <a:pt x="8656" y="1"/>
                    <a:pt x="1" y="1"/>
                    <a:pt x="1" y="17"/>
                  </a:cubicBezTo>
                  <a:cubicBezTo>
                    <a:pt x="1" y="34"/>
                    <a:pt x="8656" y="51"/>
                    <a:pt x="19316" y="51"/>
                  </a:cubicBezTo>
                  <a:cubicBezTo>
                    <a:pt x="29976" y="51"/>
                    <a:pt x="38614" y="34"/>
                    <a:pt x="38614" y="17"/>
                  </a:cubicBezTo>
                  <a:cubicBezTo>
                    <a:pt x="38614" y="1"/>
                    <a:pt x="29976" y="1"/>
                    <a:pt x="193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3" name="Google Shape;4180;p60"/>
            <p:cNvSpPr/>
            <p:nvPr/>
          </p:nvSpPr>
          <p:spPr>
            <a:xfrm>
              <a:off x="1737556" y="3028787"/>
              <a:ext cx="2179" cy="956981"/>
            </a:xfrm>
            <a:custGeom>
              <a:avLst/>
              <a:gdLst/>
              <a:ahLst/>
              <a:cxnLst/>
              <a:rect l="l" t="t" r="r" b="b"/>
              <a:pathLst>
                <a:path w="68" h="29859" extrusionOk="0">
                  <a:moveTo>
                    <a:pt x="34" y="0"/>
                  </a:moveTo>
                  <a:cubicBezTo>
                    <a:pt x="17" y="0"/>
                    <a:pt x="0" y="6684"/>
                    <a:pt x="0" y="14938"/>
                  </a:cubicBezTo>
                  <a:cubicBezTo>
                    <a:pt x="0" y="23175"/>
                    <a:pt x="17" y="29858"/>
                    <a:pt x="34" y="29858"/>
                  </a:cubicBezTo>
                  <a:cubicBezTo>
                    <a:pt x="50" y="29858"/>
                    <a:pt x="67" y="23175"/>
                    <a:pt x="67" y="14938"/>
                  </a:cubicBezTo>
                  <a:cubicBezTo>
                    <a:pt x="67" y="6684"/>
                    <a:pt x="50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4" name="Google Shape;4181;p60"/>
            <p:cNvSpPr/>
            <p:nvPr/>
          </p:nvSpPr>
          <p:spPr>
            <a:xfrm>
              <a:off x="2191672" y="3028787"/>
              <a:ext cx="2179" cy="956981"/>
            </a:xfrm>
            <a:custGeom>
              <a:avLst/>
              <a:gdLst/>
              <a:ahLst/>
              <a:cxnLst/>
              <a:rect l="l" t="t" r="r" b="b"/>
              <a:pathLst>
                <a:path w="68" h="29859" extrusionOk="0">
                  <a:moveTo>
                    <a:pt x="34" y="0"/>
                  </a:moveTo>
                  <a:cubicBezTo>
                    <a:pt x="17" y="0"/>
                    <a:pt x="0" y="6684"/>
                    <a:pt x="0" y="14938"/>
                  </a:cubicBezTo>
                  <a:cubicBezTo>
                    <a:pt x="0" y="23175"/>
                    <a:pt x="17" y="29858"/>
                    <a:pt x="34" y="29858"/>
                  </a:cubicBezTo>
                  <a:cubicBezTo>
                    <a:pt x="50" y="29858"/>
                    <a:pt x="67" y="23175"/>
                    <a:pt x="67" y="14938"/>
                  </a:cubicBezTo>
                  <a:cubicBezTo>
                    <a:pt x="67" y="6684"/>
                    <a:pt x="50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5" name="Google Shape;4182;p60"/>
            <p:cNvSpPr/>
            <p:nvPr/>
          </p:nvSpPr>
          <p:spPr>
            <a:xfrm>
              <a:off x="1504072" y="3252080"/>
              <a:ext cx="128553" cy="134995"/>
            </a:xfrm>
            <a:custGeom>
              <a:avLst/>
              <a:gdLst/>
              <a:ahLst/>
              <a:cxnLst/>
              <a:rect l="l" t="t" r="r" b="b"/>
              <a:pathLst>
                <a:path w="4011" h="4212" extrusionOk="0">
                  <a:moveTo>
                    <a:pt x="284" y="1"/>
                  </a:moveTo>
                  <a:lnTo>
                    <a:pt x="284" y="1"/>
                  </a:lnTo>
                  <a:cubicBezTo>
                    <a:pt x="284" y="1"/>
                    <a:pt x="0" y="2724"/>
                    <a:pt x="368" y="4211"/>
                  </a:cubicBezTo>
                  <a:lnTo>
                    <a:pt x="4010" y="4044"/>
                  </a:lnTo>
                  <a:cubicBezTo>
                    <a:pt x="4010" y="4044"/>
                    <a:pt x="3242" y="1371"/>
                    <a:pt x="3710" y="168"/>
                  </a:cubicBezTo>
                  <a:lnTo>
                    <a:pt x="28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6" name="Google Shape;4183;p60"/>
            <p:cNvSpPr/>
            <p:nvPr/>
          </p:nvSpPr>
          <p:spPr>
            <a:xfrm>
              <a:off x="1349847" y="3299738"/>
              <a:ext cx="129097" cy="135507"/>
            </a:xfrm>
            <a:custGeom>
              <a:avLst/>
              <a:gdLst/>
              <a:ahLst/>
              <a:cxnLst/>
              <a:rect l="l" t="t" r="r" b="b"/>
              <a:pathLst>
                <a:path w="4028" h="4228" extrusionOk="0">
                  <a:moveTo>
                    <a:pt x="301" y="1"/>
                  </a:moveTo>
                  <a:cubicBezTo>
                    <a:pt x="301" y="1"/>
                    <a:pt x="0" y="2724"/>
                    <a:pt x="385" y="4228"/>
                  </a:cubicBezTo>
                  <a:lnTo>
                    <a:pt x="4027" y="4061"/>
                  </a:lnTo>
                  <a:cubicBezTo>
                    <a:pt x="4027" y="4061"/>
                    <a:pt x="3242" y="1371"/>
                    <a:pt x="3726" y="184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7" name="Google Shape;4184;p60"/>
            <p:cNvSpPr/>
            <p:nvPr/>
          </p:nvSpPr>
          <p:spPr>
            <a:xfrm>
              <a:off x="1513174" y="3252080"/>
              <a:ext cx="123745" cy="122655"/>
            </a:xfrm>
            <a:custGeom>
              <a:avLst/>
              <a:gdLst/>
              <a:ahLst/>
              <a:cxnLst/>
              <a:rect l="l" t="t" r="r" b="b"/>
              <a:pathLst>
                <a:path w="3861" h="3827" extrusionOk="0">
                  <a:moveTo>
                    <a:pt x="0" y="1"/>
                  </a:moveTo>
                  <a:cubicBezTo>
                    <a:pt x="0" y="1"/>
                    <a:pt x="34" y="2941"/>
                    <a:pt x="184" y="3827"/>
                  </a:cubicBezTo>
                  <a:lnTo>
                    <a:pt x="3860" y="3660"/>
                  </a:lnTo>
                  <a:cubicBezTo>
                    <a:pt x="3860" y="3660"/>
                    <a:pt x="3543" y="769"/>
                    <a:pt x="36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8" name="Google Shape;4185;p60"/>
            <p:cNvSpPr/>
            <p:nvPr/>
          </p:nvSpPr>
          <p:spPr>
            <a:xfrm>
              <a:off x="1544775" y="3265220"/>
              <a:ext cx="55703" cy="67209"/>
            </a:xfrm>
            <a:custGeom>
              <a:avLst/>
              <a:gdLst/>
              <a:ahLst/>
              <a:cxnLst/>
              <a:rect l="l" t="t" r="r" b="b"/>
              <a:pathLst>
                <a:path w="1738" h="2097" extrusionOk="0">
                  <a:moveTo>
                    <a:pt x="936" y="1"/>
                  </a:moveTo>
                  <a:cubicBezTo>
                    <a:pt x="919" y="1"/>
                    <a:pt x="902" y="3"/>
                    <a:pt x="886" y="8"/>
                  </a:cubicBezTo>
                  <a:lnTo>
                    <a:pt x="1036" y="8"/>
                  </a:lnTo>
                  <a:cubicBezTo>
                    <a:pt x="1003" y="8"/>
                    <a:pt x="969" y="1"/>
                    <a:pt x="936" y="1"/>
                  </a:cubicBezTo>
                  <a:close/>
                  <a:moveTo>
                    <a:pt x="786" y="8"/>
                  </a:moveTo>
                  <a:cubicBezTo>
                    <a:pt x="735" y="8"/>
                    <a:pt x="685" y="8"/>
                    <a:pt x="635" y="25"/>
                  </a:cubicBezTo>
                  <a:cubicBezTo>
                    <a:pt x="552" y="42"/>
                    <a:pt x="485" y="75"/>
                    <a:pt x="401" y="109"/>
                  </a:cubicBezTo>
                  <a:cubicBezTo>
                    <a:pt x="318" y="159"/>
                    <a:pt x="234" y="242"/>
                    <a:pt x="167" y="326"/>
                  </a:cubicBezTo>
                  <a:cubicBezTo>
                    <a:pt x="100" y="443"/>
                    <a:pt x="50" y="560"/>
                    <a:pt x="17" y="693"/>
                  </a:cubicBezTo>
                  <a:cubicBezTo>
                    <a:pt x="0" y="844"/>
                    <a:pt x="17" y="1011"/>
                    <a:pt x="84" y="1144"/>
                  </a:cubicBezTo>
                  <a:cubicBezTo>
                    <a:pt x="117" y="1211"/>
                    <a:pt x="167" y="1295"/>
                    <a:pt x="217" y="1362"/>
                  </a:cubicBezTo>
                  <a:cubicBezTo>
                    <a:pt x="251" y="1428"/>
                    <a:pt x="301" y="1495"/>
                    <a:pt x="351" y="1579"/>
                  </a:cubicBezTo>
                  <a:cubicBezTo>
                    <a:pt x="451" y="1729"/>
                    <a:pt x="501" y="1896"/>
                    <a:pt x="518" y="2080"/>
                  </a:cubicBezTo>
                  <a:lnTo>
                    <a:pt x="518" y="2097"/>
                  </a:lnTo>
                  <a:lnTo>
                    <a:pt x="535" y="2097"/>
                  </a:lnTo>
                  <a:lnTo>
                    <a:pt x="919" y="2080"/>
                  </a:lnTo>
                  <a:lnTo>
                    <a:pt x="1304" y="2080"/>
                  </a:lnTo>
                  <a:lnTo>
                    <a:pt x="1304" y="2063"/>
                  </a:lnTo>
                  <a:cubicBezTo>
                    <a:pt x="1320" y="1896"/>
                    <a:pt x="1370" y="1713"/>
                    <a:pt x="1454" y="1545"/>
                  </a:cubicBezTo>
                  <a:cubicBezTo>
                    <a:pt x="1487" y="1462"/>
                    <a:pt x="1521" y="1395"/>
                    <a:pt x="1571" y="1312"/>
                  </a:cubicBezTo>
                  <a:cubicBezTo>
                    <a:pt x="1604" y="1245"/>
                    <a:pt x="1638" y="1161"/>
                    <a:pt x="1671" y="1094"/>
                  </a:cubicBezTo>
                  <a:cubicBezTo>
                    <a:pt x="1721" y="944"/>
                    <a:pt x="1738" y="794"/>
                    <a:pt x="1705" y="626"/>
                  </a:cubicBezTo>
                  <a:cubicBezTo>
                    <a:pt x="1671" y="510"/>
                    <a:pt x="1621" y="376"/>
                    <a:pt x="1537" y="276"/>
                  </a:cubicBezTo>
                  <a:cubicBezTo>
                    <a:pt x="1471" y="192"/>
                    <a:pt x="1370" y="125"/>
                    <a:pt x="1270" y="75"/>
                  </a:cubicBezTo>
                  <a:cubicBezTo>
                    <a:pt x="1203" y="42"/>
                    <a:pt x="1120" y="25"/>
                    <a:pt x="1036" y="8"/>
                  </a:cubicBezTo>
                  <a:lnTo>
                    <a:pt x="1036" y="8"/>
                  </a:lnTo>
                  <a:cubicBezTo>
                    <a:pt x="1120" y="25"/>
                    <a:pt x="1203" y="58"/>
                    <a:pt x="1270" y="92"/>
                  </a:cubicBezTo>
                  <a:cubicBezTo>
                    <a:pt x="1370" y="142"/>
                    <a:pt x="1454" y="209"/>
                    <a:pt x="1521" y="292"/>
                  </a:cubicBezTo>
                  <a:cubicBezTo>
                    <a:pt x="1604" y="393"/>
                    <a:pt x="1654" y="510"/>
                    <a:pt x="1688" y="643"/>
                  </a:cubicBezTo>
                  <a:cubicBezTo>
                    <a:pt x="1721" y="794"/>
                    <a:pt x="1705" y="944"/>
                    <a:pt x="1638" y="1078"/>
                  </a:cubicBezTo>
                  <a:cubicBezTo>
                    <a:pt x="1621" y="1161"/>
                    <a:pt x="1588" y="1228"/>
                    <a:pt x="1537" y="1295"/>
                  </a:cubicBezTo>
                  <a:cubicBezTo>
                    <a:pt x="1504" y="1378"/>
                    <a:pt x="1454" y="1462"/>
                    <a:pt x="1420" y="1529"/>
                  </a:cubicBezTo>
                  <a:cubicBezTo>
                    <a:pt x="1356" y="1691"/>
                    <a:pt x="1306" y="1869"/>
                    <a:pt x="1273" y="2047"/>
                  </a:cubicBezTo>
                  <a:lnTo>
                    <a:pt x="1273" y="2047"/>
                  </a:lnTo>
                  <a:lnTo>
                    <a:pt x="919" y="2063"/>
                  </a:lnTo>
                  <a:lnTo>
                    <a:pt x="550" y="2063"/>
                  </a:lnTo>
                  <a:cubicBezTo>
                    <a:pt x="531" y="1885"/>
                    <a:pt x="465" y="1708"/>
                    <a:pt x="368" y="1562"/>
                  </a:cubicBezTo>
                  <a:cubicBezTo>
                    <a:pt x="334" y="1479"/>
                    <a:pt x="284" y="1412"/>
                    <a:pt x="234" y="1345"/>
                  </a:cubicBezTo>
                  <a:cubicBezTo>
                    <a:pt x="184" y="1278"/>
                    <a:pt x="134" y="1211"/>
                    <a:pt x="100" y="1128"/>
                  </a:cubicBezTo>
                  <a:cubicBezTo>
                    <a:pt x="34" y="994"/>
                    <a:pt x="17" y="844"/>
                    <a:pt x="50" y="693"/>
                  </a:cubicBezTo>
                  <a:cubicBezTo>
                    <a:pt x="67" y="576"/>
                    <a:pt x="117" y="443"/>
                    <a:pt x="184" y="342"/>
                  </a:cubicBezTo>
                  <a:cubicBezTo>
                    <a:pt x="234" y="259"/>
                    <a:pt x="318" y="175"/>
                    <a:pt x="418" y="125"/>
                  </a:cubicBezTo>
                  <a:cubicBezTo>
                    <a:pt x="485" y="92"/>
                    <a:pt x="552" y="58"/>
                    <a:pt x="635" y="42"/>
                  </a:cubicBezTo>
                  <a:cubicBezTo>
                    <a:pt x="685" y="25"/>
                    <a:pt x="735" y="8"/>
                    <a:pt x="786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9" name="Google Shape;4186;p60"/>
            <p:cNvSpPr/>
            <p:nvPr/>
          </p:nvSpPr>
          <p:spPr>
            <a:xfrm>
              <a:off x="1557082" y="3287559"/>
              <a:ext cx="31089" cy="38460"/>
            </a:xfrm>
            <a:custGeom>
              <a:avLst/>
              <a:gdLst/>
              <a:ahLst/>
              <a:cxnLst/>
              <a:rect l="l" t="t" r="r" b="b"/>
              <a:pathLst>
                <a:path w="970" h="1200" extrusionOk="0">
                  <a:moveTo>
                    <a:pt x="151" y="0"/>
                  </a:moveTo>
                  <a:cubicBezTo>
                    <a:pt x="134" y="0"/>
                    <a:pt x="117" y="5"/>
                    <a:pt x="101" y="13"/>
                  </a:cubicBezTo>
                  <a:cubicBezTo>
                    <a:pt x="67" y="30"/>
                    <a:pt x="34" y="63"/>
                    <a:pt x="17" y="97"/>
                  </a:cubicBezTo>
                  <a:cubicBezTo>
                    <a:pt x="1" y="130"/>
                    <a:pt x="1" y="163"/>
                    <a:pt x="17" y="197"/>
                  </a:cubicBezTo>
                  <a:cubicBezTo>
                    <a:pt x="17" y="163"/>
                    <a:pt x="17" y="130"/>
                    <a:pt x="34" y="97"/>
                  </a:cubicBezTo>
                  <a:cubicBezTo>
                    <a:pt x="51" y="63"/>
                    <a:pt x="67" y="46"/>
                    <a:pt x="101" y="30"/>
                  </a:cubicBezTo>
                  <a:cubicBezTo>
                    <a:pt x="117" y="21"/>
                    <a:pt x="134" y="17"/>
                    <a:pt x="151" y="17"/>
                  </a:cubicBezTo>
                  <a:cubicBezTo>
                    <a:pt x="168" y="17"/>
                    <a:pt x="184" y="21"/>
                    <a:pt x="201" y="30"/>
                  </a:cubicBezTo>
                  <a:cubicBezTo>
                    <a:pt x="234" y="46"/>
                    <a:pt x="251" y="63"/>
                    <a:pt x="268" y="97"/>
                  </a:cubicBezTo>
                  <a:cubicBezTo>
                    <a:pt x="301" y="113"/>
                    <a:pt x="301" y="147"/>
                    <a:pt x="318" y="180"/>
                  </a:cubicBezTo>
                  <a:cubicBezTo>
                    <a:pt x="318" y="147"/>
                    <a:pt x="301" y="113"/>
                    <a:pt x="285" y="80"/>
                  </a:cubicBezTo>
                  <a:cubicBezTo>
                    <a:pt x="268" y="63"/>
                    <a:pt x="234" y="30"/>
                    <a:pt x="201" y="13"/>
                  </a:cubicBezTo>
                  <a:cubicBezTo>
                    <a:pt x="184" y="5"/>
                    <a:pt x="168" y="0"/>
                    <a:pt x="151" y="0"/>
                  </a:cubicBezTo>
                  <a:close/>
                  <a:moveTo>
                    <a:pt x="17" y="197"/>
                  </a:moveTo>
                  <a:cubicBezTo>
                    <a:pt x="17" y="230"/>
                    <a:pt x="34" y="264"/>
                    <a:pt x="67" y="297"/>
                  </a:cubicBezTo>
                  <a:cubicBezTo>
                    <a:pt x="51" y="264"/>
                    <a:pt x="34" y="230"/>
                    <a:pt x="17" y="197"/>
                  </a:cubicBezTo>
                  <a:close/>
                  <a:moveTo>
                    <a:pt x="735" y="30"/>
                  </a:moveTo>
                  <a:lnTo>
                    <a:pt x="735" y="30"/>
                  </a:lnTo>
                  <a:cubicBezTo>
                    <a:pt x="668" y="64"/>
                    <a:pt x="619" y="114"/>
                    <a:pt x="585" y="163"/>
                  </a:cubicBezTo>
                  <a:cubicBezTo>
                    <a:pt x="569" y="230"/>
                    <a:pt x="552" y="297"/>
                    <a:pt x="552" y="347"/>
                  </a:cubicBezTo>
                  <a:lnTo>
                    <a:pt x="552" y="347"/>
                  </a:lnTo>
                  <a:cubicBezTo>
                    <a:pt x="552" y="297"/>
                    <a:pt x="569" y="230"/>
                    <a:pt x="602" y="180"/>
                  </a:cubicBezTo>
                  <a:cubicBezTo>
                    <a:pt x="619" y="114"/>
                    <a:pt x="668" y="64"/>
                    <a:pt x="735" y="30"/>
                  </a:cubicBezTo>
                  <a:close/>
                  <a:moveTo>
                    <a:pt x="318" y="180"/>
                  </a:moveTo>
                  <a:cubicBezTo>
                    <a:pt x="318" y="247"/>
                    <a:pt x="335" y="297"/>
                    <a:pt x="335" y="364"/>
                  </a:cubicBezTo>
                  <a:cubicBezTo>
                    <a:pt x="335" y="297"/>
                    <a:pt x="335" y="247"/>
                    <a:pt x="318" y="180"/>
                  </a:cubicBezTo>
                  <a:close/>
                  <a:moveTo>
                    <a:pt x="807" y="12"/>
                  </a:moveTo>
                  <a:cubicBezTo>
                    <a:pt x="783" y="12"/>
                    <a:pt x="759" y="18"/>
                    <a:pt x="736" y="30"/>
                  </a:cubicBezTo>
                  <a:cubicBezTo>
                    <a:pt x="752" y="26"/>
                    <a:pt x="769" y="23"/>
                    <a:pt x="786" y="23"/>
                  </a:cubicBezTo>
                  <a:cubicBezTo>
                    <a:pt x="835" y="23"/>
                    <a:pt x="882" y="42"/>
                    <a:pt x="920" y="80"/>
                  </a:cubicBezTo>
                  <a:cubicBezTo>
                    <a:pt x="953" y="97"/>
                    <a:pt x="953" y="130"/>
                    <a:pt x="953" y="163"/>
                  </a:cubicBezTo>
                  <a:cubicBezTo>
                    <a:pt x="953" y="197"/>
                    <a:pt x="953" y="230"/>
                    <a:pt x="920" y="264"/>
                  </a:cubicBezTo>
                  <a:cubicBezTo>
                    <a:pt x="903" y="297"/>
                    <a:pt x="869" y="314"/>
                    <a:pt x="836" y="330"/>
                  </a:cubicBezTo>
                  <a:cubicBezTo>
                    <a:pt x="803" y="347"/>
                    <a:pt x="769" y="364"/>
                    <a:pt x="736" y="364"/>
                  </a:cubicBezTo>
                  <a:cubicBezTo>
                    <a:pt x="669" y="377"/>
                    <a:pt x="614" y="390"/>
                    <a:pt x="552" y="395"/>
                  </a:cubicBezTo>
                  <a:lnTo>
                    <a:pt x="552" y="395"/>
                  </a:lnTo>
                  <a:cubicBezTo>
                    <a:pt x="552" y="380"/>
                    <a:pt x="552" y="364"/>
                    <a:pt x="552" y="347"/>
                  </a:cubicBezTo>
                  <a:cubicBezTo>
                    <a:pt x="548" y="364"/>
                    <a:pt x="546" y="380"/>
                    <a:pt x="545" y="396"/>
                  </a:cubicBezTo>
                  <a:lnTo>
                    <a:pt x="545" y="396"/>
                  </a:lnTo>
                  <a:cubicBezTo>
                    <a:pt x="531" y="397"/>
                    <a:pt x="517" y="397"/>
                    <a:pt x="502" y="397"/>
                  </a:cubicBezTo>
                  <a:cubicBezTo>
                    <a:pt x="443" y="397"/>
                    <a:pt x="392" y="397"/>
                    <a:pt x="338" y="391"/>
                  </a:cubicBezTo>
                  <a:lnTo>
                    <a:pt x="338" y="391"/>
                  </a:lnTo>
                  <a:cubicBezTo>
                    <a:pt x="337" y="382"/>
                    <a:pt x="336" y="373"/>
                    <a:pt x="335" y="364"/>
                  </a:cubicBezTo>
                  <a:lnTo>
                    <a:pt x="335" y="364"/>
                  </a:lnTo>
                  <a:cubicBezTo>
                    <a:pt x="335" y="373"/>
                    <a:pt x="335" y="382"/>
                    <a:pt x="335" y="391"/>
                  </a:cubicBezTo>
                  <a:lnTo>
                    <a:pt x="335" y="391"/>
                  </a:lnTo>
                  <a:cubicBezTo>
                    <a:pt x="313" y="389"/>
                    <a:pt x="291" y="385"/>
                    <a:pt x="268" y="381"/>
                  </a:cubicBezTo>
                  <a:cubicBezTo>
                    <a:pt x="201" y="381"/>
                    <a:pt x="134" y="347"/>
                    <a:pt x="67" y="297"/>
                  </a:cubicBezTo>
                  <a:lnTo>
                    <a:pt x="67" y="297"/>
                  </a:lnTo>
                  <a:cubicBezTo>
                    <a:pt x="84" y="330"/>
                    <a:pt x="117" y="347"/>
                    <a:pt x="151" y="364"/>
                  </a:cubicBezTo>
                  <a:cubicBezTo>
                    <a:pt x="201" y="381"/>
                    <a:pt x="234" y="397"/>
                    <a:pt x="268" y="397"/>
                  </a:cubicBezTo>
                  <a:cubicBezTo>
                    <a:pt x="291" y="402"/>
                    <a:pt x="314" y="405"/>
                    <a:pt x="335" y="408"/>
                  </a:cubicBezTo>
                  <a:lnTo>
                    <a:pt x="335" y="408"/>
                  </a:lnTo>
                  <a:cubicBezTo>
                    <a:pt x="339" y="510"/>
                    <a:pt x="351" y="610"/>
                    <a:pt x="351" y="698"/>
                  </a:cubicBezTo>
                  <a:cubicBezTo>
                    <a:pt x="351" y="611"/>
                    <a:pt x="351" y="510"/>
                    <a:pt x="340" y="408"/>
                  </a:cubicBezTo>
                  <a:lnTo>
                    <a:pt x="340" y="408"/>
                  </a:lnTo>
                  <a:cubicBezTo>
                    <a:pt x="394" y="414"/>
                    <a:pt x="444" y="414"/>
                    <a:pt x="502" y="414"/>
                  </a:cubicBezTo>
                  <a:cubicBezTo>
                    <a:pt x="516" y="411"/>
                    <a:pt x="531" y="409"/>
                    <a:pt x="545" y="407"/>
                  </a:cubicBezTo>
                  <a:lnTo>
                    <a:pt x="545" y="407"/>
                  </a:lnTo>
                  <a:cubicBezTo>
                    <a:pt x="544" y="447"/>
                    <a:pt x="552" y="485"/>
                    <a:pt x="552" y="531"/>
                  </a:cubicBezTo>
                  <a:cubicBezTo>
                    <a:pt x="552" y="485"/>
                    <a:pt x="552" y="447"/>
                    <a:pt x="552" y="405"/>
                  </a:cubicBezTo>
                  <a:lnTo>
                    <a:pt x="552" y="405"/>
                  </a:lnTo>
                  <a:cubicBezTo>
                    <a:pt x="614" y="397"/>
                    <a:pt x="669" y="394"/>
                    <a:pt x="736" y="381"/>
                  </a:cubicBezTo>
                  <a:cubicBezTo>
                    <a:pt x="769" y="381"/>
                    <a:pt x="803" y="364"/>
                    <a:pt x="853" y="347"/>
                  </a:cubicBezTo>
                  <a:cubicBezTo>
                    <a:pt x="886" y="330"/>
                    <a:pt x="903" y="297"/>
                    <a:pt x="936" y="280"/>
                  </a:cubicBezTo>
                  <a:cubicBezTo>
                    <a:pt x="953" y="247"/>
                    <a:pt x="970" y="197"/>
                    <a:pt x="970" y="163"/>
                  </a:cubicBezTo>
                  <a:cubicBezTo>
                    <a:pt x="970" y="130"/>
                    <a:pt x="953" y="97"/>
                    <a:pt x="936" y="63"/>
                  </a:cubicBezTo>
                  <a:cubicBezTo>
                    <a:pt x="893" y="31"/>
                    <a:pt x="850" y="12"/>
                    <a:pt x="807" y="12"/>
                  </a:cubicBezTo>
                  <a:close/>
                  <a:moveTo>
                    <a:pt x="552" y="531"/>
                  </a:moveTo>
                  <a:cubicBezTo>
                    <a:pt x="552" y="581"/>
                    <a:pt x="552" y="631"/>
                    <a:pt x="552" y="698"/>
                  </a:cubicBezTo>
                  <a:cubicBezTo>
                    <a:pt x="569" y="899"/>
                    <a:pt x="602" y="1066"/>
                    <a:pt x="619" y="1183"/>
                  </a:cubicBezTo>
                  <a:cubicBezTo>
                    <a:pt x="602" y="1066"/>
                    <a:pt x="585" y="899"/>
                    <a:pt x="569" y="698"/>
                  </a:cubicBezTo>
                  <a:cubicBezTo>
                    <a:pt x="552" y="631"/>
                    <a:pt x="552" y="581"/>
                    <a:pt x="552" y="531"/>
                  </a:cubicBezTo>
                  <a:close/>
                  <a:moveTo>
                    <a:pt x="351" y="698"/>
                  </a:moveTo>
                  <a:lnTo>
                    <a:pt x="351" y="698"/>
                  </a:lnTo>
                  <a:cubicBezTo>
                    <a:pt x="368" y="915"/>
                    <a:pt x="368" y="1082"/>
                    <a:pt x="385" y="1199"/>
                  </a:cubicBezTo>
                  <a:cubicBezTo>
                    <a:pt x="385" y="1082"/>
                    <a:pt x="368" y="915"/>
                    <a:pt x="351" y="6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0" name="Google Shape;4187;p60"/>
            <p:cNvSpPr/>
            <p:nvPr/>
          </p:nvSpPr>
          <p:spPr>
            <a:xfrm>
              <a:off x="1561890" y="3330250"/>
              <a:ext cx="25223" cy="25223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1" y="34"/>
                  </a:moveTo>
                  <a:lnTo>
                    <a:pt x="1" y="34"/>
                  </a:lnTo>
                  <a:cubicBezTo>
                    <a:pt x="18" y="51"/>
                    <a:pt x="51" y="51"/>
                    <a:pt x="68" y="51"/>
                  </a:cubicBezTo>
                  <a:lnTo>
                    <a:pt x="218" y="51"/>
                  </a:lnTo>
                  <a:lnTo>
                    <a:pt x="736" y="35"/>
                  </a:lnTo>
                  <a:lnTo>
                    <a:pt x="736" y="35"/>
                  </a:lnTo>
                  <a:cubicBezTo>
                    <a:pt x="737" y="176"/>
                    <a:pt x="752" y="330"/>
                    <a:pt x="753" y="486"/>
                  </a:cubicBezTo>
                  <a:lnTo>
                    <a:pt x="753" y="486"/>
                  </a:lnTo>
                  <a:lnTo>
                    <a:pt x="686" y="569"/>
                  </a:lnTo>
                  <a:lnTo>
                    <a:pt x="549" y="736"/>
                  </a:lnTo>
                  <a:lnTo>
                    <a:pt x="549" y="736"/>
                  </a:lnTo>
                  <a:lnTo>
                    <a:pt x="284" y="752"/>
                  </a:lnTo>
                  <a:lnTo>
                    <a:pt x="284" y="752"/>
                  </a:lnTo>
                  <a:lnTo>
                    <a:pt x="34" y="469"/>
                  </a:lnTo>
                  <a:lnTo>
                    <a:pt x="34" y="486"/>
                  </a:lnTo>
                  <a:cubicBezTo>
                    <a:pt x="18" y="352"/>
                    <a:pt x="18" y="252"/>
                    <a:pt x="18" y="168"/>
                  </a:cubicBezTo>
                  <a:cubicBezTo>
                    <a:pt x="18" y="85"/>
                    <a:pt x="1" y="34"/>
                    <a:pt x="1" y="34"/>
                  </a:cubicBezTo>
                  <a:close/>
                  <a:moveTo>
                    <a:pt x="753" y="1"/>
                  </a:moveTo>
                  <a:lnTo>
                    <a:pt x="201" y="34"/>
                  </a:lnTo>
                  <a:lnTo>
                    <a:pt x="1" y="34"/>
                  </a:lnTo>
                  <a:cubicBezTo>
                    <a:pt x="1" y="85"/>
                    <a:pt x="1" y="118"/>
                    <a:pt x="1" y="151"/>
                  </a:cubicBezTo>
                  <a:cubicBezTo>
                    <a:pt x="1" y="252"/>
                    <a:pt x="1" y="352"/>
                    <a:pt x="1" y="486"/>
                  </a:cubicBezTo>
                  <a:lnTo>
                    <a:pt x="18" y="486"/>
                  </a:lnTo>
                  <a:lnTo>
                    <a:pt x="252" y="786"/>
                  </a:lnTo>
                  <a:lnTo>
                    <a:pt x="268" y="786"/>
                  </a:lnTo>
                  <a:lnTo>
                    <a:pt x="552" y="770"/>
                  </a:lnTo>
                  <a:lnTo>
                    <a:pt x="569" y="770"/>
                  </a:lnTo>
                  <a:lnTo>
                    <a:pt x="703" y="586"/>
                  </a:lnTo>
                  <a:lnTo>
                    <a:pt x="786" y="502"/>
                  </a:lnTo>
                  <a:cubicBezTo>
                    <a:pt x="786" y="335"/>
                    <a:pt x="770" y="168"/>
                    <a:pt x="770" y="18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1" name="Google Shape;4188;p60"/>
            <p:cNvSpPr/>
            <p:nvPr/>
          </p:nvSpPr>
          <p:spPr>
            <a:xfrm>
              <a:off x="1563524" y="3341980"/>
              <a:ext cx="22499" cy="3301"/>
            </a:xfrm>
            <a:custGeom>
              <a:avLst/>
              <a:gdLst/>
              <a:ahLst/>
              <a:cxnLst/>
              <a:rect l="l" t="t" r="r" b="b"/>
              <a:pathLst>
                <a:path w="702" h="103" extrusionOk="0">
                  <a:moveTo>
                    <a:pt x="356" y="0"/>
                  </a:moveTo>
                  <a:cubicBezTo>
                    <a:pt x="259" y="0"/>
                    <a:pt x="164" y="17"/>
                    <a:pt x="84" y="53"/>
                  </a:cubicBezTo>
                  <a:cubicBezTo>
                    <a:pt x="67" y="61"/>
                    <a:pt x="55" y="69"/>
                    <a:pt x="43" y="77"/>
                  </a:cubicBezTo>
                  <a:lnTo>
                    <a:pt x="43" y="77"/>
                  </a:lnTo>
                  <a:cubicBezTo>
                    <a:pt x="56" y="72"/>
                    <a:pt x="70" y="69"/>
                    <a:pt x="84" y="69"/>
                  </a:cubicBezTo>
                  <a:cubicBezTo>
                    <a:pt x="177" y="32"/>
                    <a:pt x="271" y="10"/>
                    <a:pt x="368" y="10"/>
                  </a:cubicBezTo>
                  <a:cubicBezTo>
                    <a:pt x="444" y="10"/>
                    <a:pt x="521" y="23"/>
                    <a:pt x="602" y="53"/>
                  </a:cubicBezTo>
                  <a:cubicBezTo>
                    <a:pt x="635" y="53"/>
                    <a:pt x="652" y="69"/>
                    <a:pt x="668" y="86"/>
                  </a:cubicBezTo>
                  <a:lnTo>
                    <a:pt x="702" y="86"/>
                  </a:lnTo>
                  <a:cubicBezTo>
                    <a:pt x="685" y="86"/>
                    <a:pt x="685" y="86"/>
                    <a:pt x="668" y="69"/>
                  </a:cubicBezTo>
                  <a:cubicBezTo>
                    <a:pt x="652" y="69"/>
                    <a:pt x="618" y="53"/>
                    <a:pt x="602" y="36"/>
                  </a:cubicBezTo>
                  <a:cubicBezTo>
                    <a:pt x="524" y="13"/>
                    <a:pt x="439" y="0"/>
                    <a:pt x="356" y="0"/>
                  </a:cubicBezTo>
                  <a:close/>
                  <a:moveTo>
                    <a:pt x="43" y="77"/>
                  </a:moveTo>
                  <a:cubicBezTo>
                    <a:pt x="25" y="83"/>
                    <a:pt x="10" y="93"/>
                    <a:pt x="0" y="103"/>
                  </a:cubicBezTo>
                  <a:cubicBezTo>
                    <a:pt x="17" y="94"/>
                    <a:pt x="30" y="86"/>
                    <a:pt x="43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2" name="Google Shape;4189;p60"/>
            <p:cNvSpPr/>
            <p:nvPr/>
          </p:nvSpPr>
          <p:spPr>
            <a:xfrm>
              <a:off x="1563524" y="3338230"/>
              <a:ext cx="22499" cy="3301"/>
            </a:xfrm>
            <a:custGeom>
              <a:avLst/>
              <a:gdLst/>
              <a:ahLst/>
              <a:cxnLst/>
              <a:rect l="l" t="t" r="r" b="b"/>
              <a:pathLst>
                <a:path w="702" h="103" extrusionOk="0">
                  <a:moveTo>
                    <a:pt x="356" y="0"/>
                  </a:moveTo>
                  <a:cubicBezTo>
                    <a:pt x="259" y="0"/>
                    <a:pt x="164" y="17"/>
                    <a:pt x="84" y="53"/>
                  </a:cubicBezTo>
                  <a:cubicBezTo>
                    <a:pt x="59" y="65"/>
                    <a:pt x="43" y="78"/>
                    <a:pt x="23" y="90"/>
                  </a:cubicBezTo>
                  <a:lnTo>
                    <a:pt x="23" y="90"/>
                  </a:lnTo>
                  <a:cubicBezTo>
                    <a:pt x="40" y="84"/>
                    <a:pt x="62" y="80"/>
                    <a:pt x="84" y="69"/>
                  </a:cubicBezTo>
                  <a:cubicBezTo>
                    <a:pt x="177" y="32"/>
                    <a:pt x="271" y="10"/>
                    <a:pt x="368" y="10"/>
                  </a:cubicBezTo>
                  <a:cubicBezTo>
                    <a:pt x="444" y="10"/>
                    <a:pt x="521" y="23"/>
                    <a:pt x="602" y="53"/>
                  </a:cubicBezTo>
                  <a:cubicBezTo>
                    <a:pt x="635" y="69"/>
                    <a:pt x="652" y="69"/>
                    <a:pt x="668" y="86"/>
                  </a:cubicBezTo>
                  <a:lnTo>
                    <a:pt x="702" y="86"/>
                  </a:lnTo>
                  <a:cubicBezTo>
                    <a:pt x="685" y="86"/>
                    <a:pt x="685" y="86"/>
                    <a:pt x="668" y="69"/>
                  </a:cubicBezTo>
                  <a:cubicBezTo>
                    <a:pt x="652" y="69"/>
                    <a:pt x="618" y="53"/>
                    <a:pt x="602" y="36"/>
                  </a:cubicBezTo>
                  <a:cubicBezTo>
                    <a:pt x="524" y="13"/>
                    <a:pt x="439" y="0"/>
                    <a:pt x="356" y="0"/>
                  </a:cubicBezTo>
                  <a:close/>
                  <a:moveTo>
                    <a:pt x="23" y="90"/>
                  </a:moveTo>
                  <a:lnTo>
                    <a:pt x="23" y="90"/>
                  </a:lnTo>
                  <a:cubicBezTo>
                    <a:pt x="14" y="93"/>
                    <a:pt x="6" y="97"/>
                    <a:pt x="0" y="103"/>
                  </a:cubicBezTo>
                  <a:cubicBezTo>
                    <a:pt x="9" y="99"/>
                    <a:pt x="16" y="94"/>
                    <a:pt x="23" y="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3" name="Google Shape;4190;p60"/>
            <p:cNvSpPr/>
            <p:nvPr/>
          </p:nvSpPr>
          <p:spPr>
            <a:xfrm>
              <a:off x="1562435" y="3334608"/>
              <a:ext cx="23076" cy="3718"/>
            </a:xfrm>
            <a:custGeom>
              <a:avLst/>
              <a:gdLst/>
              <a:ahLst/>
              <a:cxnLst/>
              <a:rect l="l" t="t" r="r" b="b"/>
              <a:pathLst>
                <a:path w="720" h="116" extrusionOk="0">
                  <a:moveTo>
                    <a:pt x="375" y="1"/>
                  </a:moveTo>
                  <a:cubicBezTo>
                    <a:pt x="282" y="1"/>
                    <a:pt x="189" y="21"/>
                    <a:pt x="101" y="65"/>
                  </a:cubicBezTo>
                  <a:cubicBezTo>
                    <a:pt x="190" y="30"/>
                    <a:pt x="285" y="13"/>
                    <a:pt x="379" y="13"/>
                  </a:cubicBezTo>
                  <a:cubicBezTo>
                    <a:pt x="460" y="13"/>
                    <a:pt x="541" y="26"/>
                    <a:pt x="619" y="49"/>
                  </a:cubicBezTo>
                  <a:cubicBezTo>
                    <a:pt x="540" y="17"/>
                    <a:pt x="457" y="1"/>
                    <a:pt x="375" y="1"/>
                  </a:cubicBezTo>
                  <a:close/>
                  <a:moveTo>
                    <a:pt x="101" y="65"/>
                  </a:moveTo>
                  <a:cubicBezTo>
                    <a:pt x="92" y="70"/>
                    <a:pt x="83" y="75"/>
                    <a:pt x="76" y="79"/>
                  </a:cubicBezTo>
                  <a:lnTo>
                    <a:pt x="76" y="79"/>
                  </a:lnTo>
                  <a:cubicBezTo>
                    <a:pt x="86" y="76"/>
                    <a:pt x="95" y="72"/>
                    <a:pt x="101" y="65"/>
                  </a:cubicBezTo>
                  <a:close/>
                  <a:moveTo>
                    <a:pt x="619" y="49"/>
                  </a:moveTo>
                  <a:cubicBezTo>
                    <a:pt x="652" y="65"/>
                    <a:pt x="686" y="82"/>
                    <a:pt x="702" y="82"/>
                  </a:cubicBezTo>
                  <a:cubicBezTo>
                    <a:pt x="669" y="65"/>
                    <a:pt x="652" y="49"/>
                    <a:pt x="619" y="49"/>
                  </a:cubicBezTo>
                  <a:close/>
                  <a:moveTo>
                    <a:pt x="76" y="79"/>
                  </a:moveTo>
                  <a:lnTo>
                    <a:pt x="76" y="79"/>
                  </a:lnTo>
                  <a:cubicBezTo>
                    <a:pt x="61" y="85"/>
                    <a:pt x="44" y="89"/>
                    <a:pt x="34" y="99"/>
                  </a:cubicBezTo>
                  <a:cubicBezTo>
                    <a:pt x="46" y="99"/>
                    <a:pt x="58" y="90"/>
                    <a:pt x="76" y="79"/>
                  </a:cubicBezTo>
                  <a:close/>
                  <a:moveTo>
                    <a:pt x="702" y="82"/>
                  </a:moveTo>
                  <a:cubicBezTo>
                    <a:pt x="702" y="82"/>
                    <a:pt x="719" y="99"/>
                    <a:pt x="719" y="99"/>
                  </a:cubicBezTo>
                  <a:cubicBezTo>
                    <a:pt x="719" y="82"/>
                    <a:pt x="702" y="82"/>
                    <a:pt x="702" y="82"/>
                  </a:cubicBezTo>
                  <a:close/>
                  <a:moveTo>
                    <a:pt x="34" y="99"/>
                  </a:moveTo>
                  <a:cubicBezTo>
                    <a:pt x="17" y="99"/>
                    <a:pt x="17" y="116"/>
                    <a:pt x="1" y="116"/>
                  </a:cubicBezTo>
                  <a:cubicBezTo>
                    <a:pt x="17" y="116"/>
                    <a:pt x="17" y="116"/>
                    <a:pt x="34" y="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4" name="Google Shape;4191;p60"/>
            <p:cNvSpPr/>
            <p:nvPr/>
          </p:nvSpPr>
          <p:spPr>
            <a:xfrm>
              <a:off x="1358404" y="3300283"/>
              <a:ext cx="123745" cy="122655"/>
            </a:xfrm>
            <a:custGeom>
              <a:avLst/>
              <a:gdLst/>
              <a:ahLst/>
              <a:cxnLst/>
              <a:rect l="l" t="t" r="r" b="b"/>
              <a:pathLst>
                <a:path w="3861" h="3827" extrusionOk="0">
                  <a:moveTo>
                    <a:pt x="1" y="0"/>
                  </a:moveTo>
                  <a:cubicBezTo>
                    <a:pt x="1" y="0"/>
                    <a:pt x="34" y="2941"/>
                    <a:pt x="184" y="3827"/>
                  </a:cubicBezTo>
                  <a:lnTo>
                    <a:pt x="3860" y="3659"/>
                  </a:lnTo>
                  <a:cubicBezTo>
                    <a:pt x="3860" y="3659"/>
                    <a:pt x="3543" y="769"/>
                    <a:pt x="366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5" name="Google Shape;4192;p60"/>
            <p:cNvSpPr/>
            <p:nvPr/>
          </p:nvSpPr>
          <p:spPr>
            <a:xfrm>
              <a:off x="1378756" y="3339448"/>
              <a:ext cx="79292" cy="4968"/>
            </a:xfrm>
            <a:custGeom>
              <a:avLst/>
              <a:gdLst/>
              <a:ahLst/>
              <a:cxnLst/>
              <a:rect l="l" t="t" r="r" b="b"/>
              <a:pathLst>
                <a:path w="2474" h="155" extrusionOk="0">
                  <a:moveTo>
                    <a:pt x="2342" y="1"/>
                  </a:moveTo>
                  <a:cubicBezTo>
                    <a:pt x="2139" y="1"/>
                    <a:pt x="1721" y="25"/>
                    <a:pt x="1237" y="48"/>
                  </a:cubicBezTo>
                  <a:cubicBezTo>
                    <a:pt x="552" y="98"/>
                    <a:pt x="1" y="132"/>
                    <a:pt x="1" y="148"/>
                  </a:cubicBezTo>
                  <a:cubicBezTo>
                    <a:pt x="1" y="153"/>
                    <a:pt x="40" y="155"/>
                    <a:pt x="111" y="155"/>
                  </a:cubicBezTo>
                  <a:cubicBezTo>
                    <a:pt x="306" y="155"/>
                    <a:pt x="736" y="139"/>
                    <a:pt x="1237" y="115"/>
                  </a:cubicBezTo>
                  <a:cubicBezTo>
                    <a:pt x="1655" y="98"/>
                    <a:pt x="2072" y="65"/>
                    <a:pt x="2473" y="15"/>
                  </a:cubicBezTo>
                  <a:cubicBezTo>
                    <a:pt x="2473" y="5"/>
                    <a:pt x="2426" y="1"/>
                    <a:pt x="2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6" name="Google Shape;4193;p60"/>
            <p:cNvSpPr/>
            <p:nvPr/>
          </p:nvSpPr>
          <p:spPr>
            <a:xfrm>
              <a:off x="1378756" y="3359511"/>
              <a:ext cx="79292" cy="5064"/>
            </a:xfrm>
            <a:custGeom>
              <a:avLst/>
              <a:gdLst/>
              <a:ahLst/>
              <a:cxnLst/>
              <a:rect l="l" t="t" r="r" b="b"/>
              <a:pathLst>
                <a:path w="2474" h="158" extrusionOk="0">
                  <a:moveTo>
                    <a:pt x="2141" y="0"/>
                  </a:moveTo>
                  <a:cubicBezTo>
                    <a:pt x="1840" y="0"/>
                    <a:pt x="1543" y="16"/>
                    <a:pt x="1237" y="40"/>
                  </a:cubicBezTo>
                  <a:cubicBezTo>
                    <a:pt x="819" y="57"/>
                    <a:pt x="418" y="91"/>
                    <a:pt x="1" y="157"/>
                  </a:cubicBezTo>
                  <a:cubicBezTo>
                    <a:pt x="418" y="157"/>
                    <a:pt x="836" y="141"/>
                    <a:pt x="1237" y="107"/>
                  </a:cubicBezTo>
                  <a:cubicBezTo>
                    <a:pt x="1655" y="91"/>
                    <a:pt x="2072" y="57"/>
                    <a:pt x="2473" y="7"/>
                  </a:cubicBezTo>
                  <a:cubicBezTo>
                    <a:pt x="2362" y="2"/>
                    <a:pt x="2251" y="0"/>
                    <a:pt x="2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7" name="Google Shape;4194;p60"/>
            <p:cNvSpPr/>
            <p:nvPr/>
          </p:nvSpPr>
          <p:spPr>
            <a:xfrm>
              <a:off x="1392666" y="3378998"/>
              <a:ext cx="45575" cy="2852"/>
            </a:xfrm>
            <a:custGeom>
              <a:avLst/>
              <a:gdLst/>
              <a:ahLst/>
              <a:cxnLst/>
              <a:rect l="l" t="t" r="r" b="b"/>
              <a:pathLst>
                <a:path w="1422" h="89" extrusionOk="0">
                  <a:moveTo>
                    <a:pt x="1421" y="0"/>
                  </a:moveTo>
                  <a:cubicBezTo>
                    <a:pt x="937" y="0"/>
                    <a:pt x="469" y="17"/>
                    <a:pt x="1" y="84"/>
                  </a:cubicBezTo>
                  <a:cubicBezTo>
                    <a:pt x="81" y="87"/>
                    <a:pt x="162" y="88"/>
                    <a:pt x="243" y="88"/>
                  </a:cubicBezTo>
                  <a:cubicBezTo>
                    <a:pt x="635" y="88"/>
                    <a:pt x="1034" y="56"/>
                    <a:pt x="1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8" name="Google Shape;4195;p60"/>
            <p:cNvSpPr/>
            <p:nvPr/>
          </p:nvSpPr>
          <p:spPr>
            <a:xfrm>
              <a:off x="1568877" y="3402010"/>
              <a:ext cx="128553" cy="134995"/>
            </a:xfrm>
            <a:custGeom>
              <a:avLst/>
              <a:gdLst/>
              <a:ahLst/>
              <a:cxnLst/>
              <a:rect l="l" t="t" r="r" b="b"/>
              <a:pathLst>
                <a:path w="4011" h="4212" extrusionOk="0">
                  <a:moveTo>
                    <a:pt x="284" y="1"/>
                  </a:moveTo>
                  <a:cubicBezTo>
                    <a:pt x="284" y="1"/>
                    <a:pt x="0" y="2724"/>
                    <a:pt x="384" y="4211"/>
                  </a:cubicBezTo>
                  <a:lnTo>
                    <a:pt x="4010" y="4044"/>
                  </a:lnTo>
                  <a:cubicBezTo>
                    <a:pt x="4010" y="4044"/>
                    <a:pt x="3242" y="1371"/>
                    <a:pt x="3709" y="168"/>
                  </a:cubicBezTo>
                  <a:lnTo>
                    <a:pt x="28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9" name="Google Shape;4196;p60"/>
            <p:cNvSpPr/>
            <p:nvPr/>
          </p:nvSpPr>
          <p:spPr>
            <a:xfrm>
              <a:off x="1578492" y="3399349"/>
              <a:ext cx="123745" cy="122655"/>
            </a:xfrm>
            <a:custGeom>
              <a:avLst/>
              <a:gdLst/>
              <a:ahLst/>
              <a:cxnLst/>
              <a:rect l="l" t="t" r="r" b="b"/>
              <a:pathLst>
                <a:path w="3861" h="3827" extrusionOk="0">
                  <a:moveTo>
                    <a:pt x="1" y="0"/>
                  </a:moveTo>
                  <a:cubicBezTo>
                    <a:pt x="1" y="0"/>
                    <a:pt x="34" y="2924"/>
                    <a:pt x="185" y="3827"/>
                  </a:cubicBezTo>
                  <a:lnTo>
                    <a:pt x="3861" y="3660"/>
                  </a:lnTo>
                  <a:cubicBezTo>
                    <a:pt x="3861" y="3660"/>
                    <a:pt x="3543" y="769"/>
                    <a:pt x="366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0" name="Google Shape;4197;p60"/>
            <p:cNvSpPr/>
            <p:nvPr/>
          </p:nvSpPr>
          <p:spPr>
            <a:xfrm>
              <a:off x="1598843" y="3438450"/>
              <a:ext cx="79292" cy="5064"/>
            </a:xfrm>
            <a:custGeom>
              <a:avLst/>
              <a:gdLst/>
              <a:ahLst/>
              <a:cxnLst/>
              <a:rect l="l" t="t" r="r" b="b"/>
              <a:pathLst>
                <a:path w="2474" h="158" extrusionOk="0">
                  <a:moveTo>
                    <a:pt x="2474" y="0"/>
                  </a:moveTo>
                  <a:cubicBezTo>
                    <a:pt x="2056" y="0"/>
                    <a:pt x="1655" y="17"/>
                    <a:pt x="1237" y="50"/>
                  </a:cubicBezTo>
                  <a:cubicBezTo>
                    <a:pt x="820" y="67"/>
                    <a:pt x="419" y="100"/>
                    <a:pt x="1" y="150"/>
                  </a:cubicBezTo>
                  <a:cubicBezTo>
                    <a:pt x="113" y="155"/>
                    <a:pt x="225" y="157"/>
                    <a:pt x="336" y="157"/>
                  </a:cubicBezTo>
                  <a:cubicBezTo>
                    <a:pt x="641" y="157"/>
                    <a:pt x="944" y="142"/>
                    <a:pt x="1237" y="117"/>
                  </a:cubicBezTo>
                  <a:cubicBezTo>
                    <a:pt x="1655" y="100"/>
                    <a:pt x="2073" y="67"/>
                    <a:pt x="24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1" name="Google Shape;4198;p60"/>
            <p:cNvSpPr/>
            <p:nvPr/>
          </p:nvSpPr>
          <p:spPr>
            <a:xfrm>
              <a:off x="1598843" y="3458578"/>
              <a:ext cx="79292" cy="5064"/>
            </a:xfrm>
            <a:custGeom>
              <a:avLst/>
              <a:gdLst/>
              <a:ahLst/>
              <a:cxnLst/>
              <a:rect l="l" t="t" r="r" b="b"/>
              <a:pathLst>
                <a:path w="2474" h="158" extrusionOk="0">
                  <a:moveTo>
                    <a:pt x="2363" y="0"/>
                  </a:moveTo>
                  <a:cubicBezTo>
                    <a:pt x="2169" y="0"/>
                    <a:pt x="1739" y="16"/>
                    <a:pt x="1237" y="40"/>
                  </a:cubicBezTo>
                  <a:cubicBezTo>
                    <a:pt x="820" y="57"/>
                    <a:pt x="419" y="91"/>
                    <a:pt x="1" y="157"/>
                  </a:cubicBezTo>
                  <a:cubicBezTo>
                    <a:pt x="419" y="157"/>
                    <a:pt x="836" y="141"/>
                    <a:pt x="1237" y="107"/>
                  </a:cubicBezTo>
                  <a:cubicBezTo>
                    <a:pt x="1655" y="91"/>
                    <a:pt x="2073" y="57"/>
                    <a:pt x="2474" y="7"/>
                  </a:cubicBezTo>
                  <a:cubicBezTo>
                    <a:pt x="2474" y="3"/>
                    <a:pt x="2434" y="0"/>
                    <a:pt x="2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2" name="Google Shape;4199;p60"/>
            <p:cNvSpPr/>
            <p:nvPr/>
          </p:nvSpPr>
          <p:spPr>
            <a:xfrm>
              <a:off x="1612785" y="3477936"/>
              <a:ext cx="45543" cy="2981"/>
            </a:xfrm>
            <a:custGeom>
              <a:avLst/>
              <a:gdLst/>
              <a:ahLst/>
              <a:cxnLst/>
              <a:rect l="l" t="t" r="r" b="b"/>
              <a:pathLst>
                <a:path w="1421" h="93" extrusionOk="0">
                  <a:moveTo>
                    <a:pt x="1178" y="0"/>
                  </a:moveTo>
                  <a:cubicBezTo>
                    <a:pt x="787" y="0"/>
                    <a:pt x="388" y="33"/>
                    <a:pt x="0" y="88"/>
                  </a:cubicBezTo>
                  <a:cubicBezTo>
                    <a:pt x="83" y="91"/>
                    <a:pt x="166" y="92"/>
                    <a:pt x="248" y="92"/>
                  </a:cubicBezTo>
                  <a:cubicBezTo>
                    <a:pt x="645" y="92"/>
                    <a:pt x="1033" y="60"/>
                    <a:pt x="1420" y="5"/>
                  </a:cubicBezTo>
                  <a:cubicBezTo>
                    <a:pt x="1340" y="2"/>
                    <a:pt x="1259" y="0"/>
                    <a:pt x="11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3" name="Google Shape;4200;p60"/>
            <p:cNvSpPr/>
            <p:nvPr/>
          </p:nvSpPr>
          <p:spPr>
            <a:xfrm>
              <a:off x="1544230" y="3767764"/>
              <a:ext cx="129097" cy="134995"/>
            </a:xfrm>
            <a:custGeom>
              <a:avLst/>
              <a:gdLst/>
              <a:ahLst/>
              <a:cxnLst/>
              <a:rect l="l" t="t" r="r" b="b"/>
              <a:pathLst>
                <a:path w="4028" h="4212" extrusionOk="0">
                  <a:moveTo>
                    <a:pt x="301" y="1"/>
                  </a:moveTo>
                  <a:cubicBezTo>
                    <a:pt x="301" y="1"/>
                    <a:pt x="1" y="2708"/>
                    <a:pt x="385" y="4211"/>
                  </a:cubicBezTo>
                  <a:lnTo>
                    <a:pt x="4027" y="4044"/>
                  </a:lnTo>
                  <a:cubicBezTo>
                    <a:pt x="4027" y="4044"/>
                    <a:pt x="3242" y="1354"/>
                    <a:pt x="3727" y="168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4" name="Google Shape;4201;p60"/>
            <p:cNvSpPr/>
            <p:nvPr/>
          </p:nvSpPr>
          <p:spPr>
            <a:xfrm>
              <a:off x="1554390" y="3764559"/>
              <a:ext cx="123745" cy="123200"/>
            </a:xfrm>
            <a:custGeom>
              <a:avLst/>
              <a:gdLst/>
              <a:ahLst/>
              <a:cxnLst/>
              <a:rect l="l" t="t" r="r" b="b"/>
              <a:pathLst>
                <a:path w="3861" h="3844" extrusionOk="0">
                  <a:moveTo>
                    <a:pt x="1" y="1"/>
                  </a:moveTo>
                  <a:cubicBezTo>
                    <a:pt x="1" y="1"/>
                    <a:pt x="34" y="2941"/>
                    <a:pt x="185" y="3844"/>
                  </a:cubicBezTo>
                  <a:lnTo>
                    <a:pt x="3861" y="3660"/>
                  </a:lnTo>
                  <a:cubicBezTo>
                    <a:pt x="3861" y="3660"/>
                    <a:pt x="3543" y="769"/>
                    <a:pt x="366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5" name="Google Shape;4202;p60"/>
            <p:cNvSpPr/>
            <p:nvPr/>
          </p:nvSpPr>
          <p:spPr>
            <a:xfrm>
              <a:off x="1574742" y="3803981"/>
              <a:ext cx="79292" cy="5256"/>
            </a:xfrm>
            <a:custGeom>
              <a:avLst/>
              <a:gdLst/>
              <a:ahLst/>
              <a:cxnLst/>
              <a:rect l="l" t="t" r="r" b="b"/>
              <a:pathLst>
                <a:path w="2474" h="164" extrusionOk="0">
                  <a:moveTo>
                    <a:pt x="2377" y="1"/>
                  </a:moveTo>
                  <a:cubicBezTo>
                    <a:pt x="2190" y="1"/>
                    <a:pt x="1751" y="20"/>
                    <a:pt x="1237" y="57"/>
                  </a:cubicBezTo>
                  <a:cubicBezTo>
                    <a:pt x="552" y="91"/>
                    <a:pt x="1" y="141"/>
                    <a:pt x="1" y="157"/>
                  </a:cubicBezTo>
                  <a:cubicBezTo>
                    <a:pt x="1" y="162"/>
                    <a:pt x="35" y="164"/>
                    <a:pt x="98" y="164"/>
                  </a:cubicBezTo>
                  <a:cubicBezTo>
                    <a:pt x="285" y="164"/>
                    <a:pt x="724" y="145"/>
                    <a:pt x="1237" y="107"/>
                  </a:cubicBezTo>
                  <a:cubicBezTo>
                    <a:pt x="1922" y="74"/>
                    <a:pt x="2474" y="24"/>
                    <a:pt x="2474" y="7"/>
                  </a:cubicBezTo>
                  <a:cubicBezTo>
                    <a:pt x="2474" y="3"/>
                    <a:pt x="2439" y="1"/>
                    <a:pt x="2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6" name="Google Shape;4203;p60"/>
            <p:cNvSpPr/>
            <p:nvPr/>
          </p:nvSpPr>
          <p:spPr>
            <a:xfrm>
              <a:off x="1574742" y="3823852"/>
              <a:ext cx="79292" cy="5224"/>
            </a:xfrm>
            <a:custGeom>
              <a:avLst/>
              <a:gdLst/>
              <a:ahLst/>
              <a:cxnLst/>
              <a:rect l="l" t="t" r="r" b="b"/>
              <a:pathLst>
                <a:path w="2474" h="163" extrusionOk="0">
                  <a:moveTo>
                    <a:pt x="2421" y="1"/>
                  </a:moveTo>
                  <a:cubicBezTo>
                    <a:pt x="2267" y="1"/>
                    <a:pt x="1797" y="28"/>
                    <a:pt x="1237" y="55"/>
                  </a:cubicBezTo>
                  <a:cubicBezTo>
                    <a:pt x="552" y="89"/>
                    <a:pt x="1" y="139"/>
                    <a:pt x="1" y="156"/>
                  </a:cubicBezTo>
                  <a:cubicBezTo>
                    <a:pt x="1" y="160"/>
                    <a:pt x="40" y="162"/>
                    <a:pt x="112" y="162"/>
                  </a:cubicBezTo>
                  <a:cubicBezTo>
                    <a:pt x="306" y="162"/>
                    <a:pt x="736" y="147"/>
                    <a:pt x="1237" y="122"/>
                  </a:cubicBezTo>
                  <a:cubicBezTo>
                    <a:pt x="1655" y="106"/>
                    <a:pt x="2073" y="72"/>
                    <a:pt x="2474" y="5"/>
                  </a:cubicBezTo>
                  <a:cubicBezTo>
                    <a:pt x="2474" y="2"/>
                    <a:pt x="2455" y="1"/>
                    <a:pt x="24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7" name="Google Shape;4204;p60"/>
            <p:cNvSpPr/>
            <p:nvPr/>
          </p:nvSpPr>
          <p:spPr>
            <a:xfrm>
              <a:off x="1588684" y="3843691"/>
              <a:ext cx="45543" cy="2981"/>
            </a:xfrm>
            <a:custGeom>
              <a:avLst/>
              <a:gdLst/>
              <a:ahLst/>
              <a:cxnLst/>
              <a:rect l="l" t="t" r="r" b="b"/>
              <a:pathLst>
                <a:path w="1421" h="93" extrusionOk="0">
                  <a:moveTo>
                    <a:pt x="1173" y="0"/>
                  </a:moveTo>
                  <a:cubicBezTo>
                    <a:pt x="775" y="0"/>
                    <a:pt x="388" y="33"/>
                    <a:pt x="0" y="88"/>
                  </a:cubicBezTo>
                  <a:cubicBezTo>
                    <a:pt x="81" y="91"/>
                    <a:pt x="161" y="92"/>
                    <a:pt x="242" y="92"/>
                  </a:cubicBezTo>
                  <a:cubicBezTo>
                    <a:pt x="634" y="92"/>
                    <a:pt x="1033" y="60"/>
                    <a:pt x="1421" y="4"/>
                  </a:cubicBezTo>
                  <a:cubicBezTo>
                    <a:pt x="1337" y="2"/>
                    <a:pt x="1255" y="0"/>
                    <a:pt x="1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8" name="Google Shape;4205;p60"/>
            <p:cNvSpPr/>
            <p:nvPr/>
          </p:nvSpPr>
          <p:spPr>
            <a:xfrm>
              <a:off x="1380359" y="3697094"/>
              <a:ext cx="129097" cy="134963"/>
            </a:xfrm>
            <a:custGeom>
              <a:avLst/>
              <a:gdLst/>
              <a:ahLst/>
              <a:cxnLst/>
              <a:rect l="l" t="t" r="r" b="b"/>
              <a:pathLst>
                <a:path w="4028" h="4211" extrusionOk="0">
                  <a:moveTo>
                    <a:pt x="301" y="0"/>
                  </a:moveTo>
                  <a:cubicBezTo>
                    <a:pt x="301" y="0"/>
                    <a:pt x="1" y="2724"/>
                    <a:pt x="385" y="4211"/>
                  </a:cubicBezTo>
                  <a:lnTo>
                    <a:pt x="4027" y="4044"/>
                  </a:lnTo>
                  <a:cubicBezTo>
                    <a:pt x="4027" y="4044"/>
                    <a:pt x="3242" y="1370"/>
                    <a:pt x="3727" y="167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9" name="Google Shape;4206;p60"/>
            <p:cNvSpPr/>
            <p:nvPr/>
          </p:nvSpPr>
          <p:spPr>
            <a:xfrm>
              <a:off x="1390550" y="3694402"/>
              <a:ext cx="123713" cy="122687"/>
            </a:xfrm>
            <a:custGeom>
              <a:avLst/>
              <a:gdLst/>
              <a:ahLst/>
              <a:cxnLst/>
              <a:rect l="l" t="t" r="r" b="b"/>
              <a:pathLst>
                <a:path w="3860" h="3828" extrusionOk="0">
                  <a:moveTo>
                    <a:pt x="0" y="1"/>
                  </a:moveTo>
                  <a:cubicBezTo>
                    <a:pt x="0" y="1"/>
                    <a:pt x="34" y="2925"/>
                    <a:pt x="184" y="3827"/>
                  </a:cubicBezTo>
                  <a:lnTo>
                    <a:pt x="3860" y="3660"/>
                  </a:lnTo>
                  <a:cubicBezTo>
                    <a:pt x="3860" y="3660"/>
                    <a:pt x="3542" y="769"/>
                    <a:pt x="365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0" name="Google Shape;4207;p60"/>
            <p:cNvSpPr/>
            <p:nvPr/>
          </p:nvSpPr>
          <p:spPr>
            <a:xfrm>
              <a:off x="1410902" y="3733375"/>
              <a:ext cx="79260" cy="5192"/>
            </a:xfrm>
            <a:custGeom>
              <a:avLst/>
              <a:gdLst/>
              <a:ahLst/>
              <a:cxnLst/>
              <a:rect l="l" t="t" r="r" b="b"/>
              <a:pathLst>
                <a:path w="2473" h="162" extrusionOk="0">
                  <a:moveTo>
                    <a:pt x="2420" y="0"/>
                  </a:moveTo>
                  <a:cubicBezTo>
                    <a:pt x="2266" y="0"/>
                    <a:pt x="1796" y="27"/>
                    <a:pt x="1237" y="55"/>
                  </a:cubicBezTo>
                  <a:cubicBezTo>
                    <a:pt x="551" y="88"/>
                    <a:pt x="0" y="138"/>
                    <a:pt x="0" y="155"/>
                  </a:cubicBezTo>
                  <a:cubicBezTo>
                    <a:pt x="0" y="159"/>
                    <a:pt x="40" y="161"/>
                    <a:pt x="111" y="161"/>
                  </a:cubicBezTo>
                  <a:cubicBezTo>
                    <a:pt x="305" y="161"/>
                    <a:pt x="735" y="146"/>
                    <a:pt x="1237" y="121"/>
                  </a:cubicBezTo>
                  <a:cubicBezTo>
                    <a:pt x="1922" y="71"/>
                    <a:pt x="2473" y="21"/>
                    <a:pt x="2473" y="5"/>
                  </a:cubicBezTo>
                  <a:cubicBezTo>
                    <a:pt x="2473" y="1"/>
                    <a:pt x="2454" y="0"/>
                    <a:pt x="2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1" name="Google Shape;4208;p60"/>
            <p:cNvSpPr/>
            <p:nvPr/>
          </p:nvSpPr>
          <p:spPr>
            <a:xfrm>
              <a:off x="1410902" y="3753630"/>
              <a:ext cx="79260" cy="5224"/>
            </a:xfrm>
            <a:custGeom>
              <a:avLst/>
              <a:gdLst/>
              <a:ahLst/>
              <a:cxnLst/>
              <a:rect l="l" t="t" r="r" b="b"/>
              <a:pathLst>
                <a:path w="2473" h="163" extrusionOk="0">
                  <a:moveTo>
                    <a:pt x="2362" y="1"/>
                  </a:moveTo>
                  <a:cubicBezTo>
                    <a:pt x="2168" y="1"/>
                    <a:pt x="1738" y="16"/>
                    <a:pt x="1237" y="41"/>
                  </a:cubicBezTo>
                  <a:cubicBezTo>
                    <a:pt x="819" y="58"/>
                    <a:pt x="418" y="91"/>
                    <a:pt x="0" y="158"/>
                  </a:cubicBezTo>
                  <a:cubicBezTo>
                    <a:pt x="0" y="161"/>
                    <a:pt x="19" y="162"/>
                    <a:pt x="53" y="162"/>
                  </a:cubicBezTo>
                  <a:cubicBezTo>
                    <a:pt x="207" y="162"/>
                    <a:pt x="677" y="135"/>
                    <a:pt x="1237" y="108"/>
                  </a:cubicBezTo>
                  <a:cubicBezTo>
                    <a:pt x="1922" y="74"/>
                    <a:pt x="2473" y="24"/>
                    <a:pt x="2473" y="7"/>
                  </a:cubicBezTo>
                  <a:cubicBezTo>
                    <a:pt x="2473" y="3"/>
                    <a:pt x="2433" y="1"/>
                    <a:pt x="2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2" name="Google Shape;4209;p60"/>
            <p:cNvSpPr/>
            <p:nvPr/>
          </p:nvSpPr>
          <p:spPr>
            <a:xfrm>
              <a:off x="1424812" y="3772988"/>
              <a:ext cx="45543" cy="2981"/>
            </a:xfrm>
            <a:custGeom>
              <a:avLst/>
              <a:gdLst/>
              <a:ahLst/>
              <a:cxnLst/>
              <a:rect l="l" t="t" r="r" b="b"/>
              <a:pathLst>
                <a:path w="1421" h="93" extrusionOk="0">
                  <a:moveTo>
                    <a:pt x="1173" y="1"/>
                  </a:moveTo>
                  <a:cubicBezTo>
                    <a:pt x="776" y="1"/>
                    <a:pt x="388" y="33"/>
                    <a:pt x="1" y="88"/>
                  </a:cubicBezTo>
                  <a:cubicBezTo>
                    <a:pt x="81" y="91"/>
                    <a:pt x="162" y="93"/>
                    <a:pt x="243" y="93"/>
                  </a:cubicBezTo>
                  <a:cubicBezTo>
                    <a:pt x="634" y="93"/>
                    <a:pt x="1033" y="60"/>
                    <a:pt x="1421" y="5"/>
                  </a:cubicBezTo>
                  <a:cubicBezTo>
                    <a:pt x="1338" y="2"/>
                    <a:pt x="1255" y="1"/>
                    <a:pt x="11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3" name="Google Shape;4210;p60"/>
            <p:cNvSpPr/>
            <p:nvPr/>
          </p:nvSpPr>
          <p:spPr>
            <a:xfrm>
              <a:off x="1988700" y="3709946"/>
              <a:ext cx="128553" cy="134963"/>
            </a:xfrm>
            <a:custGeom>
              <a:avLst/>
              <a:gdLst/>
              <a:ahLst/>
              <a:cxnLst/>
              <a:rect l="l" t="t" r="r" b="b"/>
              <a:pathLst>
                <a:path w="4011" h="4211" extrusionOk="0">
                  <a:moveTo>
                    <a:pt x="285" y="0"/>
                  </a:moveTo>
                  <a:cubicBezTo>
                    <a:pt x="285" y="0"/>
                    <a:pt x="1" y="2724"/>
                    <a:pt x="368" y="4211"/>
                  </a:cubicBezTo>
                  <a:lnTo>
                    <a:pt x="4011" y="4061"/>
                  </a:lnTo>
                  <a:cubicBezTo>
                    <a:pt x="4011" y="4061"/>
                    <a:pt x="3225" y="1370"/>
                    <a:pt x="3710" y="184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4" name="Google Shape;4211;p60"/>
            <p:cNvSpPr/>
            <p:nvPr/>
          </p:nvSpPr>
          <p:spPr>
            <a:xfrm>
              <a:off x="1998347" y="3707254"/>
              <a:ext cx="123745" cy="122687"/>
            </a:xfrm>
            <a:custGeom>
              <a:avLst/>
              <a:gdLst/>
              <a:ahLst/>
              <a:cxnLst/>
              <a:rect l="l" t="t" r="r" b="b"/>
              <a:pathLst>
                <a:path w="3861" h="3828" extrusionOk="0">
                  <a:moveTo>
                    <a:pt x="0" y="1"/>
                  </a:moveTo>
                  <a:cubicBezTo>
                    <a:pt x="0" y="1"/>
                    <a:pt x="34" y="2941"/>
                    <a:pt x="184" y="3827"/>
                  </a:cubicBezTo>
                  <a:lnTo>
                    <a:pt x="3860" y="3660"/>
                  </a:lnTo>
                  <a:cubicBezTo>
                    <a:pt x="3860" y="3660"/>
                    <a:pt x="3543" y="769"/>
                    <a:pt x="366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5" name="Google Shape;4212;p60"/>
            <p:cNvSpPr/>
            <p:nvPr/>
          </p:nvSpPr>
          <p:spPr>
            <a:xfrm>
              <a:off x="2018698" y="3746675"/>
              <a:ext cx="79292" cy="5224"/>
            </a:xfrm>
            <a:custGeom>
              <a:avLst/>
              <a:gdLst/>
              <a:ahLst/>
              <a:cxnLst/>
              <a:rect l="l" t="t" r="r" b="b"/>
              <a:pathLst>
                <a:path w="2474" h="163" extrusionOk="0">
                  <a:moveTo>
                    <a:pt x="2362" y="1"/>
                  </a:moveTo>
                  <a:cubicBezTo>
                    <a:pt x="2168" y="1"/>
                    <a:pt x="1738" y="16"/>
                    <a:pt x="1237" y="41"/>
                  </a:cubicBezTo>
                  <a:cubicBezTo>
                    <a:pt x="552" y="91"/>
                    <a:pt x="0" y="124"/>
                    <a:pt x="0" y="158"/>
                  </a:cubicBezTo>
                  <a:cubicBezTo>
                    <a:pt x="0" y="161"/>
                    <a:pt x="19" y="162"/>
                    <a:pt x="53" y="162"/>
                  </a:cubicBezTo>
                  <a:cubicBezTo>
                    <a:pt x="207" y="162"/>
                    <a:pt x="677" y="135"/>
                    <a:pt x="1237" y="107"/>
                  </a:cubicBezTo>
                  <a:cubicBezTo>
                    <a:pt x="1922" y="74"/>
                    <a:pt x="2473" y="24"/>
                    <a:pt x="2473" y="7"/>
                  </a:cubicBezTo>
                  <a:cubicBezTo>
                    <a:pt x="2473" y="3"/>
                    <a:pt x="2434" y="1"/>
                    <a:pt x="2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6" name="Google Shape;4213;p60"/>
            <p:cNvSpPr/>
            <p:nvPr/>
          </p:nvSpPr>
          <p:spPr>
            <a:xfrm>
              <a:off x="2018698" y="3766514"/>
              <a:ext cx="79292" cy="5256"/>
            </a:xfrm>
            <a:custGeom>
              <a:avLst/>
              <a:gdLst/>
              <a:ahLst/>
              <a:cxnLst/>
              <a:rect l="l" t="t" r="r" b="b"/>
              <a:pathLst>
                <a:path w="2474" h="164" extrusionOk="0">
                  <a:moveTo>
                    <a:pt x="2376" y="0"/>
                  </a:moveTo>
                  <a:cubicBezTo>
                    <a:pt x="2189" y="0"/>
                    <a:pt x="1751" y="19"/>
                    <a:pt x="1237" y="57"/>
                  </a:cubicBezTo>
                  <a:cubicBezTo>
                    <a:pt x="819" y="57"/>
                    <a:pt x="418" y="90"/>
                    <a:pt x="0" y="157"/>
                  </a:cubicBezTo>
                  <a:cubicBezTo>
                    <a:pt x="0" y="161"/>
                    <a:pt x="35" y="163"/>
                    <a:pt x="97" y="163"/>
                  </a:cubicBezTo>
                  <a:cubicBezTo>
                    <a:pt x="284" y="163"/>
                    <a:pt x="723" y="144"/>
                    <a:pt x="1237" y="107"/>
                  </a:cubicBezTo>
                  <a:cubicBezTo>
                    <a:pt x="1922" y="73"/>
                    <a:pt x="2473" y="23"/>
                    <a:pt x="2473" y="6"/>
                  </a:cubicBezTo>
                  <a:cubicBezTo>
                    <a:pt x="2473" y="2"/>
                    <a:pt x="2439" y="0"/>
                    <a:pt x="2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7" name="Google Shape;4214;p60"/>
            <p:cNvSpPr/>
            <p:nvPr/>
          </p:nvSpPr>
          <p:spPr>
            <a:xfrm>
              <a:off x="2032608" y="3786321"/>
              <a:ext cx="45543" cy="2917"/>
            </a:xfrm>
            <a:custGeom>
              <a:avLst/>
              <a:gdLst/>
              <a:ahLst/>
              <a:cxnLst/>
              <a:rect l="l" t="t" r="r" b="b"/>
              <a:pathLst>
                <a:path w="1421" h="91" extrusionOk="0">
                  <a:moveTo>
                    <a:pt x="1097" y="1"/>
                  </a:moveTo>
                  <a:cubicBezTo>
                    <a:pt x="726" y="1"/>
                    <a:pt x="363" y="25"/>
                    <a:pt x="1" y="90"/>
                  </a:cubicBezTo>
                  <a:cubicBezTo>
                    <a:pt x="469" y="90"/>
                    <a:pt x="953" y="73"/>
                    <a:pt x="1421" y="7"/>
                  </a:cubicBezTo>
                  <a:cubicBezTo>
                    <a:pt x="1312" y="3"/>
                    <a:pt x="1204" y="1"/>
                    <a:pt x="1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8" name="Google Shape;4215;p60"/>
            <p:cNvSpPr/>
            <p:nvPr/>
          </p:nvSpPr>
          <p:spPr>
            <a:xfrm>
              <a:off x="1409268" y="3473257"/>
              <a:ext cx="147302" cy="151020"/>
            </a:xfrm>
            <a:custGeom>
              <a:avLst/>
              <a:gdLst/>
              <a:ahLst/>
              <a:cxnLst/>
              <a:rect l="l" t="t" r="r" b="b"/>
              <a:pathLst>
                <a:path w="4596" h="4712" extrusionOk="0">
                  <a:moveTo>
                    <a:pt x="1221" y="0"/>
                  </a:moveTo>
                  <a:lnTo>
                    <a:pt x="1221" y="0"/>
                  </a:lnTo>
                  <a:cubicBezTo>
                    <a:pt x="1404" y="1270"/>
                    <a:pt x="1" y="3676"/>
                    <a:pt x="1" y="3676"/>
                  </a:cubicBezTo>
                  <a:lnTo>
                    <a:pt x="3493" y="4712"/>
                  </a:lnTo>
                  <a:cubicBezTo>
                    <a:pt x="4228" y="3359"/>
                    <a:pt x="4596" y="652"/>
                    <a:pt x="4596" y="652"/>
                  </a:cubicBezTo>
                  <a:lnTo>
                    <a:pt x="122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9" name="Google Shape;4216;p60"/>
            <p:cNvSpPr/>
            <p:nvPr/>
          </p:nvSpPr>
          <p:spPr>
            <a:xfrm>
              <a:off x="1408210" y="3462552"/>
              <a:ext cx="148359" cy="146757"/>
            </a:xfrm>
            <a:custGeom>
              <a:avLst/>
              <a:gdLst/>
              <a:ahLst/>
              <a:cxnLst/>
              <a:rect l="l" t="t" r="r" b="b"/>
              <a:pathLst>
                <a:path w="4629" h="4579" extrusionOk="0">
                  <a:moveTo>
                    <a:pt x="1087" y="0"/>
                  </a:moveTo>
                  <a:cubicBezTo>
                    <a:pt x="1020" y="785"/>
                    <a:pt x="1" y="3509"/>
                    <a:pt x="1" y="3509"/>
                  </a:cubicBezTo>
                  <a:lnTo>
                    <a:pt x="3526" y="4578"/>
                  </a:lnTo>
                  <a:cubicBezTo>
                    <a:pt x="3894" y="3743"/>
                    <a:pt x="4629" y="886"/>
                    <a:pt x="4629" y="886"/>
                  </a:cubicBezTo>
                  <a:lnTo>
                    <a:pt x="108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0" name="Google Shape;4217;p60"/>
            <p:cNvSpPr/>
            <p:nvPr/>
          </p:nvSpPr>
          <p:spPr>
            <a:xfrm>
              <a:off x="1450516" y="3505371"/>
              <a:ext cx="75542" cy="24166"/>
            </a:xfrm>
            <a:custGeom>
              <a:avLst/>
              <a:gdLst/>
              <a:ahLst/>
              <a:cxnLst/>
              <a:rect l="l" t="t" r="r" b="b"/>
              <a:pathLst>
                <a:path w="2357" h="754" extrusionOk="0">
                  <a:moveTo>
                    <a:pt x="1" y="1"/>
                  </a:moveTo>
                  <a:cubicBezTo>
                    <a:pt x="1" y="17"/>
                    <a:pt x="518" y="201"/>
                    <a:pt x="1170" y="402"/>
                  </a:cubicBezTo>
                  <a:cubicBezTo>
                    <a:pt x="1792" y="593"/>
                    <a:pt x="2307" y="754"/>
                    <a:pt x="2353" y="754"/>
                  </a:cubicBezTo>
                  <a:cubicBezTo>
                    <a:pt x="2355" y="754"/>
                    <a:pt x="2356" y="753"/>
                    <a:pt x="2356" y="753"/>
                  </a:cubicBezTo>
                  <a:cubicBezTo>
                    <a:pt x="1972" y="585"/>
                    <a:pt x="1588" y="452"/>
                    <a:pt x="1187" y="352"/>
                  </a:cubicBezTo>
                  <a:cubicBezTo>
                    <a:pt x="803" y="218"/>
                    <a:pt x="402" y="10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1" name="Google Shape;4218;p60"/>
            <p:cNvSpPr/>
            <p:nvPr/>
          </p:nvSpPr>
          <p:spPr>
            <a:xfrm>
              <a:off x="1445709" y="3524601"/>
              <a:ext cx="75542" cy="24230"/>
            </a:xfrm>
            <a:custGeom>
              <a:avLst/>
              <a:gdLst/>
              <a:ahLst/>
              <a:cxnLst/>
              <a:rect l="l" t="t" r="r" b="b"/>
              <a:pathLst>
                <a:path w="2357" h="756" extrusionOk="0">
                  <a:moveTo>
                    <a:pt x="4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19"/>
                    <a:pt x="518" y="203"/>
                    <a:pt x="1170" y="403"/>
                  </a:cubicBezTo>
                  <a:cubicBezTo>
                    <a:pt x="1788" y="609"/>
                    <a:pt x="2301" y="755"/>
                    <a:pt x="2352" y="755"/>
                  </a:cubicBezTo>
                  <a:cubicBezTo>
                    <a:pt x="2355" y="755"/>
                    <a:pt x="2356" y="755"/>
                    <a:pt x="2356" y="754"/>
                  </a:cubicBezTo>
                  <a:cubicBezTo>
                    <a:pt x="1972" y="604"/>
                    <a:pt x="1587" y="470"/>
                    <a:pt x="1186" y="353"/>
                  </a:cubicBezTo>
                  <a:cubicBezTo>
                    <a:pt x="568" y="147"/>
                    <a:pt x="55" y="1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2" name="Google Shape;4219;p60"/>
            <p:cNvSpPr/>
            <p:nvPr/>
          </p:nvSpPr>
          <p:spPr>
            <a:xfrm>
              <a:off x="1460163" y="3548767"/>
              <a:ext cx="43396" cy="13397"/>
            </a:xfrm>
            <a:custGeom>
              <a:avLst/>
              <a:gdLst/>
              <a:ahLst/>
              <a:cxnLst/>
              <a:rect l="l" t="t" r="r" b="b"/>
              <a:pathLst>
                <a:path w="1354" h="418" extrusionOk="0">
                  <a:moveTo>
                    <a:pt x="0" y="0"/>
                  </a:moveTo>
                  <a:lnTo>
                    <a:pt x="0" y="0"/>
                  </a:lnTo>
                  <a:cubicBezTo>
                    <a:pt x="435" y="184"/>
                    <a:pt x="886" y="318"/>
                    <a:pt x="1354" y="418"/>
                  </a:cubicBezTo>
                  <a:cubicBezTo>
                    <a:pt x="919" y="234"/>
                    <a:pt x="468" y="10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3" name="Google Shape;4220;p60"/>
            <p:cNvSpPr/>
            <p:nvPr/>
          </p:nvSpPr>
          <p:spPr>
            <a:xfrm>
              <a:off x="1559230" y="3585688"/>
              <a:ext cx="129097" cy="134995"/>
            </a:xfrm>
            <a:custGeom>
              <a:avLst/>
              <a:gdLst/>
              <a:ahLst/>
              <a:cxnLst/>
              <a:rect l="l" t="t" r="r" b="b"/>
              <a:pathLst>
                <a:path w="4028" h="4212" extrusionOk="0">
                  <a:moveTo>
                    <a:pt x="3726" y="1"/>
                  </a:moveTo>
                  <a:lnTo>
                    <a:pt x="301" y="185"/>
                  </a:lnTo>
                  <a:cubicBezTo>
                    <a:pt x="786" y="1371"/>
                    <a:pt x="0" y="4044"/>
                    <a:pt x="0" y="4044"/>
                  </a:cubicBezTo>
                  <a:lnTo>
                    <a:pt x="3643" y="4212"/>
                  </a:lnTo>
                  <a:cubicBezTo>
                    <a:pt x="4027" y="2724"/>
                    <a:pt x="3726" y="1"/>
                    <a:pt x="372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4" name="Google Shape;4221;p60"/>
            <p:cNvSpPr/>
            <p:nvPr/>
          </p:nvSpPr>
          <p:spPr>
            <a:xfrm>
              <a:off x="1545288" y="3565368"/>
              <a:ext cx="132302" cy="135507"/>
            </a:xfrm>
            <a:custGeom>
              <a:avLst/>
              <a:gdLst/>
              <a:ahLst/>
              <a:cxnLst/>
              <a:rect l="l" t="t" r="r" b="b"/>
              <a:pathLst>
                <a:path w="4128" h="4228" extrusionOk="0">
                  <a:moveTo>
                    <a:pt x="435" y="0"/>
                  </a:moveTo>
                  <a:cubicBezTo>
                    <a:pt x="435" y="0"/>
                    <a:pt x="185" y="3258"/>
                    <a:pt x="1" y="3876"/>
                  </a:cubicBezTo>
                  <a:lnTo>
                    <a:pt x="3309" y="4227"/>
                  </a:lnTo>
                  <a:lnTo>
                    <a:pt x="3810" y="3759"/>
                  </a:lnTo>
                  <a:cubicBezTo>
                    <a:pt x="3810" y="3759"/>
                    <a:pt x="4128" y="1370"/>
                    <a:pt x="4078" y="585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5" name="Google Shape;4222;p60"/>
            <p:cNvSpPr/>
            <p:nvPr/>
          </p:nvSpPr>
          <p:spPr>
            <a:xfrm>
              <a:off x="1651341" y="3684787"/>
              <a:ext cx="16089" cy="16089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67" y="0"/>
                  </a:moveTo>
                  <a:lnTo>
                    <a:pt x="0" y="501"/>
                  </a:lnTo>
                  <a:lnTo>
                    <a:pt x="0" y="501"/>
                  </a:lnTo>
                  <a:lnTo>
                    <a:pt x="501" y="33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6" name="Google Shape;4223;p60"/>
            <p:cNvSpPr/>
            <p:nvPr/>
          </p:nvSpPr>
          <p:spPr>
            <a:xfrm>
              <a:off x="1573684" y="3609950"/>
              <a:ext cx="81439" cy="11121"/>
            </a:xfrm>
            <a:custGeom>
              <a:avLst/>
              <a:gdLst/>
              <a:ahLst/>
              <a:cxnLst/>
              <a:rect l="l" t="t" r="r" b="b"/>
              <a:pathLst>
                <a:path w="2541" h="347" extrusionOk="0">
                  <a:moveTo>
                    <a:pt x="193" y="0"/>
                  </a:moveTo>
                  <a:cubicBezTo>
                    <a:pt x="130" y="0"/>
                    <a:pt x="67" y="4"/>
                    <a:pt x="0" y="13"/>
                  </a:cubicBezTo>
                  <a:cubicBezTo>
                    <a:pt x="134" y="29"/>
                    <a:pt x="251" y="46"/>
                    <a:pt x="368" y="63"/>
                  </a:cubicBezTo>
                  <a:lnTo>
                    <a:pt x="1270" y="163"/>
                  </a:lnTo>
                  <a:lnTo>
                    <a:pt x="2156" y="297"/>
                  </a:lnTo>
                  <a:cubicBezTo>
                    <a:pt x="2290" y="313"/>
                    <a:pt x="2407" y="330"/>
                    <a:pt x="2540" y="347"/>
                  </a:cubicBezTo>
                  <a:cubicBezTo>
                    <a:pt x="2407" y="297"/>
                    <a:pt x="2290" y="263"/>
                    <a:pt x="2173" y="246"/>
                  </a:cubicBezTo>
                  <a:cubicBezTo>
                    <a:pt x="1939" y="213"/>
                    <a:pt x="1621" y="163"/>
                    <a:pt x="1270" y="113"/>
                  </a:cubicBezTo>
                  <a:cubicBezTo>
                    <a:pt x="936" y="63"/>
                    <a:pt x="602" y="29"/>
                    <a:pt x="385" y="13"/>
                  </a:cubicBezTo>
                  <a:cubicBezTo>
                    <a:pt x="318" y="4"/>
                    <a:pt x="255" y="0"/>
                    <a:pt x="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7" name="Google Shape;4224;p60"/>
            <p:cNvSpPr/>
            <p:nvPr/>
          </p:nvSpPr>
          <p:spPr>
            <a:xfrm>
              <a:off x="1572627" y="3632834"/>
              <a:ext cx="77657" cy="9903"/>
            </a:xfrm>
            <a:custGeom>
              <a:avLst/>
              <a:gdLst/>
              <a:ahLst/>
              <a:cxnLst/>
              <a:rect l="l" t="t" r="r" b="b"/>
              <a:pathLst>
                <a:path w="2423" h="309" extrusionOk="0">
                  <a:moveTo>
                    <a:pt x="0" y="0"/>
                  </a:moveTo>
                  <a:cubicBezTo>
                    <a:pt x="117" y="34"/>
                    <a:pt x="234" y="67"/>
                    <a:pt x="351" y="84"/>
                  </a:cubicBezTo>
                  <a:cubicBezTo>
                    <a:pt x="568" y="117"/>
                    <a:pt x="869" y="167"/>
                    <a:pt x="1203" y="201"/>
                  </a:cubicBezTo>
                  <a:cubicBezTo>
                    <a:pt x="1537" y="251"/>
                    <a:pt x="1838" y="284"/>
                    <a:pt x="2055" y="301"/>
                  </a:cubicBezTo>
                  <a:cubicBezTo>
                    <a:pt x="2144" y="301"/>
                    <a:pt x="2226" y="308"/>
                    <a:pt x="2305" y="308"/>
                  </a:cubicBezTo>
                  <a:cubicBezTo>
                    <a:pt x="2345" y="308"/>
                    <a:pt x="2384" y="307"/>
                    <a:pt x="2423" y="301"/>
                  </a:cubicBezTo>
                  <a:cubicBezTo>
                    <a:pt x="2306" y="284"/>
                    <a:pt x="2189" y="268"/>
                    <a:pt x="2072" y="251"/>
                  </a:cubicBezTo>
                  <a:lnTo>
                    <a:pt x="1203" y="151"/>
                  </a:lnTo>
                  <a:lnTo>
                    <a:pt x="351" y="34"/>
                  </a:lnTo>
                  <a:cubicBezTo>
                    <a:pt x="234" y="17"/>
                    <a:pt x="117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8" name="Google Shape;4225;p60"/>
            <p:cNvSpPr/>
            <p:nvPr/>
          </p:nvSpPr>
          <p:spPr>
            <a:xfrm>
              <a:off x="1572627" y="3653185"/>
              <a:ext cx="71247" cy="9647"/>
            </a:xfrm>
            <a:custGeom>
              <a:avLst/>
              <a:gdLst/>
              <a:ahLst/>
              <a:cxnLst/>
              <a:rect l="l" t="t" r="r" b="b"/>
              <a:pathLst>
                <a:path w="2223" h="301" extrusionOk="0">
                  <a:moveTo>
                    <a:pt x="0" y="0"/>
                  </a:moveTo>
                  <a:cubicBezTo>
                    <a:pt x="368" y="84"/>
                    <a:pt x="735" y="134"/>
                    <a:pt x="1103" y="184"/>
                  </a:cubicBezTo>
                  <a:cubicBezTo>
                    <a:pt x="1470" y="234"/>
                    <a:pt x="1838" y="284"/>
                    <a:pt x="2222" y="301"/>
                  </a:cubicBezTo>
                  <a:cubicBezTo>
                    <a:pt x="1855" y="217"/>
                    <a:pt x="1487" y="151"/>
                    <a:pt x="1103" y="117"/>
                  </a:cubicBezTo>
                  <a:cubicBezTo>
                    <a:pt x="735" y="50"/>
                    <a:pt x="368" y="1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9" name="Google Shape;4226;p60"/>
            <p:cNvSpPr/>
            <p:nvPr/>
          </p:nvSpPr>
          <p:spPr>
            <a:xfrm>
              <a:off x="2420317" y="3696549"/>
              <a:ext cx="128553" cy="134995"/>
            </a:xfrm>
            <a:custGeom>
              <a:avLst/>
              <a:gdLst/>
              <a:ahLst/>
              <a:cxnLst/>
              <a:rect l="l" t="t" r="r" b="b"/>
              <a:pathLst>
                <a:path w="4011" h="4212" extrusionOk="0">
                  <a:moveTo>
                    <a:pt x="3710" y="1"/>
                  </a:moveTo>
                  <a:lnTo>
                    <a:pt x="302" y="168"/>
                  </a:lnTo>
                  <a:cubicBezTo>
                    <a:pt x="769" y="1371"/>
                    <a:pt x="1" y="4044"/>
                    <a:pt x="1" y="4044"/>
                  </a:cubicBezTo>
                  <a:lnTo>
                    <a:pt x="3627" y="4211"/>
                  </a:lnTo>
                  <a:cubicBezTo>
                    <a:pt x="4011" y="2724"/>
                    <a:pt x="3710" y="1"/>
                    <a:pt x="371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0" name="Google Shape;4227;p60"/>
            <p:cNvSpPr/>
            <p:nvPr/>
          </p:nvSpPr>
          <p:spPr>
            <a:xfrm>
              <a:off x="2405862" y="3676197"/>
              <a:ext cx="132302" cy="135507"/>
            </a:xfrm>
            <a:custGeom>
              <a:avLst/>
              <a:gdLst/>
              <a:ahLst/>
              <a:cxnLst/>
              <a:rect l="l" t="t" r="r" b="b"/>
              <a:pathLst>
                <a:path w="4128" h="4228" extrusionOk="0">
                  <a:moveTo>
                    <a:pt x="452" y="1"/>
                  </a:moveTo>
                  <a:cubicBezTo>
                    <a:pt x="452" y="1"/>
                    <a:pt x="201" y="3259"/>
                    <a:pt x="1" y="3877"/>
                  </a:cubicBezTo>
                  <a:lnTo>
                    <a:pt x="3309" y="4228"/>
                  </a:lnTo>
                  <a:lnTo>
                    <a:pt x="3810" y="3760"/>
                  </a:lnTo>
                  <a:cubicBezTo>
                    <a:pt x="3810" y="3760"/>
                    <a:pt x="4128" y="1371"/>
                    <a:pt x="4078" y="585"/>
                  </a:cubicBezTo>
                  <a:lnTo>
                    <a:pt x="45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1" name="Google Shape;4228;p60"/>
            <p:cNvSpPr/>
            <p:nvPr/>
          </p:nvSpPr>
          <p:spPr>
            <a:xfrm>
              <a:off x="2511884" y="3795616"/>
              <a:ext cx="16121" cy="16089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84" y="1"/>
                  </a:moveTo>
                  <a:lnTo>
                    <a:pt x="1" y="502"/>
                  </a:lnTo>
                  <a:lnTo>
                    <a:pt x="502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2" name="Google Shape;4229;p60"/>
            <p:cNvSpPr/>
            <p:nvPr/>
          </p:nvSpPr>
          <p:spPr>
            <a:xfrm>
              <a:off x="2434772" y="3720651"/>
              <a:ext cx="80894" cy="10737"/>
            </a:xfrm>
            <a:custGeom>
              <a:avLst/>
              <a:gdLst/>
              <a:ahLst/>
              <a:cxnLst/>
              <a:rect l="l" t="t" r="r" b="b"/>
              <a:pathLst>
                <a:path w="2524" h="335" extrusionOk="0">
                  <a:moveTo>
                    <a:pt x="1" y="1"/>
                  </a:moveTo>
                  <a:cubicBezTo>
                    <a:pt x="118" y="34"/>
                    <a:pt x="235" y="51"/>
                    <a:pt x="368" y="67"/>
                  </a:cubicBezTo>
                  <a:lnTo>
                    <a:pt x="1254" y="168"/>
                  </a:lnTo>
                  <a:lnTo>
                    <a:pt x="2156" y="301"/>
                  </a:lnTo>
                  <a:cubicBezTo>
                    <a:pt x="2273" y="318"/>
                    <a:pt x="2390" y="335"/>
                    <a:pt x="2524" y="335"/>
                  </a:cubicBezTo>
                  <a:cubicBezTo>
                    <a:pt x="2407" y="301"/>
                    <a:pt x="2273" y="268"/>
                    <a:pt x="2156" y="251"/>
                  </a:cubicBezTo>
                  <a:cubicBezTo>
                    <a:pt x="1922" y="218"/>
                    <a:pt x="1622" y="151"/>
                    <a:pt x="1271" y="117"/>
                  </a:cubicBezTo>
                  <a:cubicBezTo>
                    <a:pt x="920" y="67"/>
                    <a:pt x="602" y="34"/>
                    <a:pt x="368" y="17"/>
                  </a:cubicBezTo>
                  <a:cubicBezTo>
                    <a:pt x="252" y="1"/>
                    <a:pt x="118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3" name="Google Shape;4230;p60"/>
            <p:cNvSpPr/>
            <p:nvPr/>
          </p:nvSpPr>
          <p:spPr>
            <a:xfrm>
              <a:off x="2433169" y="3743663"/>
              <a:ext cx="77689" cy="9903"/>
            </a:xfrm>
            <a:custGeom>
              <a:avLst/>
              <a:gdLst/>
              <a:ahLst/>
              <a:cxnLst/>
              <a:rect l="l" t="t" r="r" b="b"/>
              <a:pathLst>
                <a:path w="2424" h="309" extrusionOk="0">
                  <a:moveTo>
                    <a:pt x="1" y="1"/>
                  </a:moveTo>
                  <a:cubicBezTo>
                    <a:pt x="118" y="34"/>
                    <a:pt x="235" y="68"/>
                    <a:pt x="352" y="68"/>
                  </a:cubicBezTo>
                  <a:cubicBezTo>
                    <a:pt x="569" y="118"/>
                    <a:pt x="870" y="168"/>
                    <a:pt x="1204" y="201"/>
                  </a:cubicBezTo>
                  <a:cubicBezTo>
                    <a:pt x="1538" y="252"/>
                    <a:pt x="1855" y="268"/>
                    <a:pt x="2073" y="285"/>
                  </a:cubicBezTo>
                  <a:cubicBezTo>
                    <a:pt x="2155" y="297"/>
                    <a:pt x="2238" y="309"/>
                    <a:pt x="2321" y="309"/>
                  </a:cubicBezTo>
                  <a:cubicBezTo>
                    <a:pt x="2355" y="309"/>
                    <a:pt x="2389" y="307"/>
                    <a:pt x="2423" y="302"/>
                  </a:cubicBezTo>
                  <a:cubicBezTo>
                    <a:pt x="2307" y="268"/>
                    <a:pt x="2190" y="252"/>
                    <a:pt x="2073" y="252"/>
                  </a:cubicBezTo>
                  <a:lnTo>
                    <a:pt x="1220" y="135"/>
                  </a:lnTo>
                  <a:lnTo>
                    <a:pt x="368" y="34"/>
                  </a:lnTo>
                  <a:cubicBezTo>
                    <a:pt x="235" y="18"/>
                    <a:pt x="118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4" name="Google Shape;4231;p60"/>
            <p:cNvSpPr/>
            <p:nvPr/>
          </p:nvSpPr>
          <p:spPr>
            <a:xfrm>
              <a:off x="2433169" y="3764014"/>
              <a:ext cx="71247" cy="9134"/>
            </a:xfrm>
            <a:custGeom>
              <a:avLst/>
              <a:gdLst/>
              <a:ahLst/>
              <a:cxnLst/>
              <a:rect l="l" t="t" r="r" b="b"/>
              <a:pathLst>
                <a:path w="2223" h="285" extrusionOk="0">
                  <a:moveTo>
                    <a:pt x="1" y="1"/>
                  </a:moveTo>
                  <a:lnTo>
                    <a:pt x="1" y="1"/>
                  </a:lnTo>
                  <a:cubicBezTo>
                    <a:pt x="736" y="135"/>
                    <a:pt x="1471" y="235"/>
                    <a:pt x="2223" y="285"/>
                  </a:cubicBezTo>
                  <a:cubicBezTo>
                    <a:pt x="1488" y="151"/>
                    <a:pt x="753" y="5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5" name="Google Shape;4232;p60"/>
            <p:cNvSpPr/>
            <p:nvPr/>
          </p:nvSpPr>
          <p:spPr>
            <a:xfrm>
              <a:off x="2280547" y="3251535"/>
              <a:ext cx="129097" cy="135539"/>
            </a:xfrm>
            <a:custGeom>
              <a:avLst/>
              <a:gdLst/>
              <a:ahLst/>
              <a:cxnLst/>
              <a:rect l="l" t="t" r="r" b="b"/>
              <a:pathLst>
                <a:path w="4028" h="4229" extrusionOk="0">
                  <a:moveTo>
                    <a:pt x="3727" y="1"/>
                  </a:moveTo>
                  <a:lnTo>
                    <a:pt x="302" y="185"/>
                  </a:lnTo>
                  <a:cubicBezTo>
                    <a:pt x="786" y="1371"/>
                    <a:pt x="1" y="4061"/>
                    <a:pt x="1" y="4061"/>
                  </a:cubicBezTo>
                  <a:lnTo>
                    <a:pt x="3643" y="4228"/>
                  </a:lnTo>
                  <a:cubicBezTo>
                    <a:pt x="4028" y="2724"/>
                    <a:pt x="3727" y="1"/>
                    <a:pt x="372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6" name="Google Shape;4233;p60"/>
            <p:cNvSpPr/>
            <p:nvPr/>
          </p:nvSpPr>
          <p:spPr>
            <a:xfrm>
              <a:off x="2266092" y="3231183"/>
              <a:ext cx="132847" cy="136052"/>
            </a:xfrm>
            <a:custGeom>
              <a:avLst/>
              <a:gdLst/>
              <a:ahLst/>
              <a:cxnLst/>
              <a:rect l="l" t="t" r="r" b="b"/>
              <a:pathLst>
                <a:path w="4145" h="4245" extrusionOk="0">
                  <a:moveTo>
                    <a:pt x="452" y="1"/>
                  </a:moveTo>
                  <a:cubicBezTo>
                    <a:pt x="452" y="1"/>
                    <a:pt x="201" y="3259"/>
                    <a:pt x="1" y="3894"/>
                  </a:cubicBezTo>
                  <a:lnTo>
                    <a:pt x="3326" y="4245"/>
                  </a:lnTo>
                  <a:lnTo>
                    <a:pt x="3827" y="3760"/>
                  </a:lnTo>
                  <a:cubicBezTo>
                    <a:pt x="3827" y="3760"/>
                    <a:pt x="4144" y="1371"/>
                    <a:pt x="4094" y="602"/>
                  </a:cubicBezTo>
                  <a:lnTo>
                    <a:pt x="45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7" name="Google Shape;4234;p60"/>
            <p:cNvSpPr/>
            <p:nvPr/>
          </p:nvSpPr>
          <p:spPr>
            <a:xfrm>
              <a:off x="2372659" y="3351146"/>
              <a:ext cx="16089" cy="16089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68" y="1"/>
                  </a:moveTo>
                  <a:lnTo>
                    <a:pt x="1" y="502"/>
                  </a:lnTo>
                  <a:lnTo>
                    <a:pt x="502" y="17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8" name="Google Shape;4235;p60"/>
            <p:cNvSpPr/>
            <p:nvPr/>
          </p:nvSpPr>
          <p:spPr>
            <a:xfrm>
              <a:off x="2295001" y="3276181"/>
              <a:ext cx="80894" cy="10737"/>
            </a:xfrm>
            <a:custGeom>
              <a:avLst/>
              <a:gdLst/>
              <a:ahLst/>
              <a:cxnLst/>
              <a:rect l="l" t="t" r="r" b="b"/>
              <a:pathLst>
                <a:path w="2524" h="335" extrusionOk="0">
                  <a:moveTo>
                    <a:pt x="1" y="0"/>
                  </a:moveTo>
                  <a:cubicBezTo>
                    <a:pt x="118" y="34"/>
                    <a:pt x="252" y="51"/>
                    <a:pt x="369" y="51"/>
                  </a:cubicBezTo>
                  <a:lnTo>
                    <a:pt x="1271" y="168"/>
                  </a:lnTo>
                  <a:lnTo>
                    <a:pt x="2156" y="284"/>
                  </a:lnTo>
                  <a:cubicBezTo>
                    <a:pt x="2290" y="318"/>
                    <a:pt x="2407" y="335"/>
                    <a:pt x="2524" y="335"/>
                  </a:cubicBezTo>
                  <a:cubicBezTo>
                    <a:pt x="2407" y="301"/>
                    <a:pt x="2290" y="268"/>
                    <a:pt x="2173" y="251"/>
                  </a:cubicBezTo>
                  <a:cubicBezTo>
                    <a:pt x="1939" y="201"/>
                    <a:pt x="1622" y="151"/>
                    <a:pt x="1271" y="101"/>
                  </a:cubicBezTo>
                  <a:cubicBezTo>
                    <a:pt x="920" y="67"/>
                    <a:pt x="602" y="34"/>
                    <a:pt x="385" y="17"/>
                  </a:cubicBezTo>
                  <a:cubicBezTo>
                    <a:pt x="252" y="0"/>
                    <a:pt x="135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9" name="Google Shape;4236;p60"/>
            <p:cNvSpPr/>
            <p:nvPr/>
          </p:nvSpPr>
          <p:spPr>
            <a:xfrm>
              <a:off x="2293944" y="3298680"/>
              <a:ext cx="77689" cy="10192"/>
            </a:xfrm>
            <a:custGeom>
              <a:avLst/>
              <a:gdLst/>
              <a:ahLst/>
              <a:cxnLst/>
              <a:rect l="l" t="t" r="r" b="b"/>
              <a:pathLst>
                <a:path w="2424" h="318" extrusionOk="0">
                  <a:moveTo>
                    <a:pt x="1" y="0"/>
                  </a:moveTo>
                  <a:lnTo>
                    <a:pt x="1" y="0"/>
                  </a:lnTo>
                  <a:cubicBezTo>
                    <a:pt x="117" y="50"/>
                    <a:pt x="234" y="67"/>
                    <a:pt x="351" y="84"/>
                  </a:cubicBezTo>
                  <a:cubicBezTo>
                    <a:pt x="569" y="134"/>
                    <a:pt x="869" y="167"/>
                    <a:pt x="1204" y="217"/>
                  </a:cubicBezTo>
                  <a:cubicBezTo>
                    <a:pt x="1538" y="251"/>
                    <a:pt x="1838" y="284"/>
                    <a:pt x="2056" y="301"/>
                  </a:cubicBezTo>
                  <a:cubicBezTo>
                    <a:pt x="2173" y="318"/>
                    <a:pt x="2306" y="318"/>
                    <a:pt x="2423" y="318"/>
                  </a:cubicBezTo>
                  <a:cubicBezTo>
                    <a:pt x="2306" y="284"/>
                    <a:pt x="2189" y="268"/>
                    <a:pt x="2072" y="268"/>
                  </a:cubicBezTo>
                  <a:lnTo>
                    <a:pt x="1204" y="151"/>
                  </a:lnTo>
                  <a:lnTo>
                    <a:pt x="351" y="50"/>
                  </a:lnTo>
                  <a:cubicBezTo>
                    <a:pt x="234" y="17"/>
                    <a:pt x="117" y="1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0" name="Google Shape;4237;p60"/>
            <p:cNvSpPr/>
            <p:nvPr/>
          </p:nvSpPr>
          <p:spPr>
            <a:xfrm>
              <a:off x="2293944" y="3319032"/>
              <a:ext cx="70734" cy="9647"/>
            </a:xfrm>
            <a:custGeom>
              <a:avLst/>
              <a:gdLst/>
              <a:ahLst/>
              <a:cxnLst/>
              <a:rect l="l" t="t" r="r" b="b"/>
              <a:pathLst>
                <a:path w="2207" h="301" extrusionOk="0">
                  <a:moveTo>
                    <a:pt x="1" y="0"/>
                  </a:moveTo>
                  <a:lnTo>
                    <a:pt x="1" y="0"/>
                  </a:lnTo>
                  <a:cubicBezTo>
                    <a:pt x="719" y="150"/>
                    <a:pt x="1471" y="251"/>
                    <a:pt x="2206" y="301"/>
                  </a:cubicBezTo>
                  <a:cubicBezTo>
                    <a:pt x="1471" y="167"/>
                    <a:pt x="736" y="6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1" name="Google Shape;4238;p60"/>
            <p:cNvSpPr/>
            <p:nvPr/>
          </p:nvSpPr>
          <p:spPr>
            <a:xfrm>
              <a:off x="1831815" y="3289578"/>
              <a:ext cx="129065" cy="135507"/>
            </a:xfrm>
            <a:custGeom>
              <a:avLst/>
              <a:gdLst/>
              <a:ahLst/>
              <a:cxnLst/>
              <a:rect l="l" t="t" r="r" b="b"/>
              <a:pathLst>
                <a:path w="4027" h="4228" extrusionOk="0">
                  <a:moveTo>
                    <a:pt x="3726" y="0"/>
                  </a:moveTo>
                  <a:lnTo>
                    <a:pt x="301" y="184"/>
                  </a:lnTo>
                  <a:cubicBezTo>
                    <a:pt x="785" y="1370"/>
                    <a:pt x="0" y="4060"/>
                    <a:pt x="0" y="4060"/>
                  </a:cubicBezTo>
                  <a:lnTo>
                    <a:pt x="3642" y="4227"/>
                  </a:lnTo>
                  <a:cubicBezTo>
                    <a:pt x="4027" y="2724"/>
                    <a:pt x="3726" y="0"/>
                    <a:pt x="372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2" name="Google Shape;4239;p60"/>
            <p:cNvSpPr/>
            <p:nvPr/>
          </p:nvSpPr>
          <p:spPr>
            <a:xfrm>
              <a:off x="1817873" y="3269226"/>
              <a:ext cx="132302" cy="136052"/>
            </a:xfrm>
            <a:custGeom>
              <a:avLst/>
              <a:gdLst/>
              <a:ahLst/>
              <a:cxnLst/>
              <a:rect l="l" t="t" r="r" b="b"/>
              <a:pathLst>
                <a:path w="4128" h="4245" extrusionOk="0">
                  <a:moveTo>
                    <a:pt x="435" y="0"/>
                  </a:moveTo>
                  <a:cubicBezTo>
                    <a:pt x="435" y="0"/>
                    <a:pt x="201" y="3258"/>
                    <a:pt x="1" y="3893"/>
                  </a:cubicBezTo>
                  <a:lnTo>
                    <a:pt x="3309" y="4244"/>
                  </a:lnTo>
                  <a:lnTo>
                    <a:pt x="3810" y="3760"/>
                  </a:lnTo>
                  <a:cubicBezTo>
                    <a:pt x="3810" y="3760"/>
                    <a:pt x="4128" y="1370"/>
                    <a:pt x="4077" y="602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3" name="Google Shape;4240;p60"/>
            <p:cNvSpPr/>
            <p:nvPr/>
          </p:nvSpPr>
          <p:spPr>
            <a:xfrm>
              <a:off x="1923895" y="3389158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68" y="1"/>
                  </a:moveTo>
                  <a:lnTo>
                    <a:pt x="1" y="502"/>
                  </a:lnTo>
                  <a:lnTo>
                    <a:pt x="502" y="1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4" name="Google Shape;4241;p60"/>
            <p:cNvSpPr/>
            <p:nvPr/>
          </p:nvSpPr>
          <p:spPr>
            <a:xfrm>
              <a:off x="1846269" y="3314193"/>
              <a:ext cx="81407" cy="10737"/>
            </a:xfrm>
            <a:custGeom>
              <a:avLst/>
              <a:gdLst/>
              <a:ahLst/>
              <a:cxnLst/>
              <a:rect l="l" t="t" r="r" b="b"/>
              <a:pathLst>
                <a:path w="2540" h="335" extrusionOk="0">
                  <a:moveTo>
                    <a:pt x="0" y="1"/>
                  </a:moveTo>
                  <a:cubicBezTo>
                    <a:pt x="134" y="34"/>
                    <a:pt x="251" y="51"/>
                    <a:pt x="384" y="51"/>
                  </a:cubicBezTo>
                  <a:lnTo>
                    <a:pt x="1270" y="168"/>
                  </a:lnTo>
                  <a:lnTo>
                    <a:pt x="2156" y="301"/>
                  </a:lnTo>
                  <a:cubicBezTo>
                    <a:pt x="2289" y="318"/>
                    <a:pt x="2406" y="335"/>
                    <a:pt x="2540" y="335"/>
                  </a:cubicBezTo>
                  <a:cubicBezTo>
                    <a:pt x="2423" y="301"/>
                    <a:pt x="2289" y="268"/>
                    <a:pt x="2172" y="251"/>
                  </a:cubicBezTo>
                  <a:cubicBezTo>
                    <a:pt x="1938" y="201"/>
                    <a:pt x="1621" y="151"/>
                    <a:pt x="1287" y="101"/>
                  </a:cubicBezTo>
                  <a:cubicBezTo>
                    <a:pt x="936" y="68"/>
                    <a:pt x="618" y="34"/>
                    <a:pt x="384" y="17"/>
                  </a:cubicBezTo>
                  <a:cubicBezTo>
                    <a:pt x="251" y="1"/>
                    <a:pt x="13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5" name="Google Shape;4242;p60"/>
            <p:cNvSpPr/>
            <p:nvPr/>
          </p:nvSpPr>
          <p:spPr>
            <a:xfrm>
              <a:off x="1845180" y="3336692"/>
              <a:ext cx="77689" cy="10192"/>
            </a:xfrm>
            <a:custGeom>
              <a:avLst/>
              <a:gdLst/>
              <a:ahLst/>
              <a:cxnLst/>
              <a:rect l="l" t="t" r="r" b="b"/>
              <a:pathLst>
                <a:path w="2424" h="318" extrusionOk="0">
                  <a:moveTo>
                    <a:pt x="1" y="0"/>
                  </a:moveTo>
                  <a:cubicBezTo>
                    <a:pt x="118" y="51"/>
                    <a:pt x="235" y="67"/>
                    <a:pt x="352" y="84"/>
                  </a:cubicBezTo>
                  <a:cubicBezTo>
                    <a:pt x="569" y="134"/>
                    <a:pt x="870" y="168"/>
                    <a:pt x="1204" y="218"/>
                  </a:cubicBezTo>
                  <a:cubicBezTo>
                    <a:pt x="1538" y="251"/>
                    <a:pt x="1839" y="285"/>
                    <a:pt x="2073" y="301"/>
                  </a:cubicBezTo>
                  <a:cubicBezTo>
                    <a:pt x="2190" y="318"/>
                    <a:pt x="2307" y="318"/>
                    <a:pt x="2423" y="318"/>
                  </a:cubicBezTo>
                  <a:cubicBezTo>
                    <a:pt x="2307" y="285"/>
                    <a:pt x="2190" y="268"/>
                    <a:pt x="2073" y="268"/>
                  </a:cubicBezTo>
                  <a:lnTo>
                    <a:pt x="1220" y="151"/>
                  </a:lnTo>
                  <a:lnTo>
                    <a:pt x="352" y="51"/>
                  </a:lnTo>
                  <a:cubicBezTo>
                    <a:pt x="235" y="17"/>
                    <a:pt x="118" y="1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6" name="Google Shape;4243;p60"/>
            <p:cNvSpPr/>
            <p:nvPr/>
          </p:nvSpPr>
          <p:spPr>
            <a:xfrm>
              <a:off x="1845180" y="3357043"/>
              <a:ext cx="71247" cy="9679"/>
            </a:xfrm>
            <a:custGeom>
              <a:avLst/>
              <a:gdLst/>
              <a:ahLst/>
              <a:cxnLst/>
              <a:rect l="l" t="t" r="r" b="b"/>
              <a:pathLst>
                <a:path w="2223" h="302" extrusionOk="0">
                  <a:moveTo>
                    <a:pt x="1" y="0"/>
                  </a:moveTo>
                  <a:lnTo>
                    <a:pt x="1" y="0"/>
                  </a:lnTo>
                  <a:cubicBezTo>
                    <a:pt x="736" y="151"/>
                    <a:pt x="1471" y="251"/>
                    <a:pt x="2223" y="301"/>
                  </a:cubicBezTo>
                  <a:cubicBezTo>
                    <a:pt x="1488" y="168"/>
                    <a:pt x="736" y="6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7" name="Google Shape;4244;p60"/>
            <p:cNvSpPr/>
            <p:nvPr/>
          </p:nvSpPr>
          <p:spPr>
            <a:xfrm>
              <a:off x="1794861" y="3462007"/>
              <a:ext cx="275822" cy="216370"/>
            </a:xfrm>
            <a:custGeom>
              <a:avLst/>
              <a:gdLst/>
              <a:ahLst/>
              <a:cxnLst/>
              <a:rect l="l" t="t" r="r" b="b"/>
              <a:pathLst>
                <a:path w="8606" h="6751" extrusionOk="0">
                  <a:moveTo>
                    <a:pt x="0" y="0"/>
                  </a:moveTo>
                  <a:lnTo>
                    <a:pt x="284" y="6650"/>
                  </a:lnTo>
                  <a:lnTo>
                    <a:pt x="8605" y="6751"/>
                  </a:lnTo>
                  <a:lnTo>
                    <a:pt x="8221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8" name="Google Shape;4245;p60"/>
            <p:cNvSpPr/>
            <p:nvPr/>
          </p:nvSpPr>
          <p:spPr>
            <a:xfrm>
              <a:off x="1791624" y="3460405"/>
              <a:ext cx="264573" cy="199768"/>
            </a:xfrm>
            <a:custGeom>
              <a:avLst/>
              <a:gdLst/>
              <a:ahLst/>
              <a:cxnLst/>
              <a:rect l="l" t="t" r="r" b="b"/>
              <a:pathLst>
                <a:path w="8255" h="6233" extrusionOk="0">
                  <a:moveTo>
                    <a:pt x="1" y="0"/>
                  </a:moveTo>
                  <a:lnTo>
                    <a:pt x="1" y="6232"/>
                  </a:lnTo>
                  <a:lnTo>
                    <a:pt x="8255" y="6232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9" name="Google Shape;4246;p60"/>
            <p:cNvSpPr/>
            <p:nvPr/>
          </p:nvSpPr>
          <p:spPr>
            <a:xfrm>
              <a:off x="1791111" y="3459315"/>
              <a:ext cx="266175" cy="201915"/>
            </a:xfrm>
            <a:custGeom>
              <a:avLst/>
              <a:gdLst/>
              <a:ahLst/>
              <a:cxnLst/>
              <a:rect l="l" t="t" r="r" b="b"/>
              <a:pathLst>
                <a:path w="8305" h="6300" extrusionOk="0">
                  <a:moveTo>
                    <a:pt x="0" y="1"/>
                  </a:moveTo>
                  <a:lnTo>
                    <a:pt x="0" y="34"/>
                  </a:lnTo>
                  <a:cubicBezTo>
                    <a:pt x="0" y="2273"/>
                    <a:pt x="0" y="4395"/>
                    <a:pt x="0" y="6266"/>
                  </a:cubicBezTo>
                  <a:lnTo>
                    <a:pt x="0" y="6300"/>
                  </a:lnTo>
                  <a:lnTo>
                    <a:pt x="17" y="6300"/>
                  </a:lnTo>
                  <a:lnTo>
                    <a:pt x="5999" y="6283"/>
                  </a:lnTo>
                  <a:lnTo>
                    <a:pt x="7686" y="6283"/>
                  </a:lnTo>
                  <a:lnTo>
                    <a:pt x="8121" y="6266"/>
                  </a:lnTo>
                  <a:lnTo>
                    <a:pt x="7669" y="6266"/>
                  </a:lnTo>
                  <a:lnTo>
                    <a:pt x="5982" y="6250"/>
                  </a:lnTo>
                  <a:lnTo>
                    <a:pt x="50" y="6250"/>
                  </a:lnTo>
                  <a:cubicBezTo>
                    <a:pt x="50" y="4392"/>
                    <a:pt x="50" y="2288"/>
                    <a:pt x="50" y="68"/>
                  </a:cubicBezTo>
                  <a:lnTo>
                    <a:pt x="8254" y="68"/>
                  </a:lnTo>
                  <a:cubicBezTo>
                    <a:pt x="8254" y="1941"/>
                    <a:pt x="8254" y="3483"/>
                    <a:pt x="8271" y="4562"/>
                  </a:cubicBezTo>
                  <a:cubicBezTo>
                    <a:pt x="8271" y="5097"/>
                    <a:pt x="8271" y="5531"/>
                    <a:pt x="8271" y="5815"/>
                  </a:cubicBezTo>
                  <a:cubicBezTo>
                    <a:pt x="8271" y="5966"/>
                    <a:pt x="8271" y="6083"/>
                    <a:pt x="8271" y="6149"/>
                  </a:cubicBezTo>
                  <a:cubicBezTo>
                    <a:pt x="8271" y="6233"/>
                    <a:pt x="8271" y="6266"/>
                    <a:pt x="8271" y="6266"/>
                  </a:cubicBezTo>
                  <a:cubicBezTo>
                    <a:pt x="8271" y="6266"/>
                    <a:pt x="8288" y="6233"/>
                    <a:pt x="8288" y="6166"/>
                  </a:cubicBezTo>
                  <a:cubicBezTo>
                    <a:pt x="8288" y="6083"/>
                    <a:pt x="8288" y="5982"/>
                    <a:pt x="8288" y="5832"/>
                  </a:cubicBezTo>
                  <a:cubicBezTo>
                    <a:pt x="8288" y="5548"/>
                    <a:pt x="8288" y="5114"/>
                    <a:pt x="8288" y="4579"/>
                  </a:cubicBezTo>
                  <a:cubicBezTo>
                    <a:pt x="8288" y="3493"/>
                    <a:pt x="8304" y="1922"/>
                    <a:pt x="8304" y="34"/>
                  </a:cubicBezTo>
                  <a:lnTo>
                    <a:pt x="8304" y="17"/>
                  </a:lnTo>
                  <a:lnTo>
                    <a:pt x="8271" y="17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0" name="Google Shape;4247;p60"/>
            <p:cNvSpPr/>
            <p:nvPr/>
          </p:nvSpPr>
          <p:spPr>
            <a:xfrm>
              <a:off x="1823770" y="3502711"/>
              <a:ext cx="107143" cy="134963"/>
            </a:xfrm>
            <a:custGeom>
              <a:avLst/>
              <a:gdLst/>
              <a:ahLst/>
              <a:cxnLst/>
              <a:rect l="l" t="t" r="r" b="b"/>
              <a:pathLst>
                <a:path w="3343" h="4211" extrusionOk="0">
                  <a:moveTo>
                    <a:pt x="0" y="0"/>
                  </a:moveTo>
                  <a:lnTo>
                    <a:pt x="0" y="4211"/>
                  </a:lnTo>
                  <a:lnTo>
                    <a:pt x="3342" y="4211"/>
                  </a:lnTo>
                  <a:lnTo>
                    <a:pt x="3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1" name="Google Shape;4248;p60"/>
            <p:cNvSpPr/>
            <p:nvPr/>
          </p:nvSpPr>
          <p:spPr>
            <a:xfrm>
              <a:off x="1822552" y="3502070"/>
              <a:ext cx="109419" cy="136693"/>
            </a:xfrm>
            <a:custGeom>
              <a:avLst/>
              <a:gdLst/>
              <a:ahLst/>
              <a:cxnLst/>
              <a:rect l="l" t="t" r="r" b="b"/>
              <a:pathLst>
                <a:path w="3414" h="4265" extrusionOk="0">
                  <a:moveTo>
                    <a:pt x="75" y="17"/>
                  </a:moveTo>
                  <a:cubicBezTo>
                    <a:pt x="76" y="17"/>
                    <a:pt x="74" y="20"/>
                    <a:pt x="72" y="23"/>
                  </a:cubicBezTo>
                  <a:lnTo>
                    <a:pt x="72" y="23"/>
                  </a:lnTo>
                  <a:lnTo>
                    <a:pt x="72" y="20"/>
                  </a:lnTo>
                  <a:cubicBezTo>
                    <a:pt x="74" y="18"/>
                    <a:pt x="75" y="17"/>
                    <a:pt x="75" y="17"/>
                  </a:cubicBezTo>
                  <a:close/>
                  <a:moveTo>
                    <a:pt x="45" y="54"/>
                  </a:moveTo>
                  <a:cubicBezTo>
                    <a:pt x="43" y="55"/>
                    <a:pt x="41" y="56"/>
                    <a:pt x="40" y="56"/>
                  </a:cubicBezTo>
                  <a:cubicBezTo>
                    <a:pt x="39" y="56"/>
                    <a:pt x="38" y="55"/>
                    <a:pt x="38" y="54"/>
                  </a:cubicBezTo>
                  <a:close/>
                  <a:moveTo>
                    <a:pt x="37" y="1"/>
                  </a:moveTo>
                  <a:cubicBezTo>
                    <a:pt x="31" y="1"/>
                    <a:pt x="13" y="22"/>
                    <a:pt x="5" y="28"/>
                  </a:cubicBezTo>
                  <a:lnTo>
                    <a:pt x="5" y="28"/>
                  </a:lnTo>
                  <a:lnTo>
                    <a:pt x="5" y="20"/>
                  </a:lnTo>
                  <a:cubicBezTo>
                    <a:pt x="2" y="27"/>
                    <a:pt x="1" y="30"/>
                    <a:pt x="2" y="30"/>
                  </a:cubicBezTo>
                  <a:cubicBezTo>
                    <a:pt x="3" y="30"/>
                    <a:pt x="4" y="29"/>
                    <a:pt x="5" y="28"/>
                  </a:cubicBezTo>
                  <a:lnTo>
                    <a:pt x="5" y="28"/>
                  </a:lnTo>
                  <a:lnTo>
                    <a:pt x="5" y="605"/>
                  </a:lnTo>
                  <a:lnTo>
                    <a:pt x="5" y="1173"/>
                  </a:lnTo>
                  <a:cubicBezTo>
                    <a:pt x="5" y="1541"/>
                    <a:pt x="5" y="1908"/>
                    <a:pt x="5" y="2259"/>
                  </a:cubicBezTo>
                  <a:cubicBezTo>
                    <a:pt x="5" y="2978"/>
                    <a:pt x="5" y="3629"/>
                    <a:pt x="5" y="4231"/>
                  </a:cubicBezTo>
                  <a:lnTo>
                    <a:pt x="5" y="4264"/>
                  </a:lnTo>
                  <a:lnTo>
                    <a:pt x="38" y="4264"/>
                  </a:lnTo>
                  <a:lnTo>
                    <a:pt x="2478" y="4247"/>
                  </a:lnTo>
                  <a:lnTo>
                    <a:pt x="3330" y="4247"/>
                  </a:lnTo>
                  <a:cubicBezTo>
                    <a:pt x="3347" y="4247"/>
                    <a:pt x="3363" y="4247"/>
                    <a:pt x="3380" y="4231"/>
                  </a:cubicBezTo>
                  <a:lnTo>
                    <a:pt x="2461" y="4231"/>
                  </a:lnTo>
                  <a:lnTo>
                    <a:pt x="72" y="4214"/>
                  </a:lnTo>
                  <a:lnTo>
                    <a:pt x="72" y="4214"/>
                  </a:lnTo>
                  <a:cubicBezTo>
                    <a:pt x="72" y="3617"/>
                    <a:pt x="72" y="2971"/>
                    <a:pt x="72" y="2259"/>
                  </a:cubicBezTo>
                  <a:lnTo>
                    <a:pt x="72" y="1173"/>
                  </a:lnTo>
                  <a:lnTo>
                    <a:pt x="72" y="605"/>
                  </a:lnTo>
                  <a:lnTo>
                    <a:pt x="72" y="321"/>
                  </a:lnTo>
                  <a:lnTo>
                    <a:pt x="72" y="54"/>
                  </a:lnTo>
                  <a:lnTo>
                    <a:pt x="3363" y="54"/>
                  </a:lnTo>
                  <a:cubicBezTo>
                    <a:pt x="3363" y="1292"/>
                    <a:pt x="3363" y="2332"/>
                    <a:pt x="3363" y="3061"/>
                  </a:cubicBezTo>
                  <a:cubicBezTo>
                    <a:pt x="3380" y="3429"/>
                    <a:pt x="3380" y="3729"/>
                    <a:pt x="3380" y="3930"/>
                  </a:cubicBezTo>
                  <a:cubicBezTo>
                    <a:pt x="3380" y="4030"/>
                    <a:pt x="3380" y="4097"/>
                    <a:pt x="3380" y="4147"/>
                  </a:cubicBezTo>
                  <a:cubicBezTo>
                    <a:pt x="3380" y="4153"/>
                    <a:pt x="3380" y="4159"/>
                    <a:pt x="3380" y="4164"/>
                  </a:cubicBezTo>
                  <a:cubicBezTo>
                    <a:pt x="3397" y="4114"/>
                    <a:pt x="3397" y="4030"/>
                    <a:pt x="3397" y="3930"/>
                  </a:cubicBezTo>
                  <a:cubicBezTo>
                    <a:pt x="3397" y="3729"/>
                    <a:pt x="3397" y="3445"/>
                    <a:pt x="3397" y="3078"/>
                  </a:cubicBezTo>
                  <a:cubicBezTo>
                    <a:pt x="3397" y="2326"/>
                    <a:pt x="3414" y="1273"/>
                    <a:pt x="3414" y="20"/>
                  </a:cubicBezTo>
                  <a:lnTo>
                    <a:pt x="3414" y="3"/>
                  </a:lnTo>
                  <a:lnTo>
                    <a:pt x="38" y="3"/>
                  </a:lnTo>
                  <a:cubicBezTo>
                    <a:pt x="38" y="2"/>
                    <a:pt x="38" y="1"/>
                    <a:pt x="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2" name="Google Shape;4249;p60"/>
            <p:cNvSpPr/>
            <p:nvPr/>
          </p:nvSpPr>
          <p:spPr>
            <a:xfrm>
              <a:off x="1828065" y="3472167"/>
              <a:ext cx="205120" cy="19326"/>
            </a:xfrm>
            <a:custGeom>
              <a:avLst/>
              <a:gdLst/>
              <a:ahLst/>
              <a:cxnLst/>
              <a:rect l="l" t="t" r="r" b="b"/>
              <a:pathLst>
                <a:path w="6400" h="603" extrusionOk="0">
                  <a:moveTo>
                    <a:pt x="0" y="1"/>
                  </a:moveTo>
                  <a:lnTo>
                    <a:pt x="0" y="602"/>
                  </a:lnTo>
                  <a:lnTo>
                    <a:pt x="6399" y="602"/>
                  </a:lnTo>
                  <a:lnTo>
                    <a:pt x="63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3" name="Google Shape;4250;p60"/>
            <p:cNvSpPr/>
            <p:nvPr/>
          </p:nvSpPr>
          <p:spPr>
            <a:xfrm>
              <a:off x="1826975" y="3471109"/>
              <a:ext cx="206755" cy="21441"/>
            </a:xfrm>
            <a:custGeom>
              <a:avLst/>
              <a:gdLst/>
              <a:ahLst/>
              <a:cxnLst/>
              <a:rect l="l" t="t" r="r" b="b"/>
              <a:pathLst>
                <a:path w="6451" h="669" extrusionOk="0">
                  <a:moveTo>
                    <a:pt x="34" y="0"/>
                  </a:moveTo>
                  <a:cubicBezTo>
                    <a:pt x="14" y="20"/>
                    <a:pt x="5" y="30"/>
                    <a:pt x="1" y="34"/>
                  </a:cubicBezTo>
                  <a:lnTo>
                    <a:pt x="1" y="34"/>
                  </a:lnTo>
                  <a:lnTo>
                    <a:pt x="1" y="335"/>
                  </a:lnTo>
                  <a:lnTo>
                    <a:pt x="1" y="635"/>
                  </a:lnTo>
                  <a:lnTo>
                    <a:pt x="1" y="669"/>
                  </a:lnTo>
                  <a:lnTo>
                    <a:pt x="34" y="669"/>
                  </a:lnTo>
                  <a:lnTo>
                    <a:pt x="4596" y="652"/>
                  </a:lnTo>
                  <a:lnTo>
                    <a:pt x="5949" y="635"/>
                  </a:lnTo>
                  <a:lnTo>
                    <a:pt x="6300" y="635"/>
                  </a:lnTo>
                  <a:lnTo>
                    <a:pt x="5932" y="619"/>
                  </a:lnTo>
                  <a:lnTo>
                    <a:pt x="4579" y="619"/>
                  </a:lnTo>
                  <a:lnTo>
                    <a:pt x="51" y="602"/>
                  </a:lnTo>
                  <a:lnTo>
                    <a:pt x="51" y="602"/>
                  </a:lnTo>
                  <a:lnTo>
                    <a:pt x="51" y="335"/>
                  </a:lnTo>
                  <a:lnTo>
                    <a:pt x="51" y="50"/>
                  </a:lnTo>
                  <a:lnTo>
                    <a:pt x="51" y="50"/>
                  </a:lnTo>
                  <a:cubicBezTo>
                    <a:pt x="2901" y="50"/>
                    <a:pt x="5366" y="50"/>
                    <a:pt x="6433" y="34"/>
                  </a:cubicBezTo>
                  <a:cubicBezTo>
                    <a:pt x="6433" y="218"/>
                    <a:pt x="6433" y="368"/>
                    <a:pt x="6433" y="468"/>
                  </a:cubicBezTo>
                  <a:cubicBezTo>
                    <a:pt x="6433" y="518"/>
                    <a:pt x="6433" y="568"/>
                    <a:pt x="6433" y="585"/>
                  </a:cubicBezTo>
                  <a:cubicBezTo>
                    <a:pt x="6433" y="602"/>
                    <a:pt x="6433" y="619"/>
                    <a:pt x="6433" y="635"/>
                  </a:cubicBezTo>
                  <a:cubicBezTo>
                    <a:pt x="6433" y="619"/>
                    <a:pt x="6450" y="602"/>
                    <a:pt x="6450" y="602"/>
                  </a:cubicBezTo>
                  <a:cubicBezTo>
                    <a:pt x="6450" y="568"/>
                    <a:pt x="6450" y="535"/>
                    <a:pt x="6450" y="485"/>
                  </a:cubicBezTo>
                  <a:cubicBezTo>
                    <a:pt x="6450" y="368"/>
                    <a:pt x="6450" y="218"/>
                    <a:pt x="6450" y="34"/>
                  </a:cubicBezTo>
                  <a:lnTo>
                    <a:pt x="6450" y="17"/>
                  </a:lnTo>
                  <a:lnTo>
                    <a:pt x="6433" y="17"/>
                  </a:lnTo>
                  <a:cubicBezTo>
                    <a:pt x="5364" y="0"/>
                    <a:pt x="2891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4" name="Google Shape;4251;p60"/>
            <p:cNvSpPr/>
            <p:nvPr/>
          </p:nvSpPr>
          <p:spPr>
            <a:xfrm>
              <a:off x="1944246" y="3502711"/>
              <a:ext cx="88939" cy="81407"/>
            </a:xfrm>
            <a:custGeom>
              <a:avLst/>
              <a:gdLst/>
              <a:ahLst/>
              <a:cxnLst/>
              <a:rect l="l" t="t" r="r" b="b"/>
              <a:pathLst>
                <a:path w="2775" h="2540" extrusionOk="0">
                  <a:moveTo>
                    <a:pt x="1" y="0"/>
                  </a:moveTo>
                  <a:lnTo>
                    <a:pt x="1" y="2540"/>
                  </a:lnTo>
                  <a:lnTo>
                    <a:pt x="2774" y="2540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5" name="Google Shape;4252;p60"/>
            <p:cNvSpPr/>
            <p:nvPr/>
          </p:nvSpPr>
          <p:spPr>
            <a:xfrm>
              <a:off x="1943189" y="3501621"/>
              <a:ext cx="91054" cy="83586"/>
            </a:xfrm>
            <a:custGeom>
              <a:avLst/>
              <a:gdLst/>
              <a:ahLst/>
              <a:cxnLst/>
              <a:rect l="l" t="t" r="r" b="b"/>
              <a:pathLst>
                <a:path w="2841" h="2608" extrusionOk="0">
                  <a:moveTo>
                    <a:pt x="34" y="1"/>
                  </a:moveTo>
                  <a:cubicBezTo>
                    <a:pt x="34" y="1"/>
                    <a:pt x="13" y="22"/>
                    <a:pt x="0" y="34"/>
                  </a:cubicBezTo>
                  <a:lnTo>
                    <a:pt x="0" y="34"/>
                  </a:lnTo>
                  <a:lnTo>
                    <a:pt x="0" y="385"/>
                  </a:lnTo>
                  <a:lnTo>
                    <a:pt x="0" y="719"/>
                  </a:lnTo>
                  <a:lnTo>
                    <a:pt x="0" y="1371"/>
                  </a:lnTo>
                  <a:cubicBezTo>
                    <a:pt x="0" y="1805"/>
                    <a:pt x="0" y="2206"/>
                    <a:pt x="0" y="2574"/>
                  </a:cubicBezTo>
                  <a:lnTo>
                    <a:pt x="0" y="2607"/>
                  </a:lnTo>
                  <a:lnTo>
                    <a:pt x="34" y="2607"/>
                  </a:lnTo>
                  <a:lnTo>
                    <a:pt x="2056" y="2591"/>
                  </a:lnTo>
                  <a:lnTo>
                    <a:pt x="2624" y="2591"/>
                  </a:lnTo>
                  <a:lnTo>
                    <a:pt x="2774" y="2574"/>
                  </a:lnTo>
                  <a:lnTo>
                    <a:pt x="2607" y="2574"/>
                  </a:lnTo>
                  <a:lnTo>
                    <a:pt x="2039" y="2557"/>
                  </a:lnTo>
                  <a:lnTo>
                    <a:pt x="51" y="2557"/>
                  </a:lnTo>
                  <a:cubicBezTo>
                    <a:pt x="51" y="2194"/>
                    <a:pt x="67" y="1799"/>
                    <a:pt x="67" y="1371"/>
                  </a:cubicBezTo>
                  <a:lnTo>
                    <a:pt x="67" y="719"/>
                  </a:lnTo>
                  <a:lnTo>
                    <a:pt x="67" y="385"/>
                  </a:lnTo>
                  <a:lnTo>
                    <a:pt x="67" y="68"/>
                  </a:lnTo>
                  <a:lnTo>
                    <a:pt x="2791" y="68"/>
                  </a:lnTo>
                  <a:cubicBezTo>
                    <a:pt x="2791" y="821"/>
                    <a:pt x="2791" y="1428"/>
                    <a:pt x="2807" y="1872"/>
                  </a:cubicBezTo>
                  <a:cubicBezTo>
                    <a:pt x="2807" y="2089"/>
                    <a:pt x="2807" y="2273"/>
                    <a:pt x="2807" y="2390"/>
                  </a:cubicBezTo>
                  <a:cubicBezTo>
                    <a:pt x="2807" y="2440"/>
                    <a:pt x="2807" y="2490"/>
                    <a:pt x="2807" y="2524"/>
                  </a:cubicBezTo>
                  <a:cubicBezTo>
                    <a:pt x="2807" y="2540"/>
                    <a:pt x="2807" y="2557"/>
                    <a:pt x="2807" y="2574"/>
                  </a:cubicBezTo>
                  <a:lnTo>
                    <a:pt x="2824" y="2574"/>
                  </a:lnTo>
                  <a:cubicBezTo>
                    <a:pt x="2824" y="2557"/>
                    <a:pt x="2824" y="2540"/>
                    <a:pt x="2824" y="2540"/>
                  </a:cubicBezTo>
                  <a:cubicBezTo>
                    <a:pt x="2824" y="2507"/>
                    <a:pt x="2824" y="2457"/>
                    <a:pt x="2824" y="2407"/>
                  </a:cubicBezTo>
                  <a:cubicBezTo>
                    <a:pt x="2824" y="2273"/>
                    <a:pt x="2824" y="2106"/>
                    <a:pt x="2824" y="1889"/>
                  </a:cubicBezTo>
                  <a:cubicBezTo>
                    <a:pt x="2824" y="1438"/>
                    <a:pt x="2841" y="803"/>
                    <a:pt x="2841" y="34"/>
                  </a:cubicBezTo>
                  <a:lnTo>
                    <a:pt x="2841" y="17"/>
                  </a:lnTo>
                  <a:lnTo>
                    <a:pt x="2824" y="17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6" name="Google Shape;4253;p60"/>
            <p:cNvSpPr/>
            <p:nvPr/>
          </p:nvSpPr>
          <p:spPr>
            <a:xfrm>
              <a:off x="1944246" y="3596938"/>
              <a:ext cx="88939" cy="40736"/>
            </a:xfrm>
            <a:custGeom>
              <a:avLst/>
              <a:gdLst/>
              <a:ahLst/>
              <a:cxnLst/>
              <a:rect l="l" t="t" r="r" b="b"/>
              <a:pathLst>
                <a:path w="2775" h="1271" extrusionOk="0">
                  <a:moveTo>
                    <a:pt x="1" y="1"/>
                  </a:moveTo>
                  <a:lnTo>
                    <a:pt x="1" y="1271"/>
                  </a:lnTo>
                  <a:lnTo>
                    <a:pt x="2774" y="1271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7" name="Google Shape;4254;p60"/>
            <p:cNvSpPr/>
            <p:nvPr/>
          </p:nvSpPr>
          <p:spPr>
            <a:xfrm>
              <a:off x="1942740" y="3595784"/>
              <a:ext cx="91503" cy="42979"/>
            </a:xfrm>
            <a:custGeom>
              <a:avLst/>
              <a:gdLst/>
              <a:ahLst/>
              <a:cxnLst/>
              <a:rect l="l" t="t" r="r" b="b"/>
              <a:pathLst>
                <a:path w="2855" h="1341" extrusionOk="0">
                  <a:moveTo>
                    <a:pt x="50" y="0"/>
                  </a:moveTo>
                  <a:cubicBezTo>
                    <a:pt x="47" y="0"/>
                    <a:pt x="0" y="37"/>
                    <a:pt x="14" y="37"/>
                  </a:cubicBezTo>
                  <a:lnTo>
                    <a:pt x="14" y="204"/>
                  </a:lnTo>
                  <a:lnTo>
                    <a:pt x="14" y="371"/>
                  </a:lnTo>
                  <a:lnTo>
                    <a:pt x="14" y="688"/>
                  </a:lnTo>
                  <a:cubicBezTo>
                    <a:pt x="14" y="906"/>
                    <a:pt x="14" y="1106"/>
                    <a:pt x="14" y="1307"/>
                  </a:cubicBezTo>
                  <a:lnTo>
                    <a:pt x="14" y="1340"/>
                  </a:lnTo>
                  <a:lnTo>
                    <a:pt x="48" y="1340"/>
                  </a:lnTo>
                  <a:lnTo>
                    <a:pt x="2053" y="1323"/>
                  </a:lnTo>
                  <a:lnTo>
                    <a:pt x="2771" y="1323"/>
                  </a:lnTo>
                  <a:cubicBezTo>
                    <a:pt x="2788" y="1323"/>
                    <a:pt x="2805" y="1323"/>
                    <a:pt x="2821" y="1307"/>
                  </a:cubicBezTo>
                  <a:lnTo>
                    <a:pt x="2621" y="1307"/>
                  </a:lnTo>
                  <a:lnTo>
                    <a:pt x="2036" y="1290"/>
                  </a:lnTo>
                  <a:lnTo>
                    <a:pt x="66" y="1290"/>
                  </a:lnTo>
                  <a:cubicBezTo>
                    <a:pt x="81" y="1095"/>
                    <a:pt x="81" y="900"/>
                    <a:pt x="81" y="688"/>
                  </a:cubicBezTo>
                  <a:lnTo>
                    <a:pt x="81" y="371"/>
                  </a:lnTo>
                  <a:lnTo>
                    <a:pt x="81" y="70"/>
                  </a:lnTo>
                  <a:lnTo>
                    <a:pt x="81" y="70"/>
                  </a:lnTo>
                  <a:lnTo>
                    <a:pt x="2805" y="54"/>
                  </a:lnTo>
                  <a:lnTo>
                    <a:pt x="2805" y="54"/>
                  </a:lnTo>
                  <a:cubicBezTo>
                    <a:pt x="2805" y="430"/>
                    <a:pt x="2821" y="742"/>
                    <a:pt x="2821" y="956"/>
                  </a:cubicBezTo>
                  <a:cubicBezTo>
                    <a:pt x="2821" y="1073"/>
                    <a:pt x="2821" y="1156"/>
                    <a:pt x="2821" y="1223"/>
                  </a:cubicBezTo>
                  <a:cubicBezTo>
                    <a:pt x="2821" y="1257"/>
                    <a:pt x="2821" y="1273"/>
                    <a:pt x="2821" y="1307"/>
                  </a:cubicBezTo>
                  <a:cubicBezTo>
                    <a:pt x="2838" y="1290"/>
                    <a:pt x="2838" y="1257"/>
                    <a:pt x="2838" y="1223"/>
                  </a:cubicBezTo>
                  <a:cubicBezTo>
                    <a:pt x="2838" y="1156"/>
                    <a:pt x="2838" y="1073"/>
                    <a:pt x="2838" y="973"/>
                  </a:cubicBezTo>
                  <a:cubicBezTo>
                    <a:pt x="2838" y="739"/>
                    <a:pt x="2838" y="421"/>
                    <a:pt x="2855" y="37"/>
                  </a:cubicBezTo>
                  <a:lnTo>
                    <a:pt x="2855" y="20"/>
                  </a:lnTo>
                  <a:lnTo>
                    <a:pt x="2821" y="20"/>
                  </a:lnTo>
                  <a:lnTo>
                    <a:pt x="48" y="3"/>
                  </a:lnTo>
                  <a:cubicBezTo>
                    <a:pt x="50" y="1"/>
                    <a:pt x="51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8" name="Google Shape;4255;p60"/>
            <p:cNvSpPr/>
            <p:nvPr/>
          </p:nvSpPr>
          <p:spPr>
            <a:xfrm>
              <a:off x="1823770" y="3503223"/>
              <a:ext cx="104451" cy="134450"/>
            </a:xfrm>
            <a:custGeom>
              <a:avLst/>
              <a:gdLst/>
              <a:ahLst/>
              <a:cxnLst/>
              <a:rect l="l" t="t" r="r" b="b"/>
              <a:pathLst>
                <a:path w="3259" h="4195" extrusionOk="0">
                  <a:moveTo>
                    <a:pt x="3259" y="1"/>
                  </a:moveTo>
                  <a:lnTo>
                    <a:pt x="1629" y="2098"/>
                  </a:lnTo>
                  <a:cubicBezTo>
                    <a:pt x="2185" y="1404"/>
                    <a:pt x="2741" y="711"/>
                    <a:pt x="3259" y="1"/>
                  </a:cubicBezTo>
                  <a:close/>
                  <a:moveTo>
                    <a:pt x="1629" y="2098"/>
                  </a:moveTo>
                  <a:cubicBezTo>
                    <a:pt x="1074" y="2791"/>
                    <a:pt x="518" y="3485"/>
                    <a:pt x="0" y="4195"/>
                  </a:cubicBezTo>
                  <a:lnTo>
                    <a:pt x="1629" y="20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9" name="Google Shape;4256;p60"/>
            <p:cNvSpPr/>
            <p:nvPr/>
          </p:nvSpPr>
          <p:spPr>
            <a:xfrm>
              <a:off x="1823770" y="3503223"/>
              <a:ext cx="104451" cy="134450"/>
            </a:xfrm>
            <a:custGeom>
              <a:avLst/>
              <a:gdLst/>
              <a:ahLst/>
              <a:cxnLst/>
              <a:rect l="l" t="t" r="r" b="b"/>
              <a:pathLst>
                <a:path w="3259" h="4195" extrusionOk="0">
                  <a:moveTo>
                    <a:pt x="3259" y="1"/>
                  </a:moveTo>
                  <a:lnTo>
                    <a:pt x="3259" y="1"/>
                  </a:lnTo>
                  <a:cubicBezTo>
                    <a:pt x="3208" y="51"/>
                    <a:pt x="3175" y="101"/>
                    <a:pt x="3125" y="151"/>
                  </a:cubicBezTo>
                  <a:lnTo>
                    <a:pt x="2774" y="602"/>
                  </a:lnTo>
                  <a:cubicBezTo>
                    <a:pt x="2490" y="987"/>
                    <a:pt x="2072" y="1505"/>
                    <a:pt x="1604" y="2073"/>
                  </a:cubicBezTo>
                  <a:cubicBezTo>
                    <a:pt x="1153" y="2658"/>
                    <a:pt x="736" y="3175"/>
                    <a:pt x="452" y="3560"/>
                  </a:cubicBezTo>
                  <a:cubicBezTo>
                    <a:pt x="301" y="3760"/>
                    <a:pt x="184" y="3911"/>
                    <a:pt x="117" y="4028"/>
                  </a:cubicBezTo>
                  <a:cubicBezTo>
                    <a:pt x="67" y="4078"/>
                    <a:pt x="34" y="4145"/>
                    <a:pt x="0" y="4195"/>
                  </a:cubicBezTo>
                  <a:cubicBezTo>
                    <a:pt x="51" y="4145"/>
                    <a:pt x="84" y="4094"/>
                    <a:pt x="134" y="4044"/>
                  </a:cubicBezTo>
                  <a:lnTo>
                    <a:pt x="485" y="3593"/>
                  </a:lnTo>
                  <a:cubicBezTo>
                    <a:pt x="786" y="3209"/>
                    <a:pt x="1187" y="2691"/>
                    <a:pt x="1655" y="2123"/>
                  </a:cubicBezTo>
                  <a:cubicBezTo>
                    <a:pt x="2122" y="1538"/>
                    <a:pt x="2523" y="1020"/>
                    <a:pt x="2807" y="636"/>
                  </a:cubicBezTo>
                  <a:cubicBezTo>
                    <a:pt x="2958" y="435"/>
                    <a:pt x="3075" y="285"/>
                    <a:pt x="3142" y="168"/>
                  </a:cubicBezTo>
                  <a:cubicBezTo>
                    <a:pt x="3192" y="118"/>
                    <a:pt x="3225" y="51"/>
                    <a:pt x="32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0" name="Google Shape;4257;p60"/>
            <p:cNvSpPr/>
            <p:nvPr/>
          </p:nvSpPr>
          <p:spPr>
            <a:xfrm>
              <a:off x="1823770" y="3502711"/>
              <a:ext cx="107143" cy="134963"/>
            </a:xfrm>
            <a:custGeom>
              <a:avLst/>
              <a:gdLst/>
              <a:ahLst/>
              <a:cxnLst/>
              <a:rect l="l" t="t" r="r" b="b"/>
              <a:pathLst>
                <a:path w="3343" h="4211" extrusionOk="0">
                  <a:moveTo>
                    <a:pt x="0" y="0"/>
                  </a:moveTo>
                  <a:lnTo>
                    <a:pt x="3342" y="421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1" name="Google Shape;4258;p60"/>
            <p:cNvSpPr/>
            <p:nvPr/>
          </p:nvSpPr>
          <p:spPr>
            <a:xfrm>
              <a:off x="1823225" y="3502711"/>
              <a:ext cx="108201" cy="134963"/>
            </a:xfrm>
            <a:custGeom>
              <a:avLst/>
              <a:gdLst/>
              <a:ahLst/>
              <a:cxnLst/>
              <a:rect l="l" t="t" r="r" b="b"/>
              <a:pathLst>
                <a:path w="3376" h="4211" extrusionOk="0">
                  <a:moveTo>
                    <a:pt x="17" y="0"/>
                  </a:moveTo>
                  <a:lnTo>
                    <a:pt x="17" y="0"/>
                  </a:lnTo>
                  <a:cubicBezTo>
                    <a:pt x="1" y="17"/>
                    <a:pt x="736" y="969"/>
                    <a:pt x="1672" y="2122"/>
                  </a:cubicBezTo>
                  <a:cubicBezTo>
                    <a:pt x="2582" y="3281"/>
                    <a:pt x="3329" y="4211"/>
                    <a:pt x="3359" y="4211"/>
                  </a:cubicBezTo>
                  <a:cubicBezTo>
                    <a:pt x="3359" y="4211"/>
                    <a:pt x="3359" y="4211"/>
                    <a:pt x="3359" y="4211"/>
                  </a:cubicBezTo>
                  <a:cubicBezTo>
                    <a:pt x="3376" y="4211"/>
                    <a:pt x="2641" y="3258"/>
                    <a:pt x="1722" y="2089"/>
                  </a:cubicBezTo>
                  <a:cubicBezTo>
                    <a:pt x="786" y="936"/>
                    <a:pt x="34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2" name="Google Shape;4259;p60"/>
            <p:cNvSpPr/>
            <p:nvPr/>
          </p:nvSpPr>
          <p:spPr>
            <a:xfrm>
              <a:off x="1764862" y="3486622"/>
              <a:ext cx="39133" cy="33460"/>
            </a:xfrm>
            <a:custGeom>
              <a:avLst/>
              <a:gdLst/>
              <a:ahLst/>
              <a:cxnLst/>
              <a:rect l="l" t="t" r="r" b="b"/>
              <a:pathLst>
                <a:path w="1221" h="1044" extrusionOk="0">
                  <a:moveTo>
                    <a:pt x="702" y="1"/>
                  </a:moveTo>
                  <a:cubicBezTo>
                    <a:pt x="234" y="1"/>
                    <a:pt x="0" y="552"/>
                    <a:pt x="335" y="886"/>
                  </a:cubicBezTo>
                  <a:cubicBezTo>
                    <a:pt x="443" y="995"/>
                    <a:pt x="575" y="1044"/>
                    <a:pt x="703" y="1044"/>
                  </a:cubicBezTo>
                  <a:cubicBezTo>
                    <a:pt x="969" y="1044"/>
                    <a:pt x="1220" y="835"/>
                    <a:pt x="1220" y="519"/>
                  </a:cubicBezTo>
                  <a:cubicBezTo>
                    <a:pt x="1220" y="235"/>
                    <a:pt x="986" y="1"/>
                    <a:pt x="702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3" name="Google Shape;4260;p60"/>
            <p:cNvSpPr/>
            <p:nvPr/>
          </p:nvSpPr>
          <p:spPr>
            <a:xfrm>
              <a:off x="1770503" y="3486397"/>
              <a:ext cx="33492" cy="33460"/>
            </a:xfrm>
            <a:custGeom>
              <a:avLst/>
              <a:gdLst/>
              <a:ahLst/>
              <a:cxnLst/>
              <a:rect l="l" t="t" r="r" b="b"/>
              <a:pathLst>
                <a:path w="1045" h="1044" extrusionOk="0">
                  <a:moveTo>
                    <a:pt x="228" y="97"/>
                  </a:moveTo>
                  <a:cubicBezTo>
                    <a:pt x="157" y="145"/>
                    <a:pt x="99" y="211"/>
                    <a:pt x="60" y="285"/>
                  </a:cubicBezTo>
                  <a:lnTo>
                    <a:pt x="60" y="285"/>
                  </a:lnTo>
                  <a:cubicBezTo>
                    <a:pt x="85" y="240"/>
                    <a:pt x="118" y="197"/>
                    <a:pt x="159" y="158"/>
                  </a:cubicBezTo>
                  <a:cubicBezTo>
                    <a:pt x="181" y="135"/>
                    <a:pt x="204" y="114"/>
                    <a:pt x="228" y="97"/>
                  </a:cubicBezTo>
                  <a:close/>
                  <a:moveTo>
                    <a:pt x="60" y="285"/>
                  </a:moveTo>
                  <a:lnTo>
                    <a:pt x="60" y="285"/>
                  </a:lnTo>
                  <a:cubicBezTo>
                    <a:pt x="20" y="360"/>
                    <a:pt x="1" y="442"/>
                    <a:pt x="1" y="522"/>
                  </a:cubicBezTo>
                  <a:lnTo>
                    <a:pt x="1" y="522"/>
                  </a:lnTo>
                  <a:cubicBezTo>
                    <a:pt x="2" y="439"/>
                    <a:pt x="23" y="358"/>
                    <a:pt x="60" y="285"/>
                  </a:cubicBezTo>
                  <a:close/>
                  <a:moveTo>
                    <a:pt x="520" y="1"/>
                  </a:moveTo>
                  <a:cubicBezTo>
                    <a:pt x="419" y="1"/>
                    <a:pt x="317" y="31"/>
                    <a:pt x="228" y="97"/>
                  </a:cubicBezTo>
                  <a:lnTo>
                    <a:pt x="228" y="97"/>
                  </a:lnTo>
                  <a:cubicBezTo>
                    <a:pt x="310" y="41"/>
                    <a:pt x="411" y="8"/>
                    <a:pt x="526" y="8"/>
                  </a:cubicBezTo>
                  <a:cubicBezTo>
                    <a:pt x="810" y="8"/>
                    <a:pt x="1044" y="242"/>
                    <a:pt x="1044" y="526"/>
                  </a:cubicBezTo>
                  <a:cubicBezTo>
                    <a:pt x="1044" y="210"/>
                    <a:pt x="786" y="1"/>
                    <a:pt x="520" y="1"/>
                  </a:cubicBezTo>
                  <a:close/>
                  <a:moveTo>
                    <a:pt x="1" y="522"/>
                  </a:moveTo>
                  <a:cubicBezTo>
                    <a:pt x="1" y="615"/>
                    <a:pt x="26" y="709"/>
                    <a:pt x="80" y="796"/>
                  </a:cubicBezTo>
                  <a:lnTo>
                    <a:pt x="80" y="796"/>
                  </a:lnTo>
                  <a:cubicBezTo>
                    <a:pt x="30" y="714"/>
                    <a:pt x="2" y="618"/>
                    <a:pt x="1" y="522"/>
                  </a:cubicBezTo>
                  <a:close/>
                  <a:moveTo>
                    <a:pt x="1044" y="526"/>
                  </a:moveTo>
                  <a:cubicBezTo>
                    <a:pt x="1044" y="771"/>
                    <a:pt x="870" y="978"/>
                    <a:pt x="640" y="1031"/>
                  </a:cubicBezTo>
                  <a:lnTo>
                    <a:pt x="640" y="1031"/>
                  </a:lnTo>
                  <a:cubicBezTo>
                    <a:pt x="860" y="983"/>
                    <a:pt x="1044" y="796"/>
                    <a:pt x="1044" y="526"/>
                  </a:cubicBezTo>
                  <a:close/>
                  <a:moveTo>
                    <a:pt x="80" y="796"/>
                  </a:moveTo>
                  <a:cubicBezTo>
                    <a:pt x="169" y="940"/>
                    <a:pt x="326" y="1044"/>
                    <a:pt x="526" y="1044"/>
                  </a:cubicBezTo>
                  <a:cubicBezTo>
                    <a:pt x="565" y="1044"/>
                    <a:pt x="604" y="1039"/>
                    <a:pt x="640" y="1031"/>
                  </a:cubicBezTo>
                  <a:lnTo>
                    <a:pt x="640" y="1031"/>
                  </a:lnTo>
                  <a:cubicBezTo>
                    <a:pt x="603" y="1039"/>
                    <a:pt x="565" y="1043"/>
                    <a:pt x="527" y="1043"/>
                  </a:cubicBezTo>
                  <a:cubicBezTo>
                    <a:pt x="399" y="1043"/>
                    <a:pt x="267" y="997"/>
                    <a:pt x="159" y="893"/>
                  </a:cubicBezTo>
                  <a:cubicBezTo>
                    <a:pt x="128" y="863"/>
                    <a:pt x="102" y="830"/>
                    <a:pt x="80" y="7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4" name="Google Shape;4261;p60"/>
            <p:cNvSpPr/>
            <p:nvPr/>
          </p:nvSpPr>
          <p:spPr>
            <a:xfrm>
              <a:off x="2039050" y="3445405"/>
              <a:ext cx="39646" cy="33973"/>
            </a:xfrm>
            <a:custGeom>
              <a:avLst/>
              <a:gdLst/>
              <a:ahLst/>
              <a:cxnLst/>
              <a:rect l="l" t="t" r="r" b="b"/>
              <a:pathLst>
                <a:path w="1237" h="1060" extrusionOk="0">
                  <a:moveTo>
                    <a:pt x="702" y="0"/>
                  </a:moveTo>
                  <a:cubicBezTo>
                    <a:pt x="234" y="0"/>
                    <a:pt x="0" y="568"/>
                    <a:pt x="334" y="903"/>
                  </a:cubicBezTo>
                  <a:cubicBezTo>
                    <a:pt x="443" y="1011"/>
                    <a:pt x="577" y="1060"/>
                    <a:pt x="707" y="1060"/>
                  </a:cubicBezTo>
                  <a:cubicBezTo>
                    <a:pt x="978" y="1060"/>
                    <a:pt x="1237" y="851"/>
                    <a:pt x="1237" y="535"/>
                  </a:cubicBezTo>
                  <a:cubicBezTo>
                    <a:pt x="1237" y="251"/>
                    <a:pt x="1003" y="0"/>
                    <a:pt x="70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5" name="Google Shape;4262;p60"/>
            <p:cNvSpPr/>
            <p:nvPr/>
          </p:nvSpPr>
          <p:spPr>
            <a:xfrm>
              <a:off x="2039050" y="3445726"/>
              <a:ext cx="39646" cy="33428"/>
            </a:xfrm>
            <a:custGeom>
              <a:avLst/>
              <a:gdLst/>
              <a:ahLst/>
              <a:cxnLst/>
              <a:rect l="l" t="t" r="r" b="b"/>
              <a:pathLst>
                <a:path w="1237" h="1043" extrusionOk="0">
                  <a:moveTo>
                    <a:pt x="702" y="7"/>
                  </a:moveTo>
                  <a:cubicBezTo>
                    <a:pt x="986" y="7"/>
                    <a:pt x="1220" y="241"/>
                    <a:pt x="1220" y="525"/>
                  </a:cubicBezTo>
                  <a:cubicBezTo>
                    <a:pt x="1220" y="841"/>
                    <a:pt x="969" y="1042"/>
                    <a:pt x="703" y="1042"/>
                  </a:cubicBezTo>
                  <a:cubicBezTo>
                    <a:pt x="575" y="1042"/>
                    <a:pt x="443" y="996"/>
                    <a:pt x="334" y="893"/>
                  </a:cubicBezTo>
                  <a:cubicBezTo>
                    <a:pt x="17" y="558"/>
                    <a:pt x="251" y="7"/>
                    <a:pt x="702" y="7"/>
                  </a:cubicBezTo>
                  <a:close/>
                  <a:moveTo>
                    <a:pt x="707" y="0"/>
                  </a:moveTo>
                  <a:cubicBezTo>
                    <a:pt x="577" y="0"/>
                    <a:pt x="443" y="49"/>
                    <a:pt x="334" y="157"/>
                  </a:cubicBezTo>
                  <a:cubicBezTo>
                    <a:pt x="0" y="475"/>
                    <a:pt x="234" y="1043"/>
                    <a:pt x="702" y="1043"/>
                  </a:cubicBezTo>
                  <a:cubicBezTo>
                    <a:pt x="1003" y="1043"/>
                    <a:pt x="1237" y="809"/>
                    <a:pt x="1237" y="525"/>
                  </a:cubicBezTo>
                  <a:cubicBezTo>
                    <a:pt x="1237" y="209"/>
                    <a:pt x="978" y="0"/>
                    <a:pt x="7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6" name="Google Shape;4263;p60"/>
            <p:cNvSpPr/>
            <p:nvPr/>
          </p:nvSpPr>
          <p:spPr>
            <a:xfrm>
              <a:off x="2037960" y="3353838"/>
              <a:ext cx="117303" cy="71247"/>
            </a:xfrm>
            <a:custGeom>
              <a:avLst/>
              <a:gdLst/>
              <a:ahLst/>
              <a:cxnLst/>
              <a:rect l="l" t="t" r="r" b="b"/>
              <a:pathLst>
                <a:path w="3660" h="2223" extrusionOk="0">
                  <a:moveTo>
                    <a:pt x="3242" y="0"/>
                  </a:moveTo>
                  <a:lnTo>
                    <a:pt x="636" y="919"/>
                  </a:lnTo>
                  <a:lnTo>
                    <a:pt x="1" y="2039"/>
                  </a:lnTo>
                  <a:lnTo>
                    <a:pt x="1187" y="2222"/>
                  </a:lnTo>
                  <a:lnTo>
                    <a:pt x="3660" y="953"/>
                  </a:lnTo>
                  <a:lnTo>
                    <a:pt x="32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7" name="Google Shape;4264;p60"/>
            <p:cNvSpPr/>
            <p:nvPr/>
          </p:nvSpPr>
          <p:spPr>
            <a:xfrm>
              <a:off x="2034755" y="3349544"/>
              <a:ext cx="122143" cy="66985"/>
            </a:xfrm>
            <a:custGeom>
              <a:avLst/>
              <a:gdLst/>
              <a:ahLst/>
              <a:cxnLst/>
              <a:rect l="l" t="t" r="r" b="b"/>
              <a:pathLst>
                <a:path w="3811" h="2090" extrusionOk="0">
                  <a:moveTo>
                    <a:pt x="3275" y="1"/>
                  </a:moveTo>
                  <a:lnTo>
                    <a:pt x="602" y="970"/>
                  </a:lnTo>
                  <a:lnTo>
                    <a:pt x="1" y="1939"/>
                  </a:lnTo>
                  <a:lnTo>
                    <a:pt x="1220" y="2089"/>
                  </a:lnTo>
                  <a:lnTo>
                    <a:pt x="3810" y="1053"/>
                  </a:lnTo>
                  <a:lnTo>
                    <a:pt x="327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8" name="Google Shape;4265;p60"/>
            <p:cNvSpPr/>
            <p:nvPr/>
          </p:nvSpPr>
          <p:spPr>
            <a:xfrm>
              <a:off x="2072254" y="3369895"/>
              <a:ext cx="57850" cy="22531"/>
            </a:xfrm>
            <a:custGeom>
              <a:avLst/>
              <a:gdLst/>
              <a:ahLst/>
              <a:cxnLst/>
              <a:rect l="l" t="t" r="r" b="b"/>
              <a:pathLst>
                <a:path w="1805" h="703" extrusionOk="0">
                  <a:moveTo>
                    <a:pt x="1805" y="0"/>
                  </a:moveTo>
                  <a:lnTo>
                    <a:pt x="1805" y="0"/>
                  </a:lnTo>
                  <a:cubicBezTo>
                    <a:pt x="1487" y="84"/>
                    <a:pt x="1186" y="184"/>
                    <a:pt x="886" y="301"/>
                  </a:cubicBezTo>
                  <a:cubicBezTo>
                    <a:pt x="568" y="401"/>
                    <a:pt x="284" y="535"/>
                    <a:pt x="0" y="702"/>
                  </a:cubicBezTo>
                  <a:cubicBezTo>
                    <a:pt x="0" y="702"/>
                    <a:pt x="100" y="669"/>
                    <a:pt x="268" y="602"/>
                  </a:cubicBezTo>
                  <a:lnTo>
                    <a:pt x="902" y="368"/>
                  </a:lnTo>
                  <a:cubicBezTo>
                    <a:pt x="1153" y="268"/>
                    <a:pt x="1370" y="184"/>
                    <a:pt x="1537" y="117"/>
                  </a:cubicBezTo>
                  <a:cubicBezTo>
                    <a:pt x="1638" y="84"/>
                    <a:pt x="1721" y="51"/>
                    <a:pt x="1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9" name="Google Shape;4266;p60"/>
            <p:cNvSpPr/>
            <p:nvPr/>
          </p:nvSpPr>
          <p:spPr>
            <a:xfrm>
              <a:off x="2078664" y="3385408"/>
              <a:ext cx="38043" cy="13974"/>
            </a:xfrm>
            <a:custGeom>
              <a:avLst/>
              <a:gdLst/>
              <a:ahLst/>
              <a:cxnLst/>
              <a:rect l="l" t="t" r="r" b="b"/>
              <a:pathLst>
                <a:path w="1187" h="436" extrusionOk="0">
                  <a:moveTo>
                    <a:pt x="1187" y="1"/>
                  </a:moveTo>
                  <a:lnTo>
                    <a:pt x="1187" y="1"/>
                  </a:lnTo>
                  <a:cubicBezTo>
                    <a:pt x="786" y="135"/>
                    <a:pt x="385" y="285"/>
                    <a:pt x="1" y="435"/>
                  </a:cubicBezTo>
                  <a:cubicBezTo>
                    <a:pt x="418" y="352"/>
                    <a:pt x="819" y="201"/>
                    <a:pt x="1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0" name="Google Shape;4267;p60"/>
            <p:cNvSpPr/>
            <p:nvPr/>
          </p:nvSpPr>
          <p:spPr>
            <a:xfrm>
              <a:off x="2270932" y="3364543"/>
              <a:ext cx="317583" cy="203518"/>
            </a:xfrm>
            <a:custGeom>
              <a:avLst/>
              <a:gdLst/>
              <a:ahLst/>
              <a:cxnLst/>
              <a:rect l="l" t="t" r="r" b="b"/>
              <a:pathLst>
                <a:path w="9909" h="6350" extrusionOk="0">
                  <a:moveTo>
                    <a:pt x="8338" y="0"/>
                  </a:moveTo>
                  <a:lnTo>
                    <a:pt x="0" y="1588"/>
                  </a:lnTo>
                  <a:lnTo>
                    <a:pt x="902" y="6350"/>
                  </a:lnTo>
                  <a:lnTo>
                    <a:pt x="9908" y="4645"/>
                  </a:lnTo>
                  <a:lnTo>
                    <a:pt x="833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1" name="Google Shape;4268;p60"/>
            <p:cNvSpPr/>
            <p:nvPr/>
          </p:nvSpPr>
          <p:spPr>
            <a:xfrm>
              <a:off x="2265035" y="3364543"/>
              <a:ext cx="298834" cy="186916"/>
            </a:xfrm>
            <a:custGeom>
              <a:avLst/>
              <a:gdLst/>
              <a:ahLst/>
              <a:cxnLst/>
              <a:rect l="l" t="t" r="r" b="b"/>
              <a:pathLst>
                <a:path w="9324" h="5832" extrusionOk="0">
                  <a:moveTo>
                    <a:pt x="8522" y="0"/>
                  </a:moveTo>
                  <a:lnTo>
                    <a:pt x="0" y="1621"/>
                  </a:lnTo>
                  <a:lnTo>
                    <a:pt x="802" y="5832"/>
                  </a:lnTo>
                  <a:lnTo>
                    <a:pt x="9324" y="4228"/>
                  </a:lnTo>
                  <a:lnTo>
                    <a:pt x="85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2" name="Google Shape;4269;p60"/>
            <p:cNvSpPr/>
            <p:nvPr/>
          </p:nvSpPr>
          <p:spPr>
            <a:xfrm>
              <a:off x="2263945" y="3363998"/>
              <a:ext cx="299379" cy="188550"/>
            </a:xfrm>
            <a:custGeom>
              <a:avLst/>
              <a:gdLst/>
              <a:ahLst/>
              <a:cxnLst/>
              <a:rect l="l" t="t" r="r" b="b"/>
              <a:pathLst>
                <a:path w="9341" h="5883" extrusionOk="0">
                  <a:moveTo>
                    <a:pt x="8556" y="1"/>
                  </a:moveTo>
                  <a:lnTo>
                    <a:pt x="34" y="1605"/>
                  </a:lnTo>
                  <a:lnTo>
                    <a:pt x="1" y="1605"/>
                  </a:lnTo>
                  <a:lnTo>
                    <a:pt x="1" y="1638"/>
                  </a:lnTo>
                  <a:cubicBezTo>
                    <a:pt x="285" y="3125"/>
                    <a:pt x="552" y="4562"/>
                    <a:pt x="803" y="5865"/>
                  </a:cubicBezTo>
                  <a:lnTo>
                    <a:pt x="803" y="5882"/>
                  </a:lnTo>
                  <a:lnTo>
                    <a:pt x="836" y="5882"/>
                  </a:lnTo>
                  <a:lnTo>
                    <a:pt x="6968" y="4712"/>
                  </a:lnTo>
                  <a:lnTo>
                    <a:pt x="8739" y="4362"/>
                  </a:lnTo>
                  <a:lnTo>
                    <a:pt x="9207" y="4278"/>
                  </a:lnTo>
                  <a:lnTo>
                    <a:pt x="9324" y="4245"/>
                  </a:lnTo>
                  <a:lnTo>
                    <a:pt x="9191" y="4261"/>
                  </a:lnTo>
                  <a:lnTo>
                    <a:pt x="8723" y="4345"/>
                  </a:lnTo>
                  <a:lnTo>
                    <a:pt x="6952" y="4679"/>
                  </a:lnTo>
                  <a:lnTo>
                    <a:pt x="865" y="5826"/>
                  </a:lnTo>
                  <a:lnTo>
                    <a:pt x="865" y="5826"/>
                  </a:lnTo>
                  <a:cubicBezTo>
                    <a:pt x="618" y="4541"/>
                    <a:pt x="355" y="3127"/>
                    <a:pt x="76" y="1664"/>
                  </a:cubicBezTo>
                  <a:lnTo>
                    <a:pt x="76" y="1664"/>
                  </a:lnTo>
                  <a:lnTo>
                    <a:pt x="8546" y="56"/>
                  </a:lnTo>
                  <a:lnTo>
                    <a:pt x="8546" y="56"/>
                  </a:lnTo>
                  <a:cubicBezTo>
                    <a:pt x="8793" y="1341"/>
                    <a:pt x="8992" y="2380"/>
                    <a:pt x="9140" y="3108"/>
                  </a:cubicBezTo>
                  <a:cubicBezTo>
                    <a:pt x="9207" y="3459"/>
                    <a:pt x="9257" y="3743"/>
                    <a:pt x="9291" y="3944"/>
                  </a:cubicBezTo>
                  <a:cubicBezTo>
                    <a:pt x="9324" y="4044"/>
                    <a:pt x="9324" y="4111"/>
                    <a:pt x="9341" y="4161"/>
                  </a:cubicBezTo>
                  <a:cubicBezTo>
                    <a:pt x="9341" y="4111"/>
                    <a:pt x="9324" y="4044"/>
                    <a:pt x="9308" y="3944"/>
                  </a:cubicBezTo>
                  <a:cubicBezTo>
                    <a:pt x="9274" y="3760"/>
                    <a:pt x="9224" y="3476"/>
                    <a:pt x="9157" y="3108"/>
                  </a:cubicBezTo>
                  <a:lnTo>
                    <a:pt x="8589" y="17"/>
                  </a:lnTo>
                  <a:lnTo>
                    <a:pt x="857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3" name="Google Shape;4270;p60"/>
            <p:cNvSpPr/>
            <p:nvPr/>
          </p:nvSpPr>
          <p:spPr>
            <a:xfrm>
              <a:off x="2297694" y="3426656"/>
              <a:ext cx="89996" cy="89996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2356" y="1"/>
                  </a:moveTo>
                  <a:lnTo>
                    <a:pt x="0" y="452"/>
                  </a:lnTo>
                  <a:lnTo>
                    <a:pt x="452" y="2808"/>
                  </a:lnTo>
                  <a:lnTo>
                    <a:pt x="2808" y="2356"/>
                  </a:lnTo>
                  <a:lnTo>
                    <a:pt x="23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4" name="Google Shape;4271;p60"/>
            <p:cNvSpPr/>
            <p:nvPr/>
          </p:nvSpPr>
          <p:spPr>
            <a:xfrm>
              <a:off x="2296668" y="3425598"/>
              <a:ext cx="91022" cy="92112"/>
            </a:xfrm>
            <a:custGeom>
              <a:avLst/>
              <a:gdLst/>
              <a:ahLst/>
              <a:cxnLst/>
              <a:rect l="l" t="t" r="r" b="b"/>
              <a:pathLst>
                <a:path w="2840" h="2874" extrusionOk="0">
                  <a:moveTo>
                    <a:pt x="75" y="475"/>
                  </a:moveTo>
                  <a:cubicBezTo>
                    <a:pt x="76" y="475"/>
                    <a:pt x="71" y="480"/>
                    <a:pt x="66" y="486"/>
                  </a:cubicBezTo>
                  <a:lnTo>
                    <a:pt x="66" y="486"/>
                  </a:lnTo>
                  <a:lnTo>
                    <a:pt x="66" y="485"/>
                  </a:lnTo>
                  <a:cubicBezTo>
                    <a:pt x="73" y="478"/>
                    <a:pt x="75" y="475"/>
                    <a:pt x="75" y="475"/>
                  </a:cubicBezTo>
                  <a:close/>
                  <a:moveTo>
                    <a:pt x="2422" y="0"/>
                  </a:moveTo>
                  <a:lnTo>
                    <a:pt x="2388" y="17"/>
                  </a:lnTo>
                  <a:lnTo>
                    <a:pt x="32" y="451"/>
                  </a:lnTo>
                  <a:cubicBezTo>
                    <a:pt x="32" y="451"/>
                    <a:pt x="0" y="494"/>
                    <a:pt x="5" y="494"/>
                  </a:cubicBezTo>
                  <a:cubicBezTo>
                    <a:pt x="6" y="494"/>
                    <a:pt x="9" y="491"/>
                    <a:pt x="16" y="485"/>
                  </a:cubicBezTo>
                  <a:lnTo>
                    <a:pt x="16" y="501"/>
                  </a:lnTo>
                  <a:lnTo>
                    <a:pt x="16" y="535"/>
                  </a:lnTo>
                  <a:lnTo>
                    <a:pt x="16" y="568"/>
                  </a:lnTo>
                  <a:lnTo>
                    <a:pt x="32" y="652"/>
                  </a:lnTo>
                  <a:cubicBezTo>
                    <a:pt x="49" y="702"/>
                    <a:pt x="49" y="752"/>
                    <a:pt x="66" y="819"/>
                  </a:cubicBezTo>
                  <a:cubicBezTo>
                    <a:pt x="83" y="919"/>
                    <a:pt x="99" y="1019"/>
                    <a:pt x="133" y="1120"/>
                  </a:cubicBezTo>
                  <a:lnTo>
                    <a:pt x="250" y="1738"/>
                  </a:lnTo>
                  <a:cubicBezTo>
                    <a:pt x="317" y="2122"/>
                    <a:pt x="383" y="2506"/>
                    <a:pt x="450" y="2841"/>
                  </a:cubicBezTo>
                  <a:lnTo>
                    <a:pt x="467" y="2874"/>
                  </a:lnTo>
                  <a:lnTo>
                    <a:pt x="484" y="2874"/>
                  </a:lnTo>
                  <a:lnTo>
                    <a:pt x="2205" y="2523"/>
                  </a:lnTo>
                  <a:lnTo>
                    <a:pt x="2672" y="2440"/>
                  </a:lnTo>
                  <a:lnTo>
                    <a:pt x="2806" y="2406"/>
                  </a:lnTo>
                  <a:cubicBezTo>
                    <a:pt x="2806" y="2406"/>
                    <a:pt x="2823" y="2406"/>
                    <a:pt x="2840" y="2389"/>
                  </a:cubicBezTo>
                  <a:cubicBezTo>
                    <a:pt x="2823" y="2389"/>
                    <a:pt x="2806" y="2406"/>
                    <a:pt x="2789" y="2406"/>
                  </a:cubicBezTo>
                  <a:lnTo>
                    <a:pt x="2672" y="2423"/>
                  </a:lnTo>
                  <a:lnTo>
                    <a:pt x="2188" y="2506"/>
                  </a:lnTo>
                  <a:lnTo>
                    <a:pt x="510" y="2803"/>
                  </a:lnTo>
                  <a:lnTo>
                    <a:pt x="510" y="2803"/>
                  </a:lnTo>
                  <a:cubicBezTo>
                    <a:pt x="445" y="2463"/>
                    <a:pt x="380" y="2108"/>
                    <a:pt x="300" y="1721"/>
                  </a:cubicBezTo>
                  <a:cubicBezTo>
                    <a:pt x="266" y="1521"/>
                    <a:pt x="233" y="1320"/>
                    <a:pt x="183" y="1120"/>
                  </a:cubicBezTo>
                  <a:lnTo>
                    <a:pt x="133" y="802"/>
                  </a:lnTo>
                  <a:lnTo>
                    <a:pt x="99" y="635"/>
                  </a:lnTo>
                  <a:lnTo>
                    <a:pt x="83" y="551"/>
                  </a:lnTo>
                  <a:lnTo>
                    <a:pt x="83" y="518"/>
                  </a:lnTo>
                  <a:lnTo>
                    <a:pt x="77" y="513"/>
                  </a:lnTo>
                  <a:lnTo>
                    <a:pt x="77" y="513"/>
                  </a:lnTo>
                  <a:lnTo>
                    <a:pt x="2379" y="72"/>
                  </a:lnTo>
                  <a:lnTo>
                    <a:pt x="2379" y="72"/>
                  </a:lnTo>
                  <a:cubicBezTo>
                    <a:pt x="2510" y="757"/>
                    <a:pt x="2624" y="1328"/>
                    <a:pt x="2706" y="1738"/>
                  </a:cubicBezTo>
                  <a:cubicBezTo>
                    <a:pt x="2739" y="1938"/>
                    <a:pt x="2773" y="2105"/>
                    <a:pt x="2806" y="2222"/>
                  </a:cubicBezTo>
                  <a:cubicBezTo>
                    <a:pt x="2823" y="2272"/>
                    <a:pt x="2823" y="2306"/>
                    <a:pt x="2823" y="2356"/>
                  </a:cubicBezTo>
                  <a:cubicBezTo>
                    <a:pt x="2840" y="2356"/>
                    <a:pt x="2840" y="2373"/>
                    <a:pt x="2840" y="2389"/>
                  </a:cubicBezTo>
                  <a:cubicBezTo>
                    <a:pt x="2840" y="2389"/>
                    <a:pt x="2840" y="2373"/>
                    <a:pt x="2840" y="2356"/>
                  </a:cubicBezTo>
                  <a:cubicBezTo>
                    <a:pt x="2840" y="2323"/>
                    <a:pt x="2823" y="2272"/>
                    <a:pt x="2823" y="2222"/>
                  </a:cubicBezTo>
                  <a:cubicBezTo>
                    <a:pt x="2789" y="2105"/>
                    <a:pt x="2773" y="1955"/>
                    <a:pt x="2739" y="1755"/>
                  </a:cubicBezTo>
                  <a:cubicBezTo>
                    <a:pt x="2656" y="1337"/>
                    <a:pt x="2555" y="735"/>
                    <a:pt x="2422" y="34"/>
                  </a:cubicBezTo>
                  <a:lnTo>
                    <a:pt x="242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5" name="Google Shape;4272;p60"/>
            <p:cNvSpPr/>
            <p:nvPr/>
          </p:nvSpPr>
          <p:spPr>
            <a:xfrm>
              <a:off x="2311091" y="3445790"/>
              <a:ext cx="76599" cy="70318"/>
            </a:xfrm>
            <a:custGeom>
              <a:avLst/>
              <a:gdLst/>
              <a:ahLst/>
              <a:cxnLst/>
              <a:rect l="l" t="t" r="r" b="b"/>
              <a:pathLst>
                <a:path w="2390" h="2194" extrusionOk="0">
                  <a:moveTo>
                    <a:pt x="930" y="1"/>
                  </a:moveTo>
                  <a:cubicBezTo>
                    <a:pt x="910" y="1"/>
                    <a:pt x="889" y="2"/>
                    <a:pt x="869" y="5"/>
                  </a:cubicBezTo>
                  <a:cubicBezTo>
                    <a:pt x="735" y="5"/>
                    <a:pt x="602" y="55"/>
                    <a:pt x="485" y="139"/>
                  </a:cubicBezTo>
                  <a:cubicBezTo>
                    <a:pt x="384" y="222"/>
                    <a:pt x="318" y="339"/>
                    <a:pt x="284" y="473"/>
                  </a:cubicBezTo>
                  <a:cubicBezTo>
                    <a:pt x="236" y="697"/>
                    <a:pt x="311" y="937"/>
                    <a:pt x="480" y="1089"/>
                  </a:cubicBezTo>
                  <a:lnTo>
                    <a:pt x="480" y="1089"/>
                  </a:lnTo>
                  <a:cubicBezTo>
                    <a:pt x="340" y="1188"/>
                    <a:pt x="230" y="1316"/>
                    <a:pt x="151" y="1459"/>
                  </a:cubicBezTo>
                  <a:cubicBezTo>
                    <a:pt x="67" y="1576"/>
                    <a:pt x="34" y="1709"/>
                    <a:pt x="17" y="1843"/>
                  </a:cubicBezTo>
                  <a:cubicBezTo>
                    <a:pt x="0" y="1927"/>
                    <a:pt x="0" y="2027"/>
                    <a:pt x="17" y="2110"/>
                  </a:cubicBezTo>
                  <a:cubicBezTo>
                    <a:pt x="17" y="2144"/>
                    <a:pt x="17" y="2160"/>
                    <a:pt x="34" y="2194"/>
                  </a:cubicBezTo>
                  <a:cubicBezTo>
                    <a:pt x="17" y="2077"/>
                    <a:pt x="34" y="1960"/>
                    <a:pt x="50" y="1843"/>
                  </a:cubicBezTo>
                  <a:cubicBezTo>
                    <a:pt x="67" y="1726"/>
                    <a:pt x="117" y="1592"/>
                    <a:pt x="184" y="1475"/>
                  </a:cubicBezTo>
                  <a:cubicBezTo>
                    <a:pt x="268" y="1325"/>
                    <a:pt x="384" y="1208"/>
                    <a:pt x="535" y="1125"/>
                  </a:cubicBezTo>
                  <a:lnTo>
                    <a:pt x="568" y="1091"/>
                  </a:lnTo>
                  <a:lnTo>
                    <a:pt x="535" y="1074"/>
                  </a:lnTo>
                  <a:cubicBezTo>
                    <a:pt x="368" y="924"/>
                    <a:pt x="301" y="707"/>
                    <a:pt x="351" y="490"/>
                  </a:cubicBezTo>
                  <a:cubicBezTo>
                    <a:pt x="368" y="373"/>
                    <a:pt x="435" y="272"/>
                    <a:pt x="535" y="189"/>
                  </a:cubicBezTo>
                  <a:cubicBezTo>
                    <a:pt x="618" y="105"/>
                    <a:pt x="752" y="72"/>
                    <a:pt x="869" y="55"/>
                  </a:cubicBezTo>
                  <a:cubicBezTo>
                    <a:pt x="986" y="55"/>
                    <a:pt x="1086" y="89"/>
                    <a:pt x="1187" y="139"/>
                  </a:cubicBezTo>
                  <a:cubicBezTo>
                    <a:pt x="1287" y="189"/>
                    <a:pt x="1354" y="272"/>
                    <a:pt x="1404" y="373"/>
                  </a:cubicBezTo>
                  <a:cubicBezTo>
                    <a:pt x="1487" y="556"/>
                    <a:pt x="1487" y="757"/>
                    <a:pt x="1370" y="941"/>
                  </a:cubicBezTo>
                  <a:lnTo>
                    <a:pt x="1354" y="974"/>
                  </a:lnTo>
                  <a:lnTo>
                    <a:pt x="1404" y="974"/>
                  </a:lnTo>
                  <a:cubicBezTo>
                    <a:pt x="1437" y="970"/>
                    <a:pt x="1471" y="968"/>
                    <a:pt x="1504" y="968"/>
                  </a:cubicBezTo>
                  <a:cubicBezTo>
                    <a:pt x="1604" y="968"/>
                    <a:pt x="1704" y="987"/>
                    <a:pt x="1805" y="1024"/>
                  </a:cubicBezTo>
                  <a:cubicBezTo>
                    <a:pt x="1905" y="1058"/>
                    <a:pt x="2005" y="1125"/>
                    <a:pt x="2089" y="1191"/>
                  </a:cubicBezTo>
                  <a:cubicBezTo>
                    <a:pt x="2222" y="1308"/>
                    <a:pt x="2306" y="1442"/>
                    <a:pt x="2339" y="1592"/>
                  </a:cubicBezTo>
                  <a:cubicBezTo>
                    <a:pt x="2373" y="1709"/>
                    <a:pt x="2390" y="1759"/>
                    <a:pt x="2390" y="1759"/>
                  </a:cubicBezTo>
                  <a:cubicBezTo>
                    <a:pt x="2390" y="1743"/>
                    <a:pt x="2390" y="1726"/>
                    <a:pt x="2390" y="1709"/>
                  </a:cubicBezTo>
                  <a:cubicBezTo>
                    <a:pt x="2390" y="1676"/>
                    <a:pt x="2373" y="1626"/>
                    <a:pt x="2356" y="1592"/>
                  </a:cubicBezTo>
                  <a:cubicBezTo>
                    <a:pt x="2323" y="1425"/>
                    <a:pt x="2239" y="1275"/>
                    <a:pt x="2122" y="1158"/>
                  </a:cubicBezTo>
                  <a:lnTo>
                    <a:pt x="2122" y="1175"/>
                  </a:lnTo>
                  <a:cubicBezTo>
                    <a:pt x="2039" y="1091"/>
                    <a:pt x="1922" y="1024"/>
                    <a:pt x="1821" y="974"/>
                  </a:cubicBezTo>
                  <a:cubicBezTo>
                    <a:pt x="1721" y="937"/>
                    <a:pt x="1612" y="918"/>
                    <a:pt x="1507" y="918"/>
                  </a:cubicBezTo>
                  <a:cubicBezTo>
                    <a:pt x="1485" y="918"/>
                    <a:pt x="1464" y="919"/>
                    <a:pt x="1442" y="920"/>
                  </a:cubicBezTo>
                  <a:lnTo>
                    <a:pt x="1442" y="920"/>
                  </a:lnTo>
                  <a:cubicBezTo>
                    <a:pt x="1539" y="743"/>
                    <a:pt x="1547" y="526"/>
                    <a:pt x="1454" y="339"/>
                  </a:cubicBezTo>
                  <a:cubicBezTo>
                    <a:pt x="1404" y="239"/>
                    <a:pt x="1320" y="139"/>
                    <a:pt x="1220" y="89"/>
                  </a:cubicBezTo>
                  <a:cubicBezTo>
                    <a:pt x="1137" y="33"/>
                    <a:pt x="1031" y="1"/>
                    <a:pt x="9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6" name="Google Shape;4273;p60"/>
            <p:cNvSpPr/>
            <p:nvPr/>
          </p:nvSpPr>
          <p:spPr>
            <a:xfrm>
              <a:off x="2402113" y="3411657"/>
              <a:ext cx="65895" cy="12339"/>
            </a:xfrm>
            <a:custGeom>
              <a:avLst/>
              <a:gdLst/>
              <a:ahLst/>
              <a:cxnLst/>
              <a:rect l="l" t="t" r="r" b="b"/>
              <a:pathLst>
                <a:path w="2056" h="385" extrusionOk="0">
                  <a:moveTo>
                    <a:pt x="1" y="385"/>
                  </a:moveTo>
                  <a:lnTo>
                    <a:pt x="205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7" name="Google Shape;4274;p60"/>
            <p:cNvSpPr/>
            <p:nvPr/>
          </p:nvSpPr>
          <p:spPr>
            <a:xfrm>
              <a:off x="2402113" y="3411657"/>
              <a:ext cx="65895" cy="12339"/>
            </a:xfrm>
            <a:custGeom>
              <a:avLst/>
              <a:gdLst/>
              <a:ahLst/>
              <a:cxnLst/>
              <a:rect l="l" t="t" r="r" b="b"/>
              <a:pathLst>
                <a:path w="2056" h="385" extrusionOk="0">
                  <a:moveTo>
                    <a:pt x="2056" y="1"/>
                  </a:moveTo>
                  <a:lnTo>
                    <a:pt x="2056" y="1"/>
                  </a:lnTo>
                  <a:cubicBezTo>
                    <a:pt x="1354" y="84"/>
                    <a:pt x="686" y="218"/>
                    <a:pt x="1" y="385"/>
                  </a:cubicBezTo>
                  <a:cubicBezTo>
                    <a:pt x="686" y="301"/>
                    <a:pt x="1371" y="168"/>
                    <a:pt x="20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8" name="Google Shape;4275;p60"/>
            <p:cNvSpPr/>
            <p:nvPr/>
          </p:nvSpPr>
          <p:spPr>
            <a:xfrm>
              <a:off x="2405318" y="3436816"/>
              <a:ext cx="12884" cy="2724"/>
            </a:xfrm>
            <a:custGeom>
              <a:avLst/>
              <a:gdLst/>
              <a:ahLst/>
              <a:cxnLst/>
              <a:rect l="l" t="t" r="r" b="b"/>
              <a:pathLst>
                <a:path w="402" h="85" extrusionOk="0">
                  <a:moveTo>
                    <a:pt x="1" y="85"/>
                  </a:moveTo>
                  <a:lnTo>
                    <a:pt x="40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9" name="Google Shape;4276;p60"/>
            <p:cNvSpPr/>
            <p:nvPr/>
          </p:nvSpPr>
          <p:spPr>
            <a:xfrm>
              <a:off x="2404805" y="3436431"/>
              <a:ext cx="13942" cy="3333"/>
            </a:xfrm>
            <a:custGeom>
              <a:avLst/>
              <a:gdLst/>
              <a:ahLst/>
              <a:cxnLst/>
              <a:rect l="l" t="t" r="r" b="b"/>
              <a:pathLst>
                <a:path w="435" h="104" extrusionOk="0">
                  <a:moveTo>
                    <a:pt x="355" y="0"/>
                  </a:moveTo>
                  <a:cubicBezTo>
                    <a:pt x="318" y="0"/>
                    <a:pt x="268" y="5"/>
                    <a:pt x="217" y="13"/>
                  </a:cubicBezTo>
                  <a:cubicBezTo>
                    <a:pt x="100" y="46"/>
                    <a:pt x="0" y="80"/>
                    <a:pt x="17" y="97"/>
                  </a:cubicBezTo>
                  <a:cubicBezTo>
                    <a:pt x="17" y="101"/>
                    <a:pt x="26" y="103"/>
                    <a:pt x="40" y="103"/>
                  </a:cubicBezTo>
                  <a:cubicBezTo>
                    <a:pt x="76" y="103"/>
                    <a:pt x="147" y="92"/>
                    <a:pt x="217" y="80"/>
                  </a:cubicBezTo>
                  <a:cubicBezTo>
                    <a:pt x="334" y="63"/>
                    <a:pt x="435" y="30"/>
                    <a:pt x="418" y="13"/>
                  </a:cubicBezTo>
                  <a:cubicBezTo>
                    <a:pt x="418" y="5"/>
                    <a:pt x="393" y="0"/>
                    <a:pt x="3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0" name="Google Shape;4277;p60"/>
            <p:cNvSpPr/>
            <p:nvPr/>
          </p:nvSpPr>
          <p:spPr>
            <a:xfrm>
              <a:off x="2410157" y="3443739"/>
              <a:ext cx="117303" cy="22082"/>
            </a:xfrm>
            <a:custGeom>
              <a:avLst/>
              <a:gdLst/>
              <a:ahLst/>
              <a:cxnLst/>
              <a:rect l="l" t="t" r="r" b="b"/>
              <a:pathLst>
                <a:path w="3660" h="689" extrusionOk="0">
                  <a:moveTo>
                    <a:pt x="3652" y="1"/>
                  </a:moveTo>
                  <a:cubicBezTo>
                    <a:pt x="3565" y="1"/>
                    <a:pt x="2767" y="130"/>
                    <a:pt x="1822" y="320"/>
                  </a:cubicBezTo>
                  <a:cubicBezTo>
                    <a:pt x="819" y="503"/>
                    <a:pt x="0" y="671"/>
                    <a:pt x="0" y="687"/>
                  </a:cubicBezTo>
                  <a:cubicBezTo>
                    <a:pt x="0" y="688"/>
                    <a:pt x="3" y="689"/>
                    <a:pt x="8" y="689"/>
                  </a:cubicBezTo>
                  <a:cubicBezTo>
                    <a:pt x="93" y="689"/>
                    <a:pt x="877" y="559"/>
                    <a:pt x="1838" y="370"/>
                  </a:cubicBezTo>
                  <a:cubicBezTo>
                    <a:pt x="2841" y="186"/>
                    <a:pt x="3659" y="19"/>
                    <a:pt x="3659" y="2"/>
                  </a:cubicBezTo>
                  <a:cubicBezTo>
                    <a:pt x="3659" y="1"/>
                    <a:pt x="3657" y="1"/>
                    <a:pt x="36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1" name="Google Shape;4278;p60"/>
            <p:cNvSpPr/>
            <p:nvPr/>
          </p:nvSpPr>
          <p:spPr>
            <a:xfrm>
              <a:off x="2412817" y="3456591"/>
              <a:ext cx="117848" cy="22627"/>
            </a:xfrm>
            <a:custGeom>
              <a:avLst/>
              <a:gdLst/>
              <a:ahLst/>
              <a:cxnLst/>
              <a:rect l="l" t="t" r="r" b="b"/>
              <a:pathLst>
                <a:path w="3677" h="706" extrusionOk="0">
                  <a:moveTo>
                    <a:pt x="3668" y="1"/>
                  </a:moveTo>
                  <a:cubicBezTo>
                    <a:pt x="3576" y="1"/>
                    <a:pt x="2789" y="145"/>
                    <a:pt x="1822" y="320"/>
                  </a:cubicBezTo>
                  <a:cubicBezTo>
                    <a:pt x="820" y="520"/>
                    <a:pt x="1" y="687"/>
                    <a:pt x="1" y="704"/>
                  </a:cubicBezTo>
                  <a:cubicBezTo>
                    <a:pt x="1" y="705"/>
                    <a:pt x="3" y="705"/>
                    <a:pt x="7" y="705"/>
                  </a:cubicBezTo>
                  <a:cubicBezTo>
                    <a:pt x="85" y="705"/>
                    <a:pt x="872" y="561"/>
                    <a:pt x="1839" y="387"/>
                  </a:cubicBezTo>
                  <a:cubicBezTo>
                    <a:pt x="2858" y="186"/>
                    <a:pt x="3677" y="19"/>
                    <a:pt x="3677" y="2"/>
                  </a:cubicBezTo>
                  <a:cubicBezTo>
                    <a:pt x="3676" y="1"/>
                    <a:pt x="3673" y="1"/>
                    <a:pt x="3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2" name="Google Shape;4279;p60"/>
            <p:cNvSpPr/>
            <p:nvPr/>
          </p:nvSpPr>
          <p:spPr>
            <a:xfrm>
              <a:off x="2415509" y="3472167"/>
              <a:ext cx="115701" cy="21986"/>
            </a:xfrm>
            <a:custGeom>
              <a:avLst/>
              <a:gdLst/>
              <a:ahLst/>
              <a:cxnLst/>
              <a:rect l="l" t="t" r="r" b="b"/>
              <a:pathLst>
                <a:path w="3610" h="686" extrusionOk="0">
                  <a:moveTo>
                    <a:pt x="3609" y="1"/>
                  </a:moveTo>
                  <a:cubicBezTo>
                    <a:pt x="3559" y="1"/>
                    <a:pt x="3526" y="1"/>
                    <a:pt x="3476" y="17"/>
                  </a:cubicBezTo>
                  <a:lnTo>
                    <a:pt x="3075" y="84"/>
                  </a:lnTo>
                  <a:cubicBezTo>
                    <a:pt x="2757" y="134"/>
                    <a:pt x="2306" y="218"/>
                    <a:pt x="1805" y="318"/>
                  </a:cubicBezTo>
                  <a:cubicBezTo>
                    <a:pt x="1304" y="402"/>
                    <a:pt x="853" y="502"/>
                    <a:pt x="535" y="569"/>
                  </a:cubicBezTo>
                  <a:lnTo>
                    <a:pt x="134" y="652"/>
                  </a:lnTo>
                  <a:cubicBezTo>
                    <a:pt x="101" y="652"/>
                    <a:pt x="50" y="669"/>
                    <a:pt x="0" y="686"/>
                  </a:cubicBezTo>
                  <a:cubicBezTo>
                    <a:pt x="50" y="686"/>
                    <a:pt x="101" y="686"/>
                    <a:pt x="151" y="669"/>
                  </a:cubicBezTo>
                  <a:lnTo>
                    <a:pt x="535" y="602"/>
                  </a:lnTo>
                  <a:cubicBezTo>
                    <a:pt x="869" y="552"/>
                    <a:pt x="1320" y="469"/>
                    <a:pt x="1822" y="385"/>
                  </a:cubicBezTo>
                  <a:cubicBezTo>
                    <a:pt x="2306" y="285"/>
                    <a:pt x="2757" y="201"/>
                    <a:pt x="3091" y="134"/>
                  </a:cubicBezTo>
                  <a:lnTo>
                    <a:pt x="3476" y="51"/>
                  </a:lnTo>
                  <a:cubicBezTo>
                    <a:pt x="3526" y="34"/>
                    <a:pt x="3576" y="17"/>
                    <a:pt x="36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3" name="Google Shape;4280;p60"/>
            <p:cNvSpPr/>
            <p:nvPr/>
          </p:nvSpPr>
          <p:spPr>
            <a:xfrm>
              <a:off x="2382851" y="3400215"/>
              <a:ext cx="114611" cy="62818"/>
            </a:xfrm>
            <a:custGeom>
              <a:avLst/>
              <a:gdLst/>
              <a:ahLst/>
              <a:cxnLst/>
              <a:rect l="l" t="t" r="r" b="b"/>
              <a:pathLst>
                <a:path w="3576" h="1960" extrusionOk="0">
                  <a:moveTo>
                    <a:pt x="1568" y="78"/>
                  </a:moveTo>
                  <a:cubicBezTo>
                    <a:pt x="1444" y="102"/>
                    <a:pt x="1322" y="134"/>
                    <a:pt x="1204" y="174"/>
                  </a:cubicBezTo>
                  <a:lnTo>
                    <a:pt x="1204" y="174"/>
                  </a:lnTo>
                  <a:cubicBezTo>
                    <a:pt x="1230" y="164"/>
                    <a:pt x="1258" y="153"/>
                    <a:pt x="1287" y="140"/>
                  </a:cubicBezTo>
                  <a:cubicBezTo>
                    <a:pt x="1379" y="114"/>
                    <a:pt x="1473" y="93"/>
                    <a:pt x="1568" y="78"/>
                  </a:cubicBezTo>
                  <a:close/>
                  <a:moveTo>
                    <a:pt x="1073" y="222"/>
                  </a:moveTo>
                  <a:cubicBezTo>
                    <a:pt x="1072" y="223"/>
                    <a:pt x="1071" y="224"/>
                    <a:pt x="1069" y="224"/>
                  </a:cubicBezTo>
                  <a:cubicBezTo>
                    <a:pt x="1051" y="230"/>
                    <a:pt x="1033" y="236"/>
                    <a:pt x="1015" y="243"/>
                  </a:cubicBezTo>
                  <a:lnTo>
                    <a:pt x="1015" y="243"/>
                  </a:lnTo>
                  <a:cubicBezTo>
                    <a:pt x="1017" y="242"/>
                    <a:pt x="1018" y="241"/>
                    <a:pt x="1019" y="241"/>
                  </a:cubicBezTo>
                  <a:cubicBezTo>
                    <a:pt x="1034" y="236"/>
                    <a:pt x="1052" y="230"/>
                    <a:pt x="1073" y="222"/>
                  </a:cubicBezTo>
                  <a:close/>
                  <a:moveTo>
                    <a:pt x="2212" y="57"/>
                  </a:moveTo>
                  <a:cubicBezTo>
                    <a:pt x="2260" y="61"/>
                    <a:pt x="2308" y="67"/>
                    <a:pt x="2356" y="74"/>
                  </a:cubicBezTo>
                  <a:cubicBezTo>
                    <a:pt x="2607" y="90"/>
                    <a:pt x="2841" y="174"/>
                    <a:pt x="3075" y="274"/>
                  </a:cubicBezTo>
                  <a:cubicBezTo>
                    <a:pt x="3191" y="341"/>
                    <a:pt x="3292" y="425"/>
                    <a:pt x="3392" y="525"/>
                  </a:cubicBezTo>
                  <a:cubicBezTo>
                    <a:pt x="3476" y="642"/>
                    <a:pt x="3509" y="775"/>
                    <a:pt x="3476" y="926"/>
                  </a:cubicBezTo>
                  <a:cubicBezTo>
                    <a:pt x="3425" y="1059"/>
                    <a:pt x="3342" y="1193"/>
                    <a:pt x="3208" y="1277"/>
                  </a:cubicBezTo>
                  <a:cubicBezTo>
                    <a:pt x="3091" y="1377"/>
                    <a:pt x="2941" y="1444"/>
                    <a:pt x="2807" y="1511"/>
                  </a:cubicBezTo>
                  <a:cubicBezTo>
                    <a:pt x="2490" y="1661"/>
                    <a:pt x="2172" y="1778"/>
                    <a:pt x="1838" y="1845"/>
                  </a:cubicBezTo>
                  <a:cubicBezTo>
                    <a:pt x="1680" y="1876"/>
                    <a:pt x="1523" y="1893"/>
                    <a:pt x="1365" y="1893"/>
                  </a:cubicBezTo>
                  <a:cubicBezTo>
                    <a:pt x="1188" y="1893"/>
                    <a:pt x="1012" y="1872"/>
                    <a:pt x="836" y="1828"/>
                  </a:cubicBezTo>
                  <a:cubicBezTo>
                    <a:pt x="685" y="1795"/>
                    <a:pt x="535" y="1728"/>
                    <a:pt x="401" y="1644"/>
                  </a:cubicBezTo>
                  <a:cubicBezTo>
                    <a:pt x="267" y="1577"/>
                    <a:pt x="167" y="1460"/>
                    <a:pt x="117" y="1327"/>
                  </a:cubicBezTo>
                  <a:cubicBezTo>
                    <a:pt x="67" y="1193"/>
                    <a:pt x="84" y="1043"/>
                    <a:pt x="151" y="926"/>
                  </a:cubicBezTo>
                  <a:cubicBezTo>
                    <a:pt x="234" y="809"/>
                    <a:pt x="318" y="692"/>
                    <a:pt x="435" y="625"/>
                  </a:cubicBezTo>
                  <a:cubicBezTo>
                    <a:pt x="635" y="475"/>
                    <a:pt x="852" y="358"/>
                    <a:pt x="1086" y="257"/>
                  </a:cubicBezTo>
                  <a:cubicBezTo>
                    <a:pt x="1420" y="124"/>
                    <a:pt x="1771" y="57"/>
                    <a:pt x="2139" y="57"/>
                  </a:cubicBezTo>
                  <a:close/>
                  <a:moveTo>
                    <a:pt x="2042" y="1"/>
                  </a:moveTo>
                  <a:cubicBezTo>
                    <a:pt x="1786" y="1"/>
                    <a:pt x="1532" y="42"/>
                    <a:pt x="1287" y="124"/>
                  </a:cubicBezTo>
                  <a:cubicBezTo>
                    <a:pt x="1186" y="157"/>
                    <a:pt x="1103" y="191"/>
                    <a:pt x="1003" y="241"/>
                  </a:cubicBezTo>
                  <a:cubicBezTo>
                    <a:pt x="976" y="241"/>
                    <a:pt x="960" y="251"/>
                    <a:pt x="938" y="272"/>
                  </a:cubicBezTo>
                  <a:lnTo>
                    <a:pt x="938" y="272"/>
                  </a:lnTo>
                  <a:cubicBezTo>
                    <a:pt x="742" y="350"/>
                    <a:pt x="566" y="451"/>
                    <a:pt x="401" y="575"/>
                  </a:cubicBezTo>
                  <a:cubicBezTo>
                    <a:pt x="284" y="658"/>
                    <a:pt x="184" y="775"/>
                    <a:pt x="100" y="892"/>
                  </a:cubicBezTo>
                  <a:cubicBezTo>
                    <a:pt x="34" y="1026"/>
                    <a:pt x="0" y="1193"/>
                    <a:pt x="67" y="1343"/>
                  </a:cubicBezTo>
                  <a:cubicBezTo>
                    <a:pt x="117" y="1494"/>
                    <a:pt x="234" y="1628"/>
                    <a:pt x="368" y="1711"/>
                  </a:cubicBezTo>
                  <a:cubicBezTo>
                    <a:pt x="518" y="1795"/>
                    <a:pt x="668" y="1861"/>
                    <a:pt x="819" y="1895"/>
                  </a:cubicBezTo>
                  <a:cubicBezTo>
                    <a:pt x="1004" y="1939"/>
                    <a:pt x="1189" y="1960"/>
                    <a:pt x="1372" y="1960"/>
                  </a:cubicBezTo>
                  <a:cubicBezTo>
                    <a:pt x="1536" y="1960"/>
                    <a:pt x="1697" y="1943"/>
                    <a:pt x="1855" y="1912"/>
                  </a:cubicBezTo>
                  <a:cubicBezTo>
                    <a:pt x="2189" y="1845"/>
                    <a:pt x="2523" y="1728"/>
                    <a:pt x="2824" y="1577"/>
                  </a:cubicBezTo>
                  <a:cubicBezTo>
                    <a:pt x="2974" y="1511"/>
                    <a:pt x="3125" y="1410"/>
                    <a:pt x="3258" y="1327"/>
                  </a:cubicBezTo>
                  <a:cubicBezTo>
                    <a:pt x="3392" y="1227"/>
                    <a:pt x="3476" y="1093"/>
                    <a:pt x="3526" y="942"/>
                  </a:cubicBezTo>
                  <a:cubicBezTo>
                    <a:pt x="3576" y="775"/>
                    <a:pt x="3526" y="608"/>
                    <a:pt x="3425" y="491"/>
                  </a:cubicBezTo>
                  <a:cubicBezTo>
                    <a:pt x="3342" y="374"/>
                    <a:pt x="3225" y="291"/>
                    <a:pt x="3091" y="224"/>
                  </a:cubicBezTo>
                  <a:cubicBezTo>
                    <a:pt x="2857" y="124"/>
                    <a:pt x="2623" y="57"/>
                    <a:pt x="2373" y="24"/>
                  </a:cubicBezTo>
                  <a:cubicBezTo>
                    <a:pt x="2262" y="8"/>
                    <a:pt x="2152" y="1"/>
                    <a:pt x="2042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4" name="Google Shape;4281;p60"/>
            <p:cNvSpPr/>
            <p:nvPr/>
          </p:nvSpPr>
          <p:spPr>
            <a:xfrm>
              <a:off x="2490474" y="3374703"/>
              <a:ext cx="40191" cy="32723"/>
            </a:xfrm>
            <a:custGeom>
              <a:avLst/>
              <a:gdLst/>
              <a:ahLst/>
              <a:cxnLst/>
              <a:rect l="l" t="t" r="r" b="b"/>
              <a:pathLst>
                <a:path w="1254" h="1021" extrusionOk="0">
                  <a:moveTo>
                    <a:pt x="1254" y="1"/>
                  </a:moveTo>
                  <a:lnTo>
                    <a:pt x="1254" y="1"/>
                  </a:lnTo>
                  <a:cubicBezTo>
                    <a:pt x="819" y="302"/>
                    <a:pt x="402" y="652"/>
                    <a:pt x="1" y="1020"/>
                  </a:cubicBezTo>
                  <a:cubicBezTo>
                    <a:pt x="452" y="703"/>
                    <a:pt x="869" y="368"/>
                    <a:pt x="1254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5" name="Google Shape;4282;p60"/>
            <p:cNvSpPr/>
            <p:nvPr/>
          </p:nvSpPr>
          <p:spPr>
            <a:xfrm>
              <a:off x="2488327" y="3390247"/>
              <a:ext cx="26826" cy="20384"/>
            </a:xfrm>
            <a:custGeom>
              <a:avLst/>
              <a:gdLst/>
              <a:ahLst/>
              <a:cxnLst/>
              <a:rect l="l" t="t" r="r" b="b"/>
              <a:pathLst>
                <a:path w="837" h="636" extrusionOk="0">
                  <a:moveTo>
                    <a:pt x="268" y="0"/>
                  </a:moveTo>
                  <a:cubicBezTo>
                    <a:pt x="134" y="167"/>
                    <a:pt x="51" y="368"/>
                    <a:pt x="1" y="585"/>
                  </a:cubicBezTo>
                  <a:lnTo>
                    <a:pt x="1" y="635"/>
                  </a:lnTo>
                  <a:lnTo>
                    <a:pt x="51" y="619"/>
                  </a:lnTo>
                  <a:lnTo>
                    <a:pt x="134" y="602"/>
                  </a:lnTo>
                  <a:cubicBezTo>
                    <a:pt x="368" y="568"/>
                    <a:pt x="602" y="502"/>
                    <a:pt x="836" y="435"/>
                  </a:cubicBezTo>
                  <a:lnTo>
                    <a:pt x="836" y="435"/>
                  </a:lnTo>
                  <a:cubicBezTo>
                    <a:pt x="602" y="451"/>
                    <a:pt x="352" y="485"/>
                    <a:pt x="118" y="552"/>
                  </a:cubicBezTo>
                  <a:lnTo>
                    <a:pt x="78" y="560"/>
                  </a:lnTo>
                  <a:lnTo>
                    <a:pt x="78" y="560"/>
                  </a:lnTo>
                  <a:cubicBezTo>
                    <a:pt x="162" y="231"/>
                    <a:pt x="284" y="0"/>
                    <a:pt x="268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6" name="Google Shape;4283;p60"/>
            <p:cNvSpPr/>
            <p:nvPr/>
          </p:nvSpPr>
          <p:spPr>
            <a:xfrm>
              <a:off x="2402113" y="3420246"/>
              <a:ext cx="72337" cy="11250"/>
            </a:xfrm>
            <a:custGeom>
              <a:avLst/>
              <a:gdLst/>
              <a:ahLst/>
              <a:cxnLst/>
              <a:rect l="l" t="t" r="r" b="b"/>
              <a:pathLst>
                <a:path w="2257" h="351" extrusionOk="0">
                  <a:moveTo>
                    <a:pt x="2256" y="0"/>
                  </a:moveTo>
                  <a:lnTo>
                    <a:pt x="2256" y="0"/>
                  </a:lnTo>
                  <a:cubicBezTo>
                    <a:pt x="1504" y="84"/>
                    <a:pt x="753" y="201"/>
                    <a:pt x="1" y="351"/>
                  </a:cubicBezTo>
                  <a:cubicBezTo>
                    <a:pt x="753" y="284"/>
                    <a:pt x="1504" y="167"/>
                    <a:pt x="225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7" name="Google Shape;4284;p60"/>
            <p:cNvSpPr/>
            <p:nvPr/>
          </p:nvSpPr>
          <p:spPr>
            <a:xfrm>
              <a:off x="2353909" y="3377652"/>
              <a:ext cx="40607" cy="33877"/>
            </a:xfrm>
            <a:custGeom>
              <a:avLst/>
              <a:gdLst/>
              <a:ahLst/>
              <a:cxnLst/>
              <a:rect l="l" t="t" r="r" b="b"/>
              <a:pathLst>
                <a:path w="1267" h="1057" extrusionOk="0">
                  <a:moveTo>
                    <a:pt x="680" y="1"/>
                  </a:moveTo>
                  <a:cubicBezTo>
                    <a:pt x="649" y="1"/>
                    <a:pt x="617" y="4"/>
                    <a:pt x="586" y="9"/>
                  </a:cubicBezTo>
                  <a:cubicBezTo>
                    <a:pt x="135" y="93"/>
                    <a:pt x="1" y="694"/>
                    <a:pt x="385" y="961"/>
                  </a:cubicBezTo>
                  <a:cubicBezTo>
                    <a:pt x="484" y="1027"/>
                    <a:pt x="588" y="1056"/>
                    <a:pt x="689" y="1056"/>
                  </a:cubicBezTo>
                  <a:cubicBezTo>
                    <a:pt x="997" y="1056"/>
                    <a:pt x="1267" y="780"/>
                    <a:pt x="1204" y="427"/>
                  </a:cubicBezTo>
                  <a:cubicBezTo>
                    <a:pt x="1159" y="174"/>
                    <a:pt x="930" y="1"/>
                    <a:pt x="68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8" name="Google Shape;4285;p60"/>
            <p:cNvSpPr/>
            <p:nvPr/>
          </p:nvSpPr>
          <p:spPr>
            <a:xfrm>
              <a:off x="2353397" y="3377812"/>
              <a:ext cx="46440" cy="33877"/>
            </a:xfrm>
            <a:custGeom>
              <a:avLst/>
              <a:gdLst/>
              <a:ahLst/>
              <a:cxnLst/>
              <a:rect l="l" t="t" r="r" b="b"/>
              <a:pathLst>
                <a:path w="1449" h="1057" extrusionOk="0">
                  <a:moveTo>
                    <a:pt x="702" y="4"/>
                  </a:moveTo>
                  <a:cubicBezTo>
                    <a:pt x="953" y="4"/>
                    <a:pt x="1170" y="188"/>
                    <a:pt x="1220" y="422"/>
                  </a:cubicBezTo>
                  <a:cubicBezTo>
                    <a:pt x="1281" y="774"/>
                    <a:pt x="1005" y="1048"/>
                    <a:pt x="702" y="1048"/>
                  </a:cubicBezTo>
                  <a:cubicBezTo>
                    <a:pt x="589" y="1048"/>
                    <a:pt x="472" y="1009"/>
                    <a:pt x="368" y="923"/>
                  </a:cubicBezTo>
                  <a:cubicBezTo>
                    <a:pt x="0" y="606"/>
                    <a:pt x="217" y="4"/>
                    <a:pt x="702" y="4"/>
                  </a:cubicBezTo>
                  <a:close/>
                  <a:moveTo>
                    <a:pt x="717" y="1"/>
                  </a:moveTo>
                  <a:cubicBezTo>
                    <a:pt x="696" y="1"/>
                    <a:pt x="674" y="2"/>
                    <a:pt x="652" y="4"/>
                  </a:cubicBezTo>
                  <a:cubicBezTo>
                    <a:pt x="0" y="54"/>
                    <a:pt x="34" y="1057"/>
                    <a:pt x="702" y="1057"/>
                  </a:cubicBezTo>
                  <a:cubicBezTo>
                    <a:pt x="735" y="1057"/>
                    <a:pt x="769" y="1040"/>
                    <a:pt x="802" y="1040"/>
                  </a:cubicBezTo>
                  <a:cubicBezTo>
                    <a:pt x="1448" y="911"/>
                    <a:pt x="1329" y="1"/>
                    <a:pt x="7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9" name="Google Shape;4286;p60"/>
            <p:cNvSpPr/>
            <p:nvPr/>
          </p:nvSpPr>
          <p:spPr>
            <a:xfrm>
              <a:off x="1276485" y="2988084"/>
              <a:ext cx="1365586" cy="40736"/>
            </a:xfrm>
            <a:custGeom>
              <a:avLst/>
              <a:gdLst/>
              <a:ahLst/>
              <a:cxnLst/>
              <a:rect l="l" t="t" r="r" b="b"/>
              <a:pathLst>
                <a:path w="42608" h="1271" extrusionOk="0">
                  <a:moveTo>
                    <a:pt x="42607" y="0"/>
                  </a:moveTo>
                  <a:lnTo>
                    <a:pt x="0" y="117"/>
                  </a:lnTo>
                  <a:lnTo>
                    <a:pt x="42574" y="1270"/>
                  </a:lnTo>
                  <a:lnTo>
                    <a:pt x="4260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0" name="Google Shape;4287;p60"/>
            <p:cNvSpPr/>
            <p:nvPr/>
          </p:nvSpPr>
          <p:spPr>
            <a:xfrm>
              <a:off x="1262543" y="2961290"/>
              <a:ext cx="1408437" cy="30576"/>
            </a:xfrm>
            <a:custGeom>
              <a:avLst/>
              <a:gdLst/>
              <a:ahLst/>
              <a:cxnLst/>
              <a:rect l="l" t="t" r="r" b="b"/>
              <a:pathLst>
                <a:path w="43945" h="954" extrusionOk="0">
                  <a:moveTo>
                    <a:pt x="1" y="1"/>
                  </a:moveTo>
                  <a:lnTo>
                    <a:pt x="1" y="953"/>
                  </a:lnTo>
                  <a:lnTo>
                    <a:pt x="43944" y="953"/>
                  </a:lnTo>
                  <a:lnTo>
                    <a:pt x="4394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1" name="Google Shape;4288;p60"/>
            <p:cNvSpPr/>
            <p:nvPr/>
          </p:nvSpPr>
          <p:spPr>
            <a:xfrm>
              <a:off x="2717004" y="3349704"/>
              <a:ext cx="103906" cy="202332"/>
            </a:xfrm>
            <a:custGeom>
              <a:avLst/>
              <a:gdLst/>
              <a:ahLst/>
              <a:cxnLst/>
              <a:rect l="l" t="t" r="r" b="b"/>
              <a:pathLst>
                <a:path w="3242" h="6313" extrusionOk="0">
                  <a:moveTo>
                    <a:pt x="703" y="1"/>
                  </a:moveTo>
                  <a:cubicBezTo>
                    <a:pt x="466" y="1"/>
                    <a:pt x="222" y="72"/>
                    <a:pt x="0" y="229"/>
                  </a:cubicBezTo>
                  <a:lnTo>
                    <a:pt x="585" y="5894"/>
                  </a:lnTo>
                  <a:cubicBezTo>
                    <a:pt x="953" y="6128"/>
                    <a:pt x="1370" y="6278"/>
                    <a:pt x="1805" y="6311"/>
                  </a:cubicBezTo>
                  <a:cubicBezTo>
                    <a:pt x="1824" y="6312"/>
                    <a:pt x="1843" y="6312"/>
                    <a:pt x="1861" y="6312"/>
                  </a:cubicBezTo>
                  <a:cubicBezTo>
                    <a:pt x="2292" y="6312"/>
                    <a:pt x="2702" y="6130"/>
                    <a:pt x="2974" y="5793"/>
                  </a:cubicBezTo>
                  <a:cubicBezTo>
                    <a:pt x="3242" y="5442"/>
                    <a:pt x="3225" y="4925"/>
                    <a:pt x="2924" y="4590"/>
                  </a:cubicBezTo>
                  <a:cubicBezTo>
                    <a:pt x="2807" y="4507"/>
                    <a:pt x="2724" y="4407"/>
                    <a:pt x="2640" y="4306"/>
                  </a:cubicBezTo>
                  <a:cubicBezTo>
                    <a:pt x="2557" y="4139"/>
                    <a:pt x="2557" y="3939"/>
                    <a:pt x="2624" y="3772"/>
                  </a:cubicBezTo>
                  <a:cubicBezTo>
                    <a:pt x="2690" y="3588"/>
                    <a:pt x="2724" y="3404"/>
                    <a:pt x="2707" y="3220"/>
                  </a:cubicBezTo>
                  <a:cubicBezTo>
                    <a:pt x="2624" y="2769"/>
                    <a:pt x="1989" y="2585"/>
                    <a:pt x="1855" y="2134"/>
                  </a:cubicBezTo>
                  <a:cubicBezTo>
                    <a:pt x="1805" y="1900"/>
                    <a:pt x="1905" y="1650"/>
                    <a:pt x="1938" y="1399"/>
                  </a:cubicBezTo>
                  <a:cubicBezTo>
                    <a:pt x="2038" y="603"/>
                    <a:pt x="1396" y="1"/>
                    <a:pt x="7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2" name="Google Shape;4289;p60"/>
            <p:cNvSpPr/>
            <p:nvPr/>
          </p:nvSpPr>
          <p:spPr>
            <a:xfrm>
              <a:off x="2595983" y="3334608"/>
              <a:ext cx="143552" cy="205697"/>
            </a:xfrm>
            <a:custGeom>
              <a:avLst/>
              <a:gdLst/>
              <a:ahLst/>
              <a:cxnLst/>
              <a:rect l="l" t="t" r="r" b="b"/>
              <a:pathLst>
                <a:path w="4479" h="6418" extrusionOk="0">
                  <a:moveTo>
                    <a:pt x="2249" y="0"/>
                  </a:moveTo>
                  <a:cubicBezTo>
                    <a:pt x="2084" y="0"/>
                    <a:pt x="1926" y="27"/>
                    <a:pt x="1788" y="99"/>
                  </a:cubicBezTo>
                  <a:cubicBezTo>
                    <a:pt x="1537" y="216"/>
                    <a:pt x="1320" y="416"/>
                    <a:pt x="1203" y="667"/>
                  </a:cubicBezTo>
                  <a:cubicBezTo>
                    <a:pt x="1103" y="968"/>
                    <a:pt x="1270" y="1536"/>
                    <a:pt x="1354" y="1853"/>
                  </a:cubicBezTo>
                  <a:cubicBezTo>
                    <a:pt x="1454" y="2171"/>
                    <a:pt x="1504" y="2522"/>
                    <a:pt x="1337" y="2806"/>
                  </a:cubicBezTo>
                  <a:cubicBezTo>
                    <a:pt x="1170" y="3073"/>
                    <a:pt x="836" y="3173"/>
                    <a:pt x="618" y="3407"/>
                  </a:cubicBezTo>
                  <a:cubicBezTo>
                    <a:pt x="318" y="3758"/>
                    <a:pt x="368" y="4276"/>
                    <a:pt x="702" y="4594"/>
                  </a:cubicBezTo>
                  <a:cubicBezTo>
                    <a:pt x="301" y="4610"/>
                    <a:pt x="0" y="4928"/>
                    <a:pt x="17" y="5329"/>
                  </a:cubicBezTo>
                  <a:cubicBezTo>
                    <a:pt x="50" y="5713"/>
                    <a:pt x="301" y="6047"/>
                    <a:pt x="652" y="6214"/>
                  </a:cubicBezTo>
                  <a:cubicBezTo>
                    <a:pt x="968" y="6350"/>
                    <a:pt x="1297" y="6417"/>
                    <a:pt x="1640" y="6417"/>
                  </a:cubicBezTo>
                  <a:cubicBezTo>
                    <a:pt x="1678" y="6417"/>
                    <a:pt x="1716" y="6416"/>
                    <a:pt x="1755" y="6415"/>
                  </a:cubicBezTo>
                  <a:cubicBezTo>
                    <a:pt x="2222" y="6415"/>
                    <a:pt x="2690" y="6381"/>
                    <a:pt x="3158" y="6281"/>
                  </a:cubicBezTo>
                  <a:cubicBezTo>
                    <a:pt x="3542" y="6231"/>
                    <a:pt x="3893" y="6047"/>
                    <a:pt x="4177" y="5763"/>
                  </a:cubicBezTo>
                  <a:cubicBezTo>
                    <a:pt x="4378" y="5479"/>
                    <a:pt x="4478" y="5128"/>
                    <a:pt x="4461" y="4761"/>
                  </a:cubicBezTo>
                  <a:cubicBezTo>
                    <a:pt x="4461" y="3507"/>
                    <a:pt x="3810" y="2254"/>
                    <a:pt x="4094" y="1035"/>
                  </a:cubicBezTo>
                  <a:lnTo>
                    <a:pt x="4077" y="984"/>
                  </a:lnTo>
                  <a:cubicBezTo>
                    <a:pt x="3927" y="567"/>
                    <a:pt x="3576" y="249"/>
                    <a:pt x="3141" y="149"/>
                  </a:cubicBezTo>
                  <a:cubicBezTo>
                    <a:pt x="2863" y="85"/>
                    <a:pt x="2544" y="0"/>
                    <a:pt x="22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3" name="Google Shape;4290;p60"/>
            <p:cNvSpPr/>
            <p:nvPr/>
          </p:nvSpPr>
          <p:spPr>
            <a:xfrm>
              <a:off x="2586881" y="3796705"/>
              <a:ext cx="78747" cy="627090"/>
            </a:xfrm>
            <a:custGeom>
              <a:avLst/>
              <a:gdLst/>
              <a:ahLst/>
              <a:cxnLst/>
              <a:rect l="l" t="t" r="r" b="b"/>
              <a:pathLst>
                <a:path w="2457" h="19566" extrusionOk="0">
                  <a:moveTo>
                    <a:pt x="2456" y="0"/>
                  </a:moveTo>
                  <a:cubicBezTo>
                    <a:pt x="2456" y="1"/>
                    <a:pt x="0" y="7987"/>
                    <a:pt x="150" y="10577"/>
                  </a:cubicBezTo>
                  <a:cubicBezTo>
                    <a:pt x="301" y="13150"/>
                    <a:pt x="2189" y="19566"/>
                    <a:pt x="2189" y="19566"/>
                  </a:cubicBezTo>
                  <a:lnTo>
                    <a:pt x="2456" y="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4" name="Google Shape;4291;p60"/>
            <p:cNvSpPr/>
            <p:nvPr/>
          </p:nvSpPr>
          <p:spPr>
            <a:xfrm>
              <a:off x="2639347" y="3750649"/>
              <a:ext cx="175153" cy="674236"/>
            </a:xfrm>
            <a:custGeom>
              <a:avLst/>
              <a:gdLst/>
              <a:ahLst/>
              <a:cxnLst/>
              <a:rect l="l" t="t" r="r" b="b"/>
              <a:pathLst>
                <a:path w="5465" h="21037" extrusionOk="0">
                  <a:moveTo>
                    <a:pt x="903" y="0"/>
                  </a:moveTo>
                  <a:lnTo>
                    <a:pt x="1" y="10510"/>
                  </a:lnTo>
                  <a:lnTo>
                    <a:pt x="552" y="21036"/>
                  </a:lnTo>
                  <a:lnTo>
                    <a:pt x="2373" y="20986"/>
                  </a:lnTo>
                  <a:cubicBezTo>
                    <a:pt x="2373" y="20986"/>
                    <a:pt x="3192" y="12381"/>
                    <a:pt x="3242" y="10460"/>
                  </a:cubicBezTo>
                  <a:cubicBezTo>
                    <a:pt x="3259" y="9842"/>
                    <a:pt x="4194" y="7101"/>
                    <a:pt x="5113" y="4812"/>
                  </a:cubicBezTo>
                  <a:cubicBezTo>
                    <a:pt x="5297" y="4361"/>
                    <a:pt x="5397" y="3893"/>
                    <a:pt x="5448" y="3409"/>
                  </a:cubicBezTo>
                  <a:cubicBezTo>
                    <a:pt x="5464" y="3275"/>
                    <a:pt x="5464" y="3141"/>
                    <a:pt x="5464" y="3008"/>
                  </a:cubicBezTo>
                  <a:cubicBezTo>
                    <a:pt x="5431" y="1661"/>
                    <a:pt x="4356" y="84"/>
                    <a:pt x="4296" y="84"/>
                  </a:cubicBezTo>
                  <a:cubicBezTo>
                    <a:pt x="4295" y="84"/>
                    <a:pt x="4295" y="84"/>
                    <a:pt x="4295" y="84"/>
                  </a:cubicBezTo>
                  <a:lnTo>
                    <a:pt x="903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5" name="Google Shape;4292;p60"/>
            <p:cNvSpPr/>
            <p:nvPr/>
          </p:nvSpPr>
          <p:spPr>
            <a:xfrm>
              <a:off x="2323398" y="3545081"/>
              <a:ext cx="324538" cy="152686"/>
            </a:xfrm>
            <a:custGeom>
              <a:avLst/>
              <a:gdLst/>
              <a:ahLst/>
              <a:cxnLst/>
              <a:rect l="l" t="t" r="r" b="b"/>
              <a:pathLst>
                <a:path w="10126" h="4764" extrusionOk="0">
                  <a:moveTo>
                    <a:pt x="2610" y="1"/>
                  </a:moveTo>
                  <a:cubicBezTo>
                    <a:pt x="2586" y="1"/>
                    <a:pt x="2561" y="10"/>
                    <a:pt x="2540" y="32"/>
                  </a:cubicBezTo>
                  <a:cubicBezTo>
                    <a:pt x="2440" y="98"/>
                    <a:pt x="2356" y="449"/>
                    <a:pt x="2440" y="867"/>
                  </a:cubicBezTo>
                  <a:cubicBezTo>
                    <a:pt x="2466" y="990"/>
                    <a:pt x="2434" y="1036"/>
                    <a:pt x="2373" y="1036"/>
                  </a:cubicBezTo>
                  <a:cubicBezTo>
                    <a:pt x="2236" y="1036"/>
                    <a:pt x="1949" y="804"/>
                    <a:pt x="1822" y="700"/>
                  </a:cubicBezTo>
                  <a:cubicBezTo>
                    <a:pt x="1645" y="555"/>
                    <a:pt x="1080" y="147"/>
                    <a:pt x="949" y="147"/>
                  </a:cubicBezTo>
                  <a:cubicBezTo>
                    <a:pt x="944" y="147"/>
                    <a:pt x="940" y="147"/>
                    <a:pt x="936" y="148"/>
                  </a:cubicBezTo>
                  <a:cubicBezTo>
                    <a:pt x="803" y="165"/>
                    <a:pt x="819" y="316"/>
                    <a:pt x="1003" y="466"/>
                  </a:cubicBezTo>
                  <a:cubicBezTo>
                    <a:pt x="1204" y="616"/>
                    <a:pt x="1738" y="1084"/>
                    <a:pt x="1655" y="1184"/>
                  </a:cubicBezTo>
                  <a:cubicBezTo>
                    <a:pt x="1650" y="1189"/>
                    <a:pt x="1644" y="1191"/>
                    <a:pt x="1635" y="1191"/>
                  </a:cubicBezTo>
                  <a:cubicBezTo>
                    <a:pt x="1477" y="1191"/>
                    <a:pt x="635" y="499"/>
                    <a:pt x="635" y="499"/>
                  </a:cubicBezTo>
                  <a:cubicBezTo>
                    <a:pt x="635" y="499"/>
                    <a:pt x="525" y="379"/>
                    <a:pt x="429" y="379"/>
                  </a:cubicBezTo>
                  <a:cubicBezTo>
                    <a:pt x="401" y="379"/>
                    <a:pt x="374" y="389"/>
                    <a:pt x="351" y="416"/>
                  </a:cubicBezTo>
                  <a:cubicBezTo>
                    <a:pt x="168" y="600"/>
                    <a:pt x="1237" y="1352"/>
                    <a:pt x="1337" y="1418"/>
                  </a:cubicBezTo>
                  <a:cubicBezTo>
                    <a:pt x="1405" y="1459"/>
                    <a:pt x="1352" y="1532"/>
                    <a:pt x="1294" y="1532"/>
                  </a:cubicBezTo>
                  <a:cubicBezTo>
                    <a:pt x="1280" y="1532"/>
                    <a:pt x="1266" y="1528"/>
                    <a:pt x="1254" y="1519"/>
                  </a:cubicBezTo>
                  <a:cubicBezTo>
                    <a:pt x="1179" y="1474"/>
                    <a:pt x="510" y="888"/>
                    <a:pt x="234" y="888"/>
                  </a:cubicBezTo>
                  <a:cubicBezTo>
                    <a:pt x="200" y="888"/>
                    <a:pt x="171" y="897"/>
                    <a:pt x="151" y="917"/>
                  </a:cubicBezTo>
                  <a:cubicBezTo>
                    <a:pt x="0" y="1067"/>
                    <a:pt x="1020" y="1535"/>
                    <a:pt x="1103" y="1786"/>
                  </a:cubicBezTo>
                  <a:cubicBezTo>
                    <a:pt x="1116" y="1825"/>
                    <a:pt x="1107" y="1842"/>
                    <a:pt x="1082" y="1842"/>
                  </a:cubicBezTo>
                  <a:cubicBezTo>
                    <a:pt x="962" y="1842"/>
                    <a:pt x="484" y="1480"/>
                    <a:pt x="294" y="1480"/>
                  </a:cubicBezTo>
                  <a:cubicBezTo>
                    <a:pt x="268" y="1480"/>
                    <a:pt x="248" y="1487"/>
                    <a:pt x="234" y="1502"/>
                  </a:cubicBezTo>
                  <a:cubicBezTo>
                    <a:pt x="201" y="1552"/>
                    <a:pt x="168" y="1602"/>
                    <a:pt x="702" y="1936"/>
                  </a:cubicBezTo>
                  <a:cubicBezTo>
                    <a:pt x="1087" y="2154"/>
                    <a:pt x="1488" y="2354"/>
                    <a:pt x="1905" y="2521"/>
                  </a:cubicBezTo>
                  <a:lnTo>
                    <a:pt x="1905" y="2538"/>
                  </a:lnTo>
                  <a:cubicBezTo>
                    <a:pt x="1905" y="2538"/>
                    <a:pt x="4980" y="4764"/>
                    <a:pt x="7194" y="4764"/>
                  </a:cubicBezTo>
                  <a:cubicBezTo>
                    <a:pt x="7844" y="4764"/>
                    <a:pt x="8421" y="4572"/>
                    <a:pt x="8823" y="4075"/>
                  </a:cubicBezTo>
                  <a:cubicBezTo>
                    <a:pt x="10126" y="2471"/>
                    <a:pt x="10109" y="2354"/>
                    <a:pt x="10109" y="2354"/>
                  </a:cubicBezTo>
                  <a:lnTo>
                    <a:pt x="8305" y="884"/>
                  </a:lnTo>
                  <a:cubicBezTo>
                    <a:pt x="8305" y="884"/>
                    <a:pt x="7183" y="2656"/>
                    <a:pt x="6864" y="2656"/>
                  </a:cubicBezTo>
                  <a:cubicBezTo>
                    <a:pt x="6859" y="2656"/>
                    <a:pt x="6855" y="2655"/>
                    <a:pt x="6851" y="2655"/>
                  </a:cubicBezTo>
                  <a:cubicBezTo>
                    <a:pt x="5180" y="2471"/>
                    <a:pt x="3559" y="1569"/>
                    <a:pt x="2991" y="1218"/>
                  </a:cubicBezTo>
                  <a:cubicBezTo>
                    <a:pt x="2941" y="1134"/>
                    <a:pt x="2891" y="1034"/>
                    <a:pt x="2824" y="917"/>
                  </a:cubicBezTo>
                  <a:cubicBezTo>
                    <a:pt x="2774" y="817"/>
                    <a:pt x="2741" y="717"/>
                    <a:pt x="2741" y="600"/>
                  </a:cubicBezTo>
                  <a:cubicBezTo>
                    <a:pt x="2707" y="466"/>
                    <a:pt x="2707" y="316"/>
                    <a:pt x="2741" y="182"/>
                  </a:cubicBezTo>
                  <a:cubicBezTo>
                    <a:pt x="2753" y="82"/>
                    <a:pt x="2682" y="1"/>
                    <a:pt x="261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6" name="Google Shape;4293;p60"/>
            <p:cNvSpPr/>
            <p:nvPr/>
          </p:nvSpPr>
          <p:spPr>
            <a:xfrm>
              <a:off x="2271990" y="3532677"/>
              <a:ext cx="129097" cy="134995"/>
            </a:xfrm>
            <a:custGeom>
              <a:avLst/>
              <a:gdLst/>
              <a:ahLst/>
              <a:cxnLst/>
              <a:rect l="l" t="t" r="r" b="b"/>
              <a:pathLst>
                <a:path w="4028" h="4212" extrusionOk="0">
                  <a:moveTo>
                    <a:pt x="301" y="1"/>
                  </a:moveTo>
                  <a:cubicBezTo>
                    <a:pt x="301" y="1"/>
                    <a:pt x="0" y="2724"/>
                    <a:pt x="385" y="4211"/>
                  </a:cubicBezTo>
                  <a:lnTo>
                    <a:pt x="4027" y="4061"/>
                  </a:lnTo>
                  <a:cubicBezTo>
                    <a:pt x="4027" y="4061"/>
                    <a:pt x="3242" y="1371"/>
                    <a:pt x="3726" y="185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7" name="Google Shape;4294;p60"/>
            <p:cNvSpPr/>
            <p:nvPr/>
          </p:nvSpPr>
          <p:spPr>
            <a:xfrm>
              <a:off x="2282149" y="3530017"/>
              <a:ext cx="123745" cy="122655"/>
            </a:xfrm>
            <a:custGeom>
              <a:avLst/>
              <a:gdLst/>
              <a:ahLst/>
              <a:cxnLst/>
              <a:rect l="l" t="t" r="r" b="b"/>
              <a:pathLst>
                <a:path w="3861" h="3827" extrusionOk="0">
                  <a:moveTo>
                    <a:pt x="1" y="0"/>
                  </a:moveTo>
                  <a:cubicBezTo>
                    <a:pt x="1" y="0"/>
                    <a:pt x="34" y="2941"/>
                    <a:pt x="185" y="3827"/>
                  </a:cubicBezTo>
                  <a:lnTo>
                    <a:pt x="3861" y="3659"/>
                  </a:lnTo>
                  <a:cubicBezTo>
                    <a:pt x="3861" y="3659"/>
                    <a:pt x="3543" y="769"/>
                    <a:pt x="366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8" name="Google Shape;4295;p60"/>
            <p:cNvSpPr/>
            <p:nvPr/>
          </p:nvSpPr>
          <p:spPr>
            <a:xfrm>
              <a:off x="2302501" y="3569631"/>
              <a:ext cx="79292" cy="4872"/>
            </a:xfrm>
            <a:custGeom>
              <a:avLst/>
              <a:gdLst/>
              <a:ahLst/>
              <a:cxnLst/>
              <a:rect l="l" t="t" r="r" b="b"/>
              <a:pathLst>
                <a:path w="2474" h="152" extrusionOk="0">
                  <a:moveTo>
                    <a:pt x="2474" y="1"/>
                  </a:moveTo>
                  <a:cubicBezTo>
                    <a:pt x="1655" y="1"/>
                    <a:pt x="820" y="51"/>
                    <a:pt x="1" y="151"/>
                  </a:cubicBezTo>
                  <a:cubicBezTo>
                    <a:pt x="820" y="134"/>
                    <a:pt x="1655" y="84"/>
                    <a:pt x="2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9" name="Google Shape;4296;p60"/>
            <p:cNvSpPr/>
            <p:nvPr/>
          </p:nvSpPr>
          <p:spPr>
            <a:xfrm>
              <a:off x="2302501" y="3589246"/>
              <a:ext cx="79292" cy="5256"/>
            </a:xfrm>
            <a:custGeom>
              <a:avLst/>
              <a:gdLst/>
              <a:ahLst/>
              <a:cxnLst/>
              <a:rect l="l" t="t" r="r" b="b"/>
              <a:pathLst>
                <a:path w="2474" h="164" extrusionOk="0">
                  <a:moveTo>
                    <a:pt x="2377" y="1"/>
                  </a:moveTo>
                  <a:cubicBezTo>
                    <a:pt x="2190" y="1"/>
                    <a:pt x="1751" y="19"/>
                    <a:pt x="1237" y="57"/>
                  </a:cubicBezTo>
                  <a:cubicBezTo>
                    <a:pt x="820" y="57"/>
                    <a:pt x="419" y="90"/>
                    <a:pt x="1" y="157"/>
                  </a:cubicBezTo>
                  <a:cubicBezTo>
                    <a:pt x="1" y="161"/>
                    <a:pt x="35" y="164"/>
                    <a:pt x="98" y="164"/>
                  </a:cubicBezTo>
                  <a:cubicBezTo>
                    <a:pt x="285" y="164"/>
                    <a:pt x="724" y="145"/>
                    <a:pt x="1237" y="107"/>
                  </a:cubicBezTo>
                  <a:cubicBezTo>
                    <a:pt x="1922" y="74"/>
                    <a:pt x="2474" y="24"/>
                    <a:pt x="2474" y="7"/>
                  </a:cubicBezTo>
                  <a:cubicBezTo>
                    <a:pt x="2474" y="3"/>
                    <a:pt x="2439" y="1"/>
                    <a:pt x="2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0" name="Google Shape;4297;p60"/>
            <p:cNvSpPr/>
            <p:nvPr/>
          </p:nvSpPr>
          <p:spPr>
            <a:xfrm>
              <a:off x="2316443" y="3609085"/>
              <a:ext cx="45543" cy="2885"/>
            </a:xfrm>
            <a:custGeom>
              <a:avLst/>
              <a:gdLst/>
              <a:ahLst/>
              <a:cxnLst/>
              <a:rect l="l" t="t" r="r" b="b"/>
              <a:pathLst>
                <a:path w="1421" h="90" extrusionOk="0">
                  <a:moveTo>
                    <a:pt x="1096" y="0"/>
                  </a:moveTo>
                  <a:cubicBezTo>
                    <a:pt x="726" y="0"/>
                    <a:pt x="363" y="25"/>
                    <a:pt x="0" y="90"/>
                  </a:cubicBezTo>
                  <a:cubicBezTo>
                    <a:pt x="468" y="90"/>
                    <a:pt x="953" y="73"/>
                    <a:pt x="1421" y="6"/>
                  </a:cubicBezTo>
                  <a:cubicBezTo>
                    <a:pt x="1312" y="2"/>
                    <a:pt x="1204" y="0"/>
                    <a:pt x="10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1" name="Google Shape;4298;p60"/>
            <p:cNvSpPr/>
            <p:nvPr/>
          </p:nvSpPr>
          <p:spPr>
            <a:xfrm>
              <a:off x="2563837" y="3767700"/>
              <a:ext cx="283867" cy="272681"/>
            </a:xfrm>
            <a:custGeom>
              <a:avLst/>
              <a:gdLst/>
              <a:ahLst/>
              <a:cxnLst/>
              <a:rect l="l" t="t" r="r" b="b"/>
              <a:pathLst>
                <a:path w="8857" h="8508" extrusionOk="0">
                  <a:moveTo>
                    <a:pt x="6412" y="0"/>
                  </a:moveTo>
                  <a:cubicBezTo>
                    <a:pt x="4520" y="0"/>
                    <a:pt x="1571" y="621"/>
                    <a:pt x="1571" y="621"/>
                  </a:cubicBezTo>
                  <a:cubicBezTo>
                    <a:pt x="1571" y="621"/>
                    <a:pt x="1" y="7822"/>
                    <a:pt x="67" y="7889"/>
                  </a:cubicBezTo>
                  <a:cubicBezTo>
                    <a:pt x="585" y="8340"/>
                    <a:pt x="8489" y="8507"/>
                    <a:pt x="8489" y="8507"/>
                  </a:cubicBezTo>
                  <a:cubicBezTo>
                    <a:pt x="8489" y="8507"/>
                    <a:pt x="8856" y="872"/>
                    <a:pt x="7753" y="220"/>
                  </a:cubicBezTo>
                  <a:cubicBezTo>
                    <a:pt x="7491" y="61"/>
                    <a:pt x="7003" y="0"/>
                    <a:pt x="641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2" name="Google Shape;4299;p60"/>
            <p:cNvSpPr/>
            <p:nvPr/>
          </p:nvSpPr>
          <p:spPr>
            <a:xfrm>
              <a:off x="2778572" y="4016120"/>
              <a:ext cx="58427" cy="2981"/>
            </a:xfrm>
            <a:custGeom>
              <a:avLst/>
              <a:gdLst/>
              <a:ahLst/>
              <a:cxnLst/>
              <a:rect l="l" t="t" r="r" b="b"/>
              <a:pathLst>
                <a:path w="1823" h="93" extrusionOk="0">
                  <a:moveTo>
                    <a:pt x="312" y="0"/>
                  </a:moveTo>
                  <a:cubicBezTo>
                    <a:pt x="208" y="0"/>
                    <a:pt x="104" y="2"/>
                    <a:pt x="1" y="5"/>
                  </a:cubicBezTo>
                  <a:cubicBezTo>
                    <a:pt x="499" y="60"/>
                    <a:pt x="1009" y="92"/>
                    <a:pt x="1511" y="92"/>
                  </a:cubicBezTo>
                  <a:cubicBezTo>
                    <a:pt x="1615" y="92"/>
                    <a:pt x="1719" y="91"/>
                    <a:pt x="1822" y="88"/>
                  </a:cubicBezTo>
                  <a:cubicBezTo>
                    <a:pt x="1324" y="33"/>
                    <a:pt x="814" y="0"/>
                    <a:pt x="3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3" name="Google Shape;4300;p60"/>
            <p:cNvSpPr/>
            <p:nvPr/>
          </p:nvSpPr>
          <p:spPr>
            <a:xfrm>
              <a:off x="2818218" y="4020543"/>
              <a:ext cx="2692" cy="19839"/>
            </a:xfrm>
            <a:custGeom>
              <a:avLst/>
              <a:gdLst/>
              <a:ahLst/>
              <a:cxnLst/>
              <a:rect l="l" t="t" r="r" b="b"/>
              <a:pathLst>
                <a:path w="84" h="619" extrusionOk="0">
                  <a:moveTo>
                    <a:pt x="67" y="0"/>
                  </a:moveTo>
                  <a:lnTo>
                    <a:pt x="67" y="0"/>
                  </a:lnTo>
                  <a:cubicBezTo>
                    <a:pt x="0" y="201"/>
                    <a:pt x="0" y="418"/>
                    <a:pt x="34" y="618"/>
                  </a:cubicBezTo>
                  <a:cubicBezTo>
                    <a:pt x="84" y="418"/>
                    <a:pt x="84" y="201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4" name="Google Shape;4301;p60"/>
            <p:cNvSpPr/>
            <p:nvPr/>
          </p:nvSpPr>
          <p:spPr>
            <a:xfrm>
              <a:off x="2786616" y="4017850"/>
              <a:ext cx="3237" cy="22531"/>
            </a:xfrm>
            <a:custGeom>
              <a:avLst/>
              <a:gdLst/>
              <a:ahLst/>
              <a:cxnLst/>
              <a:rect l="l" t="t" r="r" b="b"/>
              <a:pathLst>
                <a:path w="101" h="703" extrusionOk="0">
                  <a:moveTo>
                    <a:pt x="17" y="1"/>
                  </a:moveTo>
                  <a:lnTo>
                    <a:pt x="17" y="1"/>
                  </a:lnTo>
                  <a:cubicBezTo>
                    <a:pt x="0" y="235"/>
                    <a:pt x="17" y="469"/>
                    <a:pt x="84" y="702"/>
                  </a:cubicBezTo>
                  <a:cubicBezTo>
                    <a:pt x="101" y="469"/>
                    <a:pt x="84" y="235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5" name="Google Shape;4302;p60"/>
            <p:cNvSpPr/>
            <p:nvPr/>
          </p:nvSpPr>
          <p:spPr>
            <a:xfrm>
              <a:off x="2604540" y="4421616"/>
              <a:ext cx="111406" cy="25704"/>
            </a:xfrm>
            <a:custGeom>
              <a:avLst/>
              <a:gdLst/>
              <a:ahLst/>
              <a:cxnLst/>
              <a:rect l="l" t="t" r="r" b="b"/>
              <a:pathLst>
                <a:path w="3476" h="802" extrusionOk="0">
                  <a:moveTo>
                    <a:pt x="3476" y="1"/>
                  </a:moveTo>
                  <a:lnTo>
                    <a:pt x="1588" y="34"/>
                  </a:lnTo>
                  <a:lnTo>
                    <a:pt x="1588" y="285"/>
                  </a:lnTo>
                  <a:cubicBezTo>
                    <a:pt x="1588" y="285"/>
                    <a:pt x="0" y="636"/>
                    <a:pt x="385" y="753"/>
                  </a:cubicBezTo>
                  <a:cubicBezTo>
                    <a:pt x="512" y="789"/>
                    <a:pt x="869" y="801"/>
                    <a:pt x="1298" y="801"/>
                  </a:cubicBezTo>
                  <a:cubicBezTo>
                    <a:pt x="2052" y="801"/>
                    <a:pt x="3029" y="764"/>
                    <a:pt x="3359" y="753"/>
                  </a:cubicBezTo>
                  <a:lnTo>
                    <a:pt x="3476" y="736"/>
                  </a:lnTo>
                  <a:lnTo>
                    <a:pt x="3476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6" name="Google Shape;4303;p60"/>
            <p:cNvSpPr/>
            <p:nvPr/>
          </p:nvSpPr>
          <p:spPr>
            <a:xfrm>
              <a:off x="2694505" y="4428507"/>
              <a:ext cx="21441" cy="17243"/>
            </a:xfrm>
            <a:custGeom>
              <a:avLst/>
              <a:gdLst/>
              <a:ahLst/>
              <a:cxnLst/>
              <a:rect l="l" t="t" r="r" b="b"/>
              <a:pathLst>
                <a:path w="669" h="538" extrusionOk="0">
                  <a:moveTo>
                    <a:pt x="611" y="0"/>
                  </a:moveTo>
                  <a:cubicBezTo>
                    <a:pt x="477" y="0"/>
                    <a:pt x="337" y="49"/>
                    <a:pt x="234" y="137"/>
                  </a:cubicBezTo>
                  <a:cubicBezTo>
                    <a:pt x="101" y="237"/>
                    <a:pt x="17" y="371"/>
                    <a:pt x="1" y="538"/>
                  </a:cubicBezTo>
                  <a:lnTo>
                    <a:pt x="669" y="521"/>
                  </a:lnTo>
                  <a:lnTo>
                    <a:pt x="669" y="3"/>
                  </a:lnTo>
                  <a:cubicBezTo>
                    <a:pt x="650" y="1"/>
                    <a:pt x="630" y="0"/>
                    <a:pt x="611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7" name="Google Shape;4304;p60"/>
            <p:cNvSpPr/>
            <p:nvPr/>
          </p:nvSpPr>
          <p:spPr>
            <a:xfrm>
              <a:off x="2613098" y="4437160"/>
              <a:ext cx="102848" cy="10064"/>
            </a:xfrm>
            <a:custGeom>
              <a:avLst/>
              <a:gdLst/>
              <a:ahLst/>
              <a:cxnLst/>
              <a:rect l="l" t="t" r="r" b="b"/>
              <a:pathLst>
                <a:path w="3209" h="314" extrusionOk="0">
                  <a:moveTo>
                    <a:pt x="552" y="1"/>
                  </a:moveTo>
                  <a:cubicBezTo>
                    <a:pt x="552" y="1"/>
                    <a:pt x="1" y="151"/>
                    <a:pt x="68" y="251"/>
                  </a:cubicBezTo>
                  <a:cubicBezTo>
                    <a:pt x="101" y="293"/>
                    <a:pt x="652" y="314"/>
                    <a:pt x="1312" y="314"/>
                  </a:cubicBezTo>
                  <a:cubicBezTo>
                    <a:pt x="1972" y="314"/>
                    <a:pt x="2741" y="293"/>
                    <a:pt x="3209" y="251"/>
                  </a:cubicBezTo>
                  <a:lnTo>
                    <a:pt x="3209" y="218"/>
                  </a:lnTo>
                  <a:lnTo>
                    <a:pt x="719" y="234"/>
                  </a:lnTo>
                  <a:cubicBezTo>
                    <a:pt x="719" y="234"/>
                    <a:pt x="652" y="1"/>
                    <a:pt x="552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8" name="Google Shape;4305;p60"/>
            <p:cNvSpPr/>
            <p:nvPr/>
          </p:nvSpPr>
          <p:spPr>
            <a:xfrm>
              <a:off x="2615790" y="4443603"/>
              <a:ext cx="96406" cy="1090"/>
            </a:xfrm>
            <a:custGeom>
              <a:avLst/>
              <a:gdLst/>
              <a:ahLst/>
              <a:cxnLst/>
              <a:rect l="l" t="t" r="r" b="b"/>
              <a:pathLst>
                <a:path w="3008" h="34" extrusionOk="0">
                  <a:moveTo>
                    <a:pt x="0" y="0"/>
                  </a:moveTo>
                  <a:lnTo>
                    <a:pt x="84" y="17"/>
                  </a:lnTo>
                  <a:lnTo>
                    <a:pt x="435" y="17"/>
                  </a:lnTo>
                  <a:cubicBezTo>
                    <a:pt x="719" y="33"/>
                    <a:pt x="1120" y="33"/>
                    <a:pt x="1554" y="33"/>
                  </a:cubicBezTo>
                  <a:cubicBezTo>
                    <a:pt x="1989" y="33"/>
                    <a:pt x="2390" y="33"/>
                    <a:pt x="2674" y="17"/>
                  </a:cubicBezTo>
                  <a:lnTo>
                    <a:pt x="3008" y="0"/>
                  </a:lnTo>
                  <a:lnTo>
                    <a:pt x="2674" y="0"/>
                  </a:lnTo>
                  <a:cubicBezTo>
                    <a:pt x="2390" y="17"/>
                    <a:pt x="1989" y="17"/>
                    <a:pt x="1554" y="17"/>
                  </a:cubicBezTo>
                  <a:cubicBezTo>
                    <a:pt x="1120" y="17"/>
                    <a:pt x="719" y="17"/>
                    <a:pt x="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9" name="Google Shape;4306;p60"/>
            <p:cNvSpPr/>
            <p:nvPr/>
          </p:nvSpPr>
          <p:spPr>
            <a:xfrm>
              <a:off x="2630244" y="4436616"/>
              <a:ext cx="5929" cy="9134"/>
            </a:xfrm>
            <a:custGeom>
              <a:avLst/>
              <a:gdLst/>
              <a:ahLst/>
              <a:cxnLst/>
              <a:rect l="l" t="t" r="r" b="b"/>
              <a:pathLst>
                <a:path w="185" h="285" extrusionOk="0">
                  <a:moveTo>
                    <a:pt x="1" y="1"/>
                  </a:moveTo>
                  <a:cubicBezTo>
                    <a:pt x="51" y="34"/>
                    <a:pt x="84" y="84"/>
                    <a:pt x="117" y="134"/>
                  </a:cubicBezTo>
                  <a:cubicBezTo>
                    <a:pt x="151" y="185"/>
                    <a:pt x="168" y="235"/>
                    <a:pt x="184" y="285"/>
                  </a:cubicBezTo>
                  <a:cubicBezTo>
                    <a:pt x="184" y="168"/>
                    <a:pt x="117" y="5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0" name="Google Shape;4307;p60"/>
            <p:cNvSpPr/>
            <p:nvPr/>
          </p:nvSpPr>
          <p:spPr>
            <a:xfrm>
              <a:off x="2651654" y="4430206"/>
              <a:ext cx="3269" cy="5384"/>
            </a:xfrm>
            <a:custGeom>
              <a:avLst/>
              <a:gdLst/>
              <a:ahLst/>
              <a:cxnLst/>
              <a:rect l="l" t="t" r="r" b="b"/>
              <a:pathLst>
                <a:path w="102" h="168" extrusionOk="0">
                  <a:moveTo>
                    <a:pt x="1" y="0"/>
                  </a:moveTo>
                  <a:cubicBezTo>
                    <a:pt x="1" y="17"/>
                    <a:pt x="18" y="50"/>
                    <a:pt x="34" y="84"/>
                  </a:cubicBezTo>
                  <a:cubicBezTo>
                    <a:pt x="68" y="134"/>
                    <a:pt x="101" y="167"/>
                    <a:pt x="101" y="167"/>
                  </a:cubicBezTo>
                  <a:cubicBezTo>
                    <a:pt x="101" y="167"/>
                    <a:pt x="84" y="117"/>
                    <a:pt x="68" y="84"/>
                  </a:cubicBezTo>
                  <a:cubicBezTo>
                    <a:pt x="34" y="3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1" name="Google Shape;4308;p60"/>
            <p:cNvSpPr/>
            <p:nvPr/>
          </p:nvSpPr>
          <p:spPr>
            <a:xfrm>
              <a:off x="2655949" y="4429533"/>
              <a:ext cx="3782" cy="3365"/>
            </a:xfrm>
            <a:custGeom>
              <a:avLst/>
              <a:gdLst/>
              <a:ahLst/>
              <a:cxnLst/>
              <a:rect l="l" t="t" r="r" b="b"/>
              <a:pathLst>
                <a:path w="118" h="105" extrusionOk="0">
                  <a:moveTo>
                    <a:pt x="4" y="0"/>
                  </a:moveTo>
                  <a:cubicBezTo>
                    <a:pt x="2" y="0"/>
                    <a:pt x="1" y="1"/>
                    <a:pt x="1" y="5"/>
                  </a:cubicBezTo>
                  <a:cubicBezTo>
                    <a:pt x="1" y="5"/>
                    <a:pt x="17" y="38"/>
                    <a:pt x="51" y="55"/>
                  </a:cubicBezTo>
                  <a:cubicBezTo>
                    <a:pt x="84" y="88"/>
                    <a:pt x="117" y="105"/>
                    <a:pt x="117" y="105"/>
                  </a:cubicBezTo>
                  <a:cubicBezTo>
                    <a:pt x="117" y="105"/>
                    <a:pt x="101" y="71"/>
                    <a:pt x="67" y="38"/>
                  </a:cubicBezTo>
                  <a:cubicBezTo>
                    <a:pt x="40" y="24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2" name="Google Shape;4309;p60"/>
            <p:cNvSpPr/>
            <p:nvPr/>
          </p:nvSpPr>
          <p:spPr>
            <a:xfrm>
              <a:off x="2656493" y="4427001"/>
              <a:ext cx="6442" cy="545"/>
            </a:xfrm>
            <a:custGeom>
              <a:avLst/>
              <a:gdLst/>
              <a:ahLst/>
              <a:cxnLst/>
              <a:rect l="l" t="t" r="r" b="b"/>
              <a:pathLst>
                <a:path w="201" h="17" extrusionOk="0">
                  <a:moveTo>
                    <a:pt x="201" y="0"/>
                  </a:moveTo>
                  <a:cubicBezTo>
                    <a:pt x="134" y="0"/>
                    <a:pt x="67" y="0"/>
                    <a:pt x="0" y="17"/>
                  </a:cubicBezTo>
                  <a:lnTo>
                    <a:pt x="100" y="17"/>
                  </a:lnTo>
                  <a:cubicBezTo>
                    <a:pt x="134" y="17"/>
                    <a:pt x="167" y="17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3" name="Google Shape;4310;p60"/>
            <p:cNvSpPr/>
            <p:nvPr/>
          </p:nvSpPr>
          <p:spPr>
            <a:xfrm>
              <a:off x="2657006" y="4423251"/>
              <a:ext cx="7019" cy="1090"/>
            </a:xfrm>
            <a:custGeom>
              <a:avLst/>
              <a:gdLst/>
              <a:ahLst/>
              <a:cxnLst/>
              <a:rect l="l" t="t" r="r" b="b"/>
              <a:pathLst>
                <a:path w="219" h="34" extrusionOk="0">
                  <a:moveTo>
                    <a:pt x="218" y="0"/>
                  </a:moveTo>
                  <a:cubicBezTo>
                    <a:pt x="135" y="0"/>
                    <a:pt x="68" y="17"/>
                    <a:pt x="1" y="17"/>
                  </a:cubicBezTo>
                  <a:cubicBezTo>
                    <a:pt x="34" y="34"/>
                    <a:pt x="68" y="34"/>
                    <a:pt x="101" y="34"/>
                  </a:cubicBezTo>
                  <a:cubicBezTo>
                    <a:pt x="151" y="34"/>
                    <a:pt x="185" y="17"/>
                    <a:pt x="2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4" name="Google Shape;4311;p60"/>
            <p:cNvSpPr/>
            <p:nvPr/>
          </p:nvSpPr>
          <p:spPr>
            <a:xfrm>
              <a:off x="2641494" y="4424853"/>
              <a:ext cx="11282" cy="6442"/>
            </a:xfrm>
            <a:custGeom>
              <a:avLst/>
              <a:gdLst/>
              <a:ahLst/>
              <a:cxnLst/>
              <a:rect l="l" t="t" r="r" b="b"/>
              <a:pathLst>
                <a:path w="352" h="201" extrusionOk="0">
                  <a:moveTo>
                    <a:pt x="122" y="23"/>
                  </a:moveTo>
                  <a:cubicBezTo>
                    <a:pt x="143" y="23"/>
                    <a:pt x="163" y="27"/>
                    <a:pt x="184" y="34"/>
                  </a:cubicBezTo>
                  <a:cubicBezTo>
                    <a:pt x="218" y="50"/>
                    <a:pt x="251" y="67"/>
                    <a:pt x="284" y="100"/>
                  </a:cubicBezTo>
                  <a:cubicBezTo>
                    <a:pt x="295" y="122"/>
                    <a:pt x="306" y="144"/>
                    <a:pt x="317" y="165"/>
                  </a:cubicBezTo>
                  <a:lnTo>
                    <a:pt x="317" y="165"/>
                  </a:lnTo>
                  <a:cubicBezTo>
                    <a:pt x="296" y="163"/>
                    <a:pt x="267" y="159"/>
                    <a:pt x="234" y="151"/>
                  </a:cubicBezTo>
                  <a:cubicBezTo>
                    <a:pt x="201" y="151"/>
                    <a:pt x="151" y="134"/>
                    <a:pt x="117" y="117"/>
                  </a:cubicBezTo>
                  <a:cubicBezTo>
                    <a:pt x="84" y="117"/>
                    <a:pt x="67" y="100"/>
                    <a:pt x="51" y="84"/>
                  </a:cubicBezTo>
                  <a:cubicBezTo>
                    <a:pt x="17" y="84"/>
                    <a:pt x="17" y="50"/>
                    <a:pt x="34" y="50"/>
                  </a:cubicBezTo>
                  <a:cubicBezTo>
                    <a:pt x="63" y="31"/>
                    <a:pt x="93" y="23"/>
                    <a:pt x="122" y="23"/>
                  </a:cubicBezTo>
                  <a:close/>
                  <a:moveTo>
                    <a:pt x="115" y="1"/>
                  </a:moveTo>
                  <a:cubicBezTo>
                    <a:pt x="82" y="1"/>
                    <a:pt x="49" y="6"/>
                    <a:pt x="17" y="17"/>
                  </a:cubicBezTo>
                  <a:cubicBezTo>
                    <a:pt x="0" y="34"/>
                    <a:pt x="0" y="50"/>
                    <a:pt x="0" y="67"/>
                  </a:cubicBezTo>
                  <a:cubicBezTo>
                    <a:pt x="0" y="84"/>
                    <a:pt x="17" y="100"/>
                    <a:pt x="34" y="117"/>
                  </a:cubicBezTo>
                  <a:cubicBezTo>
                    <a:pt x="51" y="117"/>
                    <a:pt x="84" y="134"/>
                    <a:pt x="101" y="134"/>
                  </a:cubicBezTo>
                  <a:cubicBezTo>
                    <a:pt x="151" y="151"/>
                    <a:pt x="184" y="167"/>
                    <a:pt x="234" y="167"/>
                  </a:cubicBezTo>
                  <a:lnTo>
                    <a:pt x="318" y="167"/>
                  </a:lnTo>
                  <a:cubicBezTo>
                    <a:pt x="323" y="178"/>
                    <a:pt x="329" y="190"/>
                    <a:pt x="335" y="201"/>
                  </a:cubicBezTo>
                  <a:cubicBezTo>
                    <a:pt x="335" y="184"/>
                    <a:pt x="335" y="184"/>
                    <a:pt x="335" y="167"/>
                  </a:cubicBezTo>
                  <a:lnTo>
                    <a:pt x="351" y="167"/>
                  </a:lnTo>
                  <a:cubicBezTo>
                    <a:pt x="351" y="167"/>
                    <a:pt x="345" y="167"/>
                    <a:pt x="335" y="167"/>
                  </a:cubicBezTo>
                  <a:lnTo>
                    <a:pt x="335" y="167"/>
                  </a:lnTo>
                  <a:cubicBezTo>
                    <a:pt x="334" y="134"/>
                    <a:pt x="318" y="117"/>
                    <a:pt x="301" y="84"/>
                  </a:cubicBezTo>
                  <a:cubicBezTo>
                    <a:pt x="255" y="27"/>
                    <a:pt x="186" y="1"/>
                    <a:pt x="1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5" name="Google Shape;4312;p60"/>
            <p:cNvSpPr/>
            <p:nvPr/>
          </p:nvSpPr>
          <p:spPr>
            <a:xfrm>
              <a:off x="2651141" y="4422706"/>
              <a:ext cx="5897" cy="7532"/>
            </a:xfrm>
            <a:custGeom>
              <a:avLst/>
              <a:gdLst/>
              <a:ahLst/>
              <a:cxnLst/>
              <a:rect l="l" t="t" r="r" b="b"/>
              <a:pathLst>
                <a:path w="184" h="235" extrusionOk="0">
                  <a:moveTo>
                    <a:pt x="134" y="0"/>
                  </a:moveTo>
                  <a:cubicBezTo>
                    <a:pt x="100" y="17"/>
                    <a:pt x="67" y="34"/>
                    <a:pt x="34" y="67"/>
                  </a:cubicBezTo>
                  <a:cubicBezTo>
                    <a:pt x="17" y="101"/>
                    <a:pt x="17" y="134"/>
                    <a:pt x="17" y="151"/>
                  </a:cubicBezTo>
                  <a:cubicBezTo>
                    <a:pt x="0" y="184"/>
                    <a:pt x="0" y="218"/>
                    <a:pt x="17" y="234"/>
                  </a:cubicBezTo>
                  <a:cubicBezTo>
                    <a:pt x="17" y="218"/>
                    <a:pt x="17" y="184"/>
                    <a:pt x="17" y="167"/>
                  </a:cubicBezTo>
                  <a:cubicBezTo>
                    <a:pt x="34" y="134"/>
                    <a:pt x="34" y="101"/>
                    <a:pt x="50" y="84"/>
                  </a:cubicBezTo>
                  <a:cubicBezTo>
                    <a:pt x="78" y="57"/>
                    <a:pt x="94" y="29"/>
                    <a:pt x="117" y="29"/>
                  </a:cubicBezTo>
                  <a:cubicBezTo>
                    <a:pt x="122" y="29"/>
                    <a:pt x="128" y="31"/>
                    <a:pt x="134" y="34"/>
                  </a:cubicBezTo>
                  <a:cubicBezTo>
                    <a:pt x="167" y="34"/>
                    <a:pt x="151" y="84"/>
                    <a:pt x="134" y="101"/>
                  </a:cubicBezTo>
                  <a:cubicBezTo>
                    <a:pt x="134" y="134"/>
                    <a:pt x="117" y="151"/>
                    <a:pt x="84" y="184"/>
                  </a:cubicBezTo>
                  <a:cubicBezTo>
                    <a:pt x="50" y="218"/>
                    <a:pt x="34" y="234"/>
                    <a:pt x="34" y="234"/>
                  </a:cubicBezTo>
                  <a:cubicBezTo>
                    <a:pt x="67" y="234"/>
                    <a:pt x="84" y="218"/>
                    <a:pt x="100" y="184"/>
                  </a:cubicBezTo>
                  <a:cubicBezTo>
                    <a:pt x="117" y="167"/>
                    <a:pt x="151" y="151"/>
                    <a:pt x="151" y="117"/>
                  </a:cubicBezTo>
                  <a:cubicBezTo>
                    <a:pt x="167" y="101"/>
                    <a:pt x="184" y="84"/>
                    <a:pt x="184" y="67"/>
                  </a:cubicBezTo>
                  <a:cubicBezTo>
                    <a:pt x="184" y="34"/>
                    <a:pt x="167" y="17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6" name="Google Shape;4313;p60"/>
            <p:cNvSpPr/>
            <p:nvPr/>
          </p:nvSpPr>
          <p:spPr>
            <a:xfrm>
              <a:off x="2695562" y="4427642"/>
              <a:ext cx="21474" cy="17595"/>
            </a:xfrm>
            <a:custGeom>
              <a:avLst/>
              <a:gdLst/>
              <a:ahLst/>
              <a:cxnLst/>
              <a:rect l="l" t="t" r="r" b="b"/>
              <a:pathLst>
                <a:path w="670" h="549" extrusionOk="0">
                  <a:moveTo>
                    <a:pt x="569" y="1"/>
                  </a:moveTo>
                  <a:cubicBezTo>
                    <a:pt x="552" y="1"/>
                    <a:pt x="536" y="5"/>
                    <a:pt x="519" y="13"/>
                  </a:cubicBezTo>
                  <a:cubicBezTo>
                    <a:pt x="285" y="30"/>
                    <a:pt x="84" y="181"/>
                    <a:pt x="18" y="414"/>
                  </a:cubicBezTo>
                  <a:cubicBezTo>
                    <a:pt x="1" y="448"/>
                    <a:pt x="1" y="481"/>
                    <a:pt x="1" y="515"/>
                  </a:cubicBezTo>
                  <a:cubicBezTo>
                    <a:pt x="1" y="515"/>
                    <a:pt x="1" y="531"/>
                    <a:pt x="1" y="548"/>
                  </a:cubicBezTo>
                  <a:cubicBezTo>
                    <a:pt x="1" y="548"/>
                    <a:pt x="1" y="498"/>
                    <a:pt x="34" y="414"/>
                  </a:cubicBezTo>
                  <a:cubicBezTo>
                    <a:pt x="101" y="197"/>
                    <a:pt x="302" y="47"/>
                    <a:pt x="519" y="30"/>
                  </a:cubicBezTo>
                  <a:cubicBezTo>
                    <a:pt x="602" y="13"/>
                    <a:pt x="669" y="13"/>
                    <a:pt x="669" y="13"/>
                  </a:cubicBezTo>
                  <a:lnTo>
                    <a:pt x="619" y="13"/>
                  </a:lnTo>
                  <a:cubicBezTo>
                    <a:pt x="602" y="5"/>
                    <a:pt x="586" y="1"/>
                    <a:pt x="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7" name="Google Shape;4314;p60"/>
            <p:cNvSpPr/>
            <p:nvPr/>
          </p:nvSpPr>
          <p:spPr>
            <a:xfrm>
              <a:off x="2670403" y="4437705"/>
              <a:ext cx="17724" cy="897"/>
            </a:xfrm>
            <a:custGeom>
              <a:avLst/>
              <a:gdLst/>
              <a:ahLst/>
              <a:cxnLst/>
              <a:rect l="l" t="t" r="r" b="b"/>
              <a:pathLst>
                <a:path w="553" h="28" extrusionOk="0">
                  <a:moveTo>
                    <a:pt x="268" y="0"/>
                  </a:moveTo>
                  <a:cubicBezTo>
                    <a:pt x="193" y="9"/>
                    <a:pt x="126" y="9"/>
                    <a:pt x="78" y="9"/>
                  </a:cubicBezTo>
                  <a:cubicBezTo>
                    <a:pt x="30" y="9"/>
                    <a:pt x="1" y="9"/>
                    <a:pt x="1" y="17"/>
                  </a:cubicBezTo>
                  <a:cubicBezTo>
                    <a:pt x="77" y="24"/>
                    <a:pt x="153" y="28"/>
                    <a:pt x="229" y="28"/>
                  </a:cubicBezTo>
                  <a:cubicBezTo>
                    <a:pt x="337" y="28"/>
                    <a:pt x="444" y="20"/>
                    <a:pt x="5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8" name="Google Shape;4315;p60"/>
            <p:cNvSpPr/>
            <p:nvPr/>
          </p:nvSpPr>
          <p:spPr>
            <a:xfrm>
              <a:off x="2697710" y="4437705"/>
              <a:ext cx="2179" cy="3237"/>
            </a:xfrm>
            <a:custGeom>
              <a:avLst/>
              <a:gdLst/>
              <a:ahLst/>
              <a:cxnLst/>
              <a:rect l="l" t="t" r="r" b="b"/>
              <a:pathLst>
                <a:path w="68" h="101" extrusionOk="0">
                  <a:moveTo>
                    <a:pt x="68" y="0"/>
                  </a:moveTo>
                  <a:cubicBezTo>
                    <a:pt x="51" y="0"/>
                    <a:pt x="34" y="17"/>
                    <a:pt x="17" y="50"/>
                  </a:cubicBezTo>
                  <a:cubicBezTo>
                    <a:pt x="1" y="84"/>
                    <a:pt x="1" y="100"/>
                    <a:pt x="17" y="100"/>
                  </a:cubicBezTo>
                  <a:cubicBezTo>
                    <a:pt x="17" y="100"/>
                    <a:pt x="17" y="84"/>
                    <a:pt x="34" y="50"/>
                  </a:cubicBezTo>
                  <a:cubicBezTo>
                    <a:pt x="51" y="34"/>
                    <a:pt x="68" y="0"/>
                    <a:pt x="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9" name="Google Shape;4316;p60"/>
            <p:cNvSpPr/>
            <p:nvPr/>
          </p:nvSpPr>
          <p:spPr>
            <a:xfrm>
              <a:off x="2701460" y="4432353"/>
              <a:ext cx="2724" cy="2147"/>
            </a:xfrm>
            <a:custGeom>
              <a:avLst/>
              <a:gdLst/>
              <a:ahLst/>
              <a:cxnLst/>
              <a:rect l="l" t="t" r="r" b="b"/>
              <a:pathLst>
                <a:path w="85" h="67" extrusionOk="0">
                  <a:moveTo>
                    <a:pt x="84" y="0"/>
                  </a:moveTo>
                  <a:cubicBezTo>
                    <a:pt x="84" y="0"/>
                    <a:pt x="51" y="0"/>
                    <a:pt x="34" y="17"/>
                  </a:cubicBezTo>
                  <a:cubicBezTo>
                    <a:pt x="17" y="50"/>
                    <a:pt x="1" y="67"/>
                    <a:pt x="17" y="67"/>
                  </a:cubicBezTo>
                  <a:cubicBezTo>
                    <a:pt x="17" y="67"/>
                    <a:pt x="34" y="67"/>
                    <a:pt x="51" y="34"/>
                  </a:cubicBezTo>
                  <a:cubicBezTo>
                    <a:pt x="68" y="17"/>
                    <a:pt x="84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0" name="Google Shape;4317;p60"/>
            <p:cNvSpPr/>
            <p:nvPr/>
          </p:nvSpPr>
          <p:spPr>
            <a:xfrm>
              <a:off x="2706812" y="4429436"/>
              <a:ext cx="3782" cy="1314"/>
            </a:xfrm>
            <a:custGeom>
              <a:avLst/>
              <a:gdLst/>
              <a:ahLst/>
              <a:cxnLst/>
              <a:rect l="l" t="t" r="r" b="b"/>
              <a:pathLst>
                <a:path w="118" h="41" extrusionOk="0">
                  <a:moveTo>
                    <a:pt x="83" y="0"/>
                  </a:moveTo>
                  <a:cubicBezTo>
                    <a:pt x="73" y="0"/>
                    <a:pt x="62" y="2"/>
                    <a:pt x="51" y="8"/>
                  </a:cubicBezTo>
                  <a:cubicBezTo>
                    <a:pt x="18" y="8"/>
                    <a:pt x="1" y="41"/>
                    <a:pt x="1" y="41"/>
                  </a:cubicBezTo>
                  <a:cubicBezTo>
                    <a:pt x="18" y="41"/>
                    <a:pt x="34" y="41"/>
                    <a:pt x="51" y="24"/>
                  </a:cubicBezTo>
                  <a:cubicBezTo>
                    <a:pt x="84" y="8"/>
                    <a:pt x="118" y="8"/>
                    <a:pt x="118" y="8"/>
                  </a:cubicBezTo>
                  <a:cubicBezTo>
                    <a:pt x="118" y="8"/>
                    <a:pt x="103" y="0"/>
                    <a:pt x="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1" name="Google Shape;4318;p60"/>
            <p:cNvSpPr/>
            <p:nvPr/>
          </p:nvSpPr>
          <p:spPr>
            <a:xfrm>
              <a:off x="2713254" y="4428347"/>
              <a:ext cx="1635" cy="801"/>
            </a:xfrm>
            <a:custGeom>
              <a:avLst/>
              <a:gdLst/>
              <a:ahLst/>
              <a:cxnLst/>
              <a:rect l="l" t="t" r="r" b="b"/>
              <a:pathLst>
                <a:path w="51" h="25" extrusionOk="0">
                  <a:moveTo>
                    <a:pt x="46" y="1"/>
                  </a:moveTo>
                  <a:cubicBezTo>
                    <a:pt x="39" y="1"/>
                    <a:pt x="28" y="8"/>
                    <a:pt x="17" y="8"/>
                  </a:cubicBezTo>
                  <a:cubicBezTo>
                    <a:pt x="0" y="8"/>
                    <a:pt x="0" y="25"/>
                    <a:pt x="0" y="25"/>
                  </a:cubicBezTo>
                  <a:lnTo>
                    <a:pt x="34" y="25"/>
                  </a:lnTo>
                  <a:cubicBezTo>
                    <a:pt x="50" y="25"/>
                    <a:pt x="50" y="8"/>
                    <a:pt x="50" y="8"/>
                  </a:cubicBezTo>
                  <a:cubicBezTo>
                    <a:pt x="50" y="3"/>
                    <a:pt x="49" y="1"/>
                    <a:pt x="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2" name="Google Shape;4319;p60"/>
            <p:cNvSpPr/>
            <p:nvPr/>
          </p:nvSpPr>
          <p:spPr>
            <a:xfrm>
              <a:off x="2553132" y="3508928"/>
              <a:ext cx="278482" cy="281912"/>
            </a:xfrm>
            <a:custGeom>
              <a:avLst/>
              <a:gdLst/>
              <a:ahLst/>
              <a:cxnLst/>
              <a:rect l="l" t="t" r="r" b="b"/>
              <a:pathLst>
                <a:path w="8689" h="8796" extrusionOk="0">
                  <a:moveTo>
                    <a:pt x="5998" y="0"/>
                  </a:moveTo>
                  <a:cubicBezTo>
                    <a:pt x="5937" y="0"/>
                    <a:pt x="5876" y="2"/>
                    <a:pt x="5815" y="7"/>
                  </a:cubicBezTo>
                  <a:lnTo>
                    <a:pt x="3743" y="157"/>
                  </a:lnTo>
                  <a:cubicBezTo>
                    <a:pt x="3743" y="157"/>
                    <a:pt x="3626" y="132"/>
                    <a:pt x="3434" y="132"/>
                  </a:cubicBezTo>
                  <a:cubicBezTo>
                    <a:pt x="2902" y="132"/>
                    <a:pt x="1791" y="321"/>
                    <a:pt x="970" y="1744"/>
                  </a:cubicBezTo>
                  <a:lnTo>
                    <a:pt x="0" y="3566"/>
                  </a:lnTo>
                  <a:lnTo>
                    <a:pt x="2089" y="4752"/>
                  </a:lnTo>
                  <a:lnTo>
                    <a:pt x="2239" y="4601"/>
                  </a:lnTo>
                  <a:lnTo>
                    <a:pt x="2390" y="4886"/>
                  </a:lnTo>
                  <a:lnTo>
                    <a:pt x="2256" y="8795"/>
                  </a:lnTo>
                  <a:lnTo>
                    <a:pt x="7937" y="7709"/>
                  </a:lnTo>
                  <a:lnTo>
                    <a:pt x="7469" y="7041"/>
                  </a:lnTo>
                  <a:cubicBezTo>
                    <a:pt x="7018" y="6423"/>
                    <a:pt x="7118" y="5571"/>
                    <a:pt x="7302" y="4819"/>
                  </a:cubicBezTo>
                  <a:lnTo>
                    <a:pt x="7369" y="4568"/>
                  </a:lnTo>
                  <a:lnTo>
                    <a:pt x="8572" y="4601"/>
                  </a:lnTo>
                  <a:cubicBezTo>
                    <a:pt x="8572" y="4601"/>
                    <a:pt x="8689" y="3916"/>
                    <a:pt x="8572" y="2413"/>
                  </a:cubicBezTo>
                  <a:cubicBezTo>
                    <a:pt x="8555" y="2396"/>
                    <a:pt x="8555" y="2363"/>
                    <a:pt x="8555" y="2346"/>
                  </a:cubicBezTo>
                  <a:cubicBezTo>
                    <a:pt x="8428" y="1020"/>
                    <a:pt x="7308" y="0"/>
                    <a:pt x="5998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3" name="Google Shape;4320;p60"/>
            <p:cNvSpPr/>
            <p:nvPr/>
          </p:nvSpPr>
          <p:spPr>
            <a:xfrm>
              <a:off x="2620597" y="3602835"/>
              <a:ext cx="13429" cy="62690"/>
            </a:xfrm>
            <a:custGeom>
              <a:avLst/>
              <a:gdLst/>
              <a:ahLst/>
              <a:cxnLst/>
              <a:rect l="l" t="t" r="r" b="b"/>
              <a:pathLst>
                <a:path w="419" h="1956" extrusionOk="0">
                  <a:moveTo>
                    <a:pt x="418" y="1"/>
                  </a:moveTo>
                  <a:cubicBezTo>
                    <a:pt x="368" y="84"/>
                    <a:pt x="335" y="184"/>
                    <a:pt x="302" y="285"/>
                  </a:cubicBezTo>
                  <a:cubicBezTo>
                    <a:pt x="235" y="452"/>
                    <a:pt x="151" y="702"/>
                    <a:pt x="68" y="970"/>
                  </a:cubicBezTo>
                  <a:cubicBezTo>
                    <a:pt x="17" y="1103"/>
                    <a:pt x="1" y="1237"/>
                    <a:pt x="17" y="1387"/>
                  </a:cubicBezTo>
                  <a:cubicBezTo>
                    <a:pt x="34" y="1488"/>
                    <a:pt x="68" y="1605"/>
                    <a:pt x="118" y="1705"/>
                  </a:cubicBezTo>
                  <a:cubicBezTo>
                    <a:pt x="168" y="1788"/>
                    <a:pt x="218" y="1872"/>
                    <a:pt x="285" y="1956"/>
                  </a:cubicBezTo>
                  <a:cubicBezTo>
                    <a:pt x="251" y="1855"/>
                    <a:pt x="201" y="1772"/>
                    <a:pt x="168" y="1688"/>
                  </a:cubicBezTo>
                  <a:cubicBezTo>
                    <a:pt x="51" y="1471"/>
                    <a:pt x="51" y="1220"/>
                    <a:pt x="118" y="986"/>
                  </a:cubicBezTo>
                  <a:cubicBezTo>
                    <a:pt x="201" y="736"/>
                    <a:pt x="285" y="502"/>
                    <a:pt x="335" y="301"/>
                  </a:cubicBezTo>
                  <a:cubicBezTo>
                    <a:pt x="368" y="201"/>
                    <a:pt x="402" y="101"/>
                    <a:pt x="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4" name="Google Shape;4321;p60"/>
            <p:cNvSpPr/>
            <p:nvPr/>
          </p:nvSpPr>
          <p:spPr>
            <a:xfrm>
              <a:off x="2751810" y="3591073"/>
              <a:ext cx="76055" cy="63747"/>
            </a:xfrm>
            <a:custGeom>
              <a:avLst/>
              <a:gdLst/>
              <a:ahLst/>
              <a:cxnLst/>
              <a:rect l="l" t="t" r="r" b="b"/>
              <a:pathLst>
                <a:path w="2373" h="1989" extrusionOk="0">
                  <a:moveTo>
                    <a:pt x="117" y="0"/>
                  </a:moveTo>
                  <a:cubicBezTo>
                    <a:pt x="101" y="50"/>
                    <a:pt x="101" y="84"/>
                    <a:pt x="84" y="134"/>
                  </a:cubicBezTo>
                  <a:cubicBezTo>
                    <a:pt x="84" y="217"/>
                    <a:pt x="67" y="351"/>
                    <a:pt x="67" y="518"/>
                  </a:cubicBezTo>
                  <a:cubicBezTo>
                    <a:pt x="34" y="835"/>
                    <a:pt x="34" y="1287"/>
                    <a:pt x="17" y="1788"/>
                  </a:cubicBezTo>
                  <a:lnTo>
                    <a:pt x="0" y="1821"/>
                  </a:lnTo>
                  <a:lnTo>
                    <a:pt x="34" y="1821"/>
                  </a:lnTo>
                  <a:lnTo>
                    <a:pt x="318" y="1838"/>
                  </a:lnTo>
                  <a:cubicBezTo>
                    <a:pt x="869" y="1888"/>
                    <a:pt x="1387" y="1938"/>
                    <a:pt x="1755" y="1955"/>
                  </a:cubicBezTo>
                  <a:lnTo>
                    <a:pt x="2206" y="1988"/>
                  </a:lnTo>
                  <a:lnTo>
                    <a:pt x="2373" y="1988"/>
                  </a:lnTo>
                  <a:cubicBezTo>
                    <a:pt x="2306" y="1972"/>
                    <a:pt x="2256" y="1972"/>
                    <a:pt x="2206" y="1955"/>
                  </a:cubicBezTo>
                  <a:lnTo>
                    <a:pt x="1771" y="1905"/>
                  </a:lnTo>
                  <a:cubicBezTo>
                    <a:pt x="1404" y="1871"/>
                    <a:pt x="886" y="1821"/>
                    <a:pt x="318" y="1771"/>
                  </a:cubicBezTo>
                  <a:lnTo>
                    <a:pt x="69" y="1756"/>
                  </a:lnTo>
                  <a:lnTo>
                    <a:pt x="69" y="1756"/>
                  </a:lnTo>
                  <a:cubicBezTo>
                    <a:pt x="101" y="1267"/>
                    <a:pt x="101" y="829"/>
                    <a:pt x="101" y="518"/>
                  </a:cubicBezTo>
                  <a:cubicBezTo>
                    <a:pt x="101" y="368"/>
                    <a:pt x="117" y="234"/>
                    <a:pt x="117" y="134"/>
                  </a:cubicBezTo>
                  <a:cubicBezTo>
                    <a:pt x="117" y="84"/>
                    <a:pt x="117" y="50"/>
                    <a:pt x="1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5" name="Google Shape;4322;p60"/>
            <p:cNvSpPr/>
            <p:nvPr/>
          </p:nvSpPr>
          <p:spPr>
            <a:xfrm>
              <a:off x="2580439" y="3567291"/>
              <a:ext cx="246368" cy="32050"/>
            </a:xfrm>
            <a:custGeom>
              <a:avLst/>
              <a:gdLst/>
              <a:ahLst/>
              <a:cxnLst/>
              <a:rect l="l" t="t" r="r" b="b"/>
              <a:pathLst>
                <a:path w="7687" h="1000" extrusionOk="0">
                  <a:moveTo>
                    <a:pt x="7603" y="475"/>
                  </a:moveTo>
                  <a:cubicBezTo>
                    <a:pt x="7636" y="491"/>
                    <a:pt x="7653" y="491"/>
                    <a:pt x="7687" y="491"/>
                  </a:cubicBezTo>
                  <a:cubicBezTo>
                    <a:pt x="7653" y="475"/>
                    <a:pt x="7636" y="475"/>
                    <a:pt x="7603" y="475"/>
                  </a:cubicBezTo>
                  <a:close/>
                  <a:moveTo>
                    <a:pt x="568" y="1"/>
                  </a:moveTo>
                  <a:cubicBezTo>
                    <a:pt x="479" y="1"/>
                    <a:pt x="389" y="8"/>
                    <a:pt x="301" y="24"/>
                  </a:cubicBezTo>
                  <a:cubicBezTo>
                    <a:pt x="201" y="40"/>
                    <a:pt x="101" y="90"/>
                    <a:pt x="1" y="141"/>
                  </a:cubicBezTo>
                  <a:cubicBezTo>
                    <a:pt x="101" y="107"/>
                    <a:pt x="201" y="74"/>
                    <a:pt x="301" y="57"/>
                  </a:cubicBezTo>
                  <a:cubicBezTo>
                    <a:pt x="389" y="41"/>
                    <a:pt x="477" y="34"/>
                    <a:pt x="565" y="34"/>
                  </a:cubicBezTo>
                  <a:cubicBezTo>
                    <a:pt x="760" y="34"/>
                    <a:pt x="952" y="71"/>
                    <a:pt x="1137" y="141"/>
                  </a:cubicBezTo>
                  <a:cubicBezTo>
                    <a:pt x="1538" y="308"/>
                    <a:pt x="1905" y="508"/>
                    <a:pt x="2273" y="725"/>
                  </a:cubicBezTo>
                  <a:cubicBezTo>
                    <a:pt x="2507" y="842"/>
                    <a:pt x="2741" y="926"/>
                    <a:pt x="2991" y="976"/>
                  </a:cubicBezTo>
                  <a:cubicBezTo>
                    <a:pt x="3086" y="988"/>
                    <a:pt x="3180" y="1000"/>
                    <a:pt x="3275" y="1000"/>
                  </a:cubicBezTo>
                  <a:cubicBezTo>
                    <a:pt x="3314" y="1000"/>
                    <a:pt x="3353" y="998"/>
                    <a:pt x="3392" y="993"/>
                  </a:cubicBezTo>
                  <a:cubicBezTo>
                    <a:pt x="3526" y="993"/>
                    <a:pt x="3676" y="976"/>
                    <a:pt x="3810" y="943"/>
                  </a:cubicBezTo>
                  <a:cubicBezTo>
                    <a:pt x="4345" y="809"/>
                    <a:pt x="4829" y="558"/>
                    <a:pt x="5281" y="408"/>
                  </a:cubicBezTo>
                  <a:cubicBezTo>
                    <a:pt x="5498" y="341"/>
                    <a:pt x="5715" y="291"/>
                    <a:pt x="5932" y="274"/>
                  </a:cubicBezTo>
                  <a:cubicBezTo>
                    <a:pt x="6032" y="266"/>
                    <a:pt x="6133" y="262"/>
                    <a:pt x="6233" y="262"/>
                  </a:cubicBezTo>
                  <a:cubicBezTo>
                    <a:pt x="6333" y="262"/>
                    <a:pt x="6433" y="266"/>
                    <a:pt x="6534" y="274"/>
                  </a:cubicBezTo>
                  <a:cubicBezTo>
                    <a:pt x="6818" y="308"/>
                    <a:pt x="7102" y="358"/>
                    <a:pt x="7369" y="425"/>
                  </a:cubicBezTo>
                  <a:lnTo>
                    <a:pt x="7603" y="475"/>
                  </a:lnTo>
                  <a:lnTo>
                    <a:pt x="7386" y="408"/>
                  </a:lnTo>
                  <a:cubicBezTo>
                    <a:pt x="7102" y="324"/>
                    <a:pt x="6818" y="274"/>
                    <a:pt x="6534" y="241"/>
                  </a:cubicBezTo>
                  <a:cubicBezTo>
                    <a:pt x="6416" y="221"/>
                    <a:pt x="6299" y="213"/>
                    <a:pt x="6181" y="213"/>
                  </a:cubicBezTo>
                  <a:cubicBezTo>
                    <a:pt x="6098" y="213"/>
                    <a:pt x="6015" y="217"/>
                    <a:pt x="5932" y="224"/>
                  </a:cubicBezTo>
                  <a:cubicBezTo>
                    <a:pt x="5698" y="241"/>
                    <a:pt x="5481" y="291"/>
                    <a:pt x="5264" y="358"/>
                  </a:cubicBezTo>
                  <a:cubicBezTo>
                    <a:pt x="4796" y="508"/>
                    <a:pt x="4328" y="742"/>
                    <a:pt x="3793" y="876"/>
                  </a:cubicBezTo>
                  <a:cubicBezTo>
                    <a:pt x="3632" y="916"/>
                    <a:pt x="3470" y="938"/>
                    <a:pt x="3312" y="938"/>
                  </a:cubicBezTo>
                  <a:cubicBezTo>
                    <a:pt x="3208" y="938"/>
                    <a:pt x="3107" y="929"/>
                    <a:pt x="3008" y="909"/>
                  </a:cubicBezTo>
                  <a:cubicBezTo>
                    <a:pt x="2758" y="876"/>
                    <a:pt x="2524" y="792"/>
                    <a:pt x="2306" y="675"/>
                  </a:cubicBezTo>
                  <a:cubicBezTo>
                    <a:pt x="1939" y="458"/>
                    <a:pt x="1555" y="257"/>
                    <a:pt x="1154" y="107"/>
                  </a:cubicBezTo>
                  <a:cubicBezTo>
                    <a:pt x="969" y="38"/>
                    <a:pt x="768" y="1"/>
                    <a:pt x="5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6" name="Google Shape;4323;p60"/>
            <p:cNvSpPr/>
            <p:nvPr/>
          </p:nvSpPr>
          <p:spPr>
            <a:xfrm>
              <a:off x="2631302" y="3682639"/>
              <a:ext cx="117848" cy="21858"/>
            </a:xfrm>
            <a:custGeom>
              <a:avLst/>
              <a:gdLst/>
              <a:ahLst/>
              <a:cxnLst/>
              <a:rect l="l" t="t" r="r" b="b"/>
              <a:pathLst>
                <a:path w="3677" h="682" extrusionOk="0">
                  <a:moveTo>
                    <a:pt x="18" y="0"/>
                  </a:moveTo>
                  <a:cubicBezTo>
                    <a:pt x="1" y="0"/>
                    <a:pt x="18" y="17"/>
                    <a:pt x="18" y="50"/>
                  </a:cubicBezTo>
                  <a:cubicBezTo>
                    <a:pt x="34" y="84"/>
                    <a:pt x="51" y="117"/>
                    <a:pt x="68" y="151"/>
                  </a:cubicBezTo>
                  <a:cubicBezTo>
                    <a:pt x="151" y="268"/>
                    <a:pt x="252" y="368"/>
                    <a:pt x="369" y="451"/>
                  </a:cubicBezTo>
                  <a:cubicBezTo>
                    <a:pt x="552" y="568"/>
                    <a:pt x="770" y="652"/>
                    <a:pt x="970" y="669"/>
                  </a:cubicBezTo>
                  <a:cubicBezTo>
                    <a:pt x="1042" y="677"/>
                    <a:pt x="1113" y="682"/>
                    <a:pt x="1185" y="682"/>
                  </a:cubicBezTo>
                  <a:cubicBezTo>
                    <a:pt x="1379" y="682"/>
                    <a:pt x="1572" y="651"/>
                    <a:pt x="1755" y="602"/>
                  </a:cubicBezTo>
                  <a:cubicBezTo>
                    <a:pt x="2023" y="535"/>
                    <a:pt x="2273" y="451"/>
                    <a:pt x="2491" y="368"/>
                  </a:cubicBezTo>
                  <a:cubicBezTo>
                    <a:pt x="2691" y="301"/>
                    <a:pt x="2892" y="234"/>
                    <a:pt x="3109" y="184"/>
                  </a:cubicBezTo>
                  <a:cubicBezTo>
                    <a:pt x="3242" y="151"/>
                    <a:pt x="3376" y="134"/>
                    <a:pt x="3526" y="117"/>
                  </a:cubicBezTo>
                  <a:lnTo>
                    <a:pt x="3677" y="117"/>
                  </a:lnTo>
                  <a:cubicBezTo>
                    <a:pt x="3627" y="100"/>
                    <a:pt x="3577" y="100"/>
                    <a:pt x="3526" y="100"/>
                  </a:cubicBezTo>
                  <a:cubicBezTo>
                    <a:pt x="3376" y="100"/>
                    <a:pt x="3226" y="117"/>
                    <a:pt x="3092" y="151"/>
                  </a:cubicBezTo>
                  <a:cubicBezTo>
                    <a:pt x="2892" y="184"/>
                    <a:pt x="2674" y="251"/>
                    <a:pt x="2474" y="318"/>
                  </a:cubicBezTo>
                  <a:cubicBezTo>
                    <a:pt x="2257" y="384"/>
                    <a:pt x="2006" y="485"/>
                    <a:pt x="1739" y="535"/>
                  </a:cubicBezTo>
                  <a:cubicBezTo>
                    <a:pt x="1544" y="600"/>
                    <a:pt x="1350" y="624"/>
                    <a:pt x="1156" y="624"/>
                  </a:cubicBezTo>
                  <a:cubicBezTo>
                    <a:pt x="1099" y="624"/>
                    <a:pt x="1043" y="622"/>
                    <a:pt x="987" y="618"/>
                  </a:cubicBezTo>
                  <a:cubicBezTo>
                    <a:pt x="770" y="585"/>
                    <a:pt x="569" y="518"/>
                    <a:pt x="402" y="418"/>
                  </a:cubicBezTo>
                  <a:cubicBezTo>
                    <a:pt x="285" y="351"/>
                    <a:pt x="168" y="251"/>
                    <a:pt x="101" y="134"/>
                  </a:cubicBezTo>
                  <a:cubicBezTo>
                    <a:pt x="34" y="50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7" name="Google Shape;4324;p60"/>
            <p:cNvSpPr/>
            <p:nvPr/>
          </p:nvSpPr>
          <p:spPr>
            <a:xfrm>
              <a:off x="2568676" y="3753310"/>
              <a:ext cx="275790" cy="383991"/>
            </a:xfrm>
            <a:custGeom>
              <a:avLst/>
              <a:gdLst/>
              <a:ahLst/>
              <a:cxnLst/>
              <a:rect l="l" t="t" r="r" b="b"/>
              <a:pathLst>
                <a:path w="8605" h="11981" extrusionOk="0">
                  <a:moveTo>
                    <a:pt x="7235" y="1"/>
                  </a:moveTo>
                  <a:lnTo>
                    <a:pt x="1855" y="636"/>
                  </a:lnTo>
                  <a:lnTo>
                    <a:pt x="835" y="4612"/>
                  </a:lnTo>
                  <a:cubicBezTo>
                    <a:pt x="835" y="4612"/>
                    <a:pt x="0" y="8856"/>
                    <a:pt x="334" y="11981"/>
                  </a:cubicBezTo>
                  <a:lnTo>
                    <a:pt x="5648" y="11830"/>
                  </a:lnTo>
                  <a:cubicBezTo>
                    <a:pt x="5648" y="11830"/>
                    <a:pt x="6700" y="7302"/>
                    <a:pt x="7653" y="4545"/>
                  </a:cubicBezTo>
                  <a:cubicBezTo>
                    <a:pt x="8605" y="1772"/>
                    <a:pt x="7235" y="1"/>
                    <a:pt x="723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8" name="Google Shape;4325;p60"/>
            <p:cNvSpPr/>
            <p:nvPr/>
          </p:nvSpPr>
          <p:spPr>
            <a:xfrm>
              <a:off x="2600246" y="3889875"/>
              <a:ext cx="198710" cy="42402"/>
            </a:xfrm>
            <a:custGeom>
              <a:avLst/>
              <a:gdLst/>
              <a:ahLst/>
              <a:cxnLst/>
              <a:rect l="l" t="t" r="r" b="b"/>
              <a:pathLst>
                <a:path w="6200" h="1323" extrusionOk="0">
                  <a:moveTo>
                    <a:pt x="1" y="0"/>
                  </a:moveTo>
                  <a:cubicBezTo>
                    <a:pt x="1" y="0"/>
                    <a:pt x="84" y="34"/>
                    <a:pt x="235" y="101"/>
                  </a:cubicBezTo>
                  <a:cubicBezTo>
                    <a:pt x="452" y="201"/>
                    <a:pt x="669" y="318"/>
                    <a:pt x="870" y="435"/>
                  </a:cubicBezTo>
                  <a:cubicBezTo>
                    <a:pt x="1170" y="635"/>
                    <a:pt x="1521" y="769"/>
                    <a:pt x="1872" y="853"/>
                  </a:cubicBezTo>
                  <a:cubicBezTo>
                    <a:pt x="1999" y="862"/>
                    <a:pt x="2126" y="868"/>
                    <a:pt x="2254" y="868"/>
                  </a:cubicBezTo>
                  <a:cubicBezTo>
                    <a:pt x="2566" y="868"/>
                    <a:pt x="2879" y="835"/>
                    <a:pt x="3175" y="752"/>
                  </a:cubicBezTo>
                  <a:cubicBezTo>
                    <a:pt x="3610" y="652"/>
                    <a:pt x="4028" y="568"/>
                    <a:pt x="4462" y="518"/>
                  </a:cubicBezTo>
                  <a:cubicBezTo>
                    <a:pt x="4536" y="512"/>
                    <a:pt x="4608" y="508"/>
                    <a:pt x="4680" y="508"/>
                  </a:cubicBezTo>
                  <a:cubicBezTo>
                    <a:pt x="4969" y="508"/>
                    <a:pt x="5244" y="562"/>
                    <a:pt x="5498" y="669"/>
                  </a:cubicBezTo>
                  <a:cubicBezTo>
                    <a:pt x="5732" y="769"/>
                    <a:pt x="5916" y="919"/>
                    <a:pt x="6066" y="1103"/>
                  </a:cubicBezTo>
                  <a:cubicBezTo>
                    <a:pt x="6159" y="1227"/>
                    <a:pt x="6194" y="1322"/>
                    <a:pt x="6199" y="1322"/>
                  </a:cubicBezTo>
                  <a:cubicBezTo>
                    <a:pt x="6200" y="1322"/>
                    <a:pt x="6200" y="1322"/>
                    <a:pt x="6200" y="1320"/>
                  </a:cubicBezTo>
                  <a:cubicBezTo>
                    <a:pt x="6200" y="1304"/>
                    <a:pt x="6200" y="1287"/>
                    <a:pt x="6183" y="1270"/>
                  </a:cubicBezTo>
                  <a:cubicBezTo>
                    <a:pt x="6166" y="1237"/>
                    <a:pt x="6166" y="1220"/>
                    <a:pt x="6150" y="1187"/>
                  </a:cubicBezTo>
                  <a:cubicBezTo>
                    <a:pt x="6133" y="1153"/>
                    <a:pt x="6116" y="1120"/>
                    <a:pt x="6083" y="1086"/>
                  </a:cubicBezTo>
                  <a:cubicBezTo>
                    <a:pt x="5949" y="886"/>
                    <a:pt x="5749" y="736"/>
                    <a:pt x="5531" y="635"/>
                  </a:cubicBezTo>
                  <a:cubicBezTo>
                    <a:pt x="5263" y="514"/>
                    <a:pt x="4973" y="458"/>
                    <a:pt x="4678" y="458"/>
                  </a:cubicBezTo>
                  <a:cubicBezTo>
                    <a:pt x="4606" y="458"/>
                    <a:pt x="4534" y="462"/>
                    <a:pt x="4462" y="468"/>
                  </a:cubicBezTo>
                  <a:cubicBezTo>
                    <a:pt x="4028" y="502"/>
                    <a:pt x="3593" y="585"/>
                    <a:pt x="3175" y="702"/>
                  </a:cubicBezTo>
                  <a:cubicBezTo>
                    <a:pt x="2887" y="771"/>
                    <a:pt x="2583" y="809"/>
                    <a:pt x="2279" y="809"/>
                  </a:cubicBezTo>
                  <a:cubicBezTo>
                    <a:pt x="2143" y="809"/>
                    <a:pt x="2007" y="801"/>
                    <a:pt x="1872" y="786"/>
                  </a:cubicBezTo>
                  <a:cubicBezTo>
                    <a:pt x="1538" y="719"/>
                    <a:pt x="1204" y="585"/>
                    <a:pt x="903" y="401"/>
                  </a:cubicBezTo>
                  <a:cubicBezTo>
                    <a:pt x="686" y="284"/>
                    <a:pt x="469" y="167"/>
                    <a:pt x="251" y="84"/>
                  </a:cubicBezTo>
                  <a:cubicBezTo>
                    <a:pt x="185" y="51"/>
                    <a:pt x="118" y="34"/>
                    <a:pt x="68" y="17"/>
                  </a:cubicBezTo>
                  <a:cubicBezTo>
                    <a:pt x="34" y="0"/>
                    <a:pt x="18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9" name="Google Shape;4326;p60"/>
            <p:cNvSpPr/>
            <p:nvPr/>
          </p:nvSpPr>
          <p:spPr>
            <a:xfrm>
              <a:off x="2577779" y="4057400"/>
              <a:ext cx="181018" cy="29646"/>
            </a:xfrm>
            <a:custGeom>
              <a:avLst/>
              <a:gdLst/>
              <a:ahLst/>
              <a:cxnLst/>
              <a:rect l="l" t="t" r="r" b="b"/>
              <a:pathLst>
                <a:path w="5648" h="925" extrusionOk="0">
                  <a:moveTo>
                    <a:pt x="2" y="1"/>
                  </a:moveTo>
                  <a:cubicBezTo>
                    <a:pt x="1" y="1"/>
                    <a:pt x="0" y="1"/>
                    <a:pt x="0" y="3"/>
                  </a:cubicBezTo>
                  <a:cubicBezTo>
                    <a:pt x="0" y="20"/>
                    <a:pt x="17" y="37"/>
                    <a:pt x="33" y="53"/>
                  </a:cubicBezTo>
                  <a:cubicBezTo>
                    <a:pt x="67" y="103"/>
                    <a:pt x="117" y="137"/>
                    <a:pt x="150" y="187"/>
                  </a:cubicBezTo>
                  <a:cubicBezTo>
                    <a:pt x="301" y="354"/>
                    <a:pt x="485" y="488"/>
                    <a:pt x="685" y="588"/>
                  </a:cubicBezTo>
                  <a:cubicBezTo>
                    <a:pt x="969" y="755"/>
                    <a:pt x="1287" y="872"/>
                    <a:pt x="1621" y="905"/>
                  </a:cubicBezTo>
                  <a:cubicBezTo>
                    <a:pt x="1723" y="918"/>
                    <a:pt x="1827" y="924"/>
                    <a:pt x="1930" y="924"/>
                  </a:cubicBezTo>
                  <a:cubicBezTo>
                    <a:pt x="2232" y="924"/>
                    <a:pt x="2533" y="871"/>
                    <a:pt x="2807" y="772"/>
                  </a:cubicBezTo>
                  <a:cubicBezTo>
                    <a:pt x="3225" y="621"/>
                    <a:pt x="3576" y="421"/>
                    <a:pt x="3927" y="304"/>
                  </a:cubicBezTo>
                  <a:cubicBezTo>
                    <a:pt x="4137" y="222"/>
                    <a:pt x="4364" y="181"/>
                    <a:pt x="4590" y="181"/>
                  </a:cubicBezTo>
                  <a:cubicBezTo>
                    <a:pt x="4687" y="181"/>
                    <a:pt x="4784" y="189"/>
                    <a:pt x="4879" y="204"/>
                  </a:cubicBezTo>
                  <a:cubicBezTo>
                    <a:pt x="5096" y="237"/>
                    <a:pt x="5297" y="321"/>
                    <a:pt x="5480" y="454"/>
                  </a:cubicBezTo>
                  <a:cubicBezTo>
                    <a:pt x="5531" y="521"/>
                    <a:pt x="5581" y="571"/>
                    <a:pt x="5648" y="638"/>
                  </a:cubicBezTo>
                  <a:cubicBezTo>
                    <a:pt x="5631" y="621"/>
                    <a:pt x="5614" y="605"/>
                    <a:pt x="5614" y="588"/>
                  </a:cubicBezTo>
                  <a:cubicBezTo>
                    <a:pt x="5581" y="538"/>
                    <a:pt x="5531" y="488"/>
                    <a:pt x="5480" y="438"/>
                  </a:cubicBezTo>
                  <a:cubicBezTo>
                    <a:pt x="5313" y="287"/>
                    <a:pt x="5113" y="187"/>
                    <a:pt x="4896" y="154"/>
                  </a:cubicBezTo>
                  <a:cubicBezTo>
                    <a:pt x="4795" y="139"/>
                    <a:pt x="4695" y="131"/>
                    <a:pt x="4595" y="131"/>
                  </a:cubicBezTo>
                  <a:cubicBezTo>
                    <a:pt x="4363" y="131"/>
                    <a:pt x="4132" y="172"/>
                    <a:pt x="3910" y="254"/>
                  </a:cubicBezTo>
                  <a:cubicBezTo>
                    <a:pt x="3559" y="371"/>
                    <a:pt x="3191" y="555"/>
                    <a:pt x="2790" y="705"/>
                  </a:cubicBezTo>
                  <a:cubicBezTo>
                    <a:pt x="2515" y="818"/>
                    <a:pt x="2220" y="874"/>
                    <a:pt x="1921" y="874"/>
                  </a:cubicBezTo>
                  <a:cubicBezTo>
                    <a:pt x="1821" y="874"/>
                    <a:pt x="1721" y="868"/>
                    <a:pt x="1621" y="855"/>
                  </a:cubicBezTo>
                  <a:cubicBezTo>
                    <a:pt x="1303" y="822"/>
                    <a:pt x="986" y="722"/>
                    <a:pt x="702" y="555"/>
                  </a:cubicBezTo>
                  <a:cubicBezTo>
                    <a:pt x="501" y="454"/>
                    <a:pt x="334" y="321"/>
                    <a:pt x="167" y="170"/>
                  </a:cubicBezTo>
                  <a:cubicBezTo>
                    <a:pt x="62" y="65"/>
                    <a:pt x="11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0" name="Google Shape;4327;p60"/>
            <p:cNvSpPr/>
            <p:nvPr/>
          </p:nvSpPr>
          <p:spPr>
            <a:xfrm>
              <a:off x="2653256" y="3752701"/>
              <a:ext cx="171403" cy="70254"/>
            </a:xfrm>
            <a:custGeom>
              <a:avLst/>
              <a:gdLst/>
              <a:ahLst/>
              <a:cxnLst/>
              <a:rect l="l" t="t" r="r" b="b"/>
              <a:pathLst>
                <a:path w="5348" h="2192" extrusionOk="0">
                  <a:moveTo>
                    <a:pt x="4458" y="0"/>
                  </a:moveTo>
                  <a:cubicBezTo>
                    <a:pt x="3655" y="0"/>
                    <a:pt x="1" y="1607"/>
                    <a:pt x="1" y="1607"/>
                  </a:cubicBezTo>
                  <a:lnTo>
                    <a:pt x="201" y="2192"/>
                  </a:lnTo>
                  <a:lnTo>
                    <a:pt x="5348" y="1356"/>
                  </a:lnTo>
                  <a:cubicBezTo>
                    <a:pt x="5298" y="1106"/>
                    <a:pt x="5214" y="855"/>
                    <a:pt x="5114" y="621"/>
                  </a:cubicBezTo>
                  <a:cubicBezTo>
                    <a:pt x="5014" y="354"/>
                    <a:pt x="4730" y="153"/>
                    <a:pt x="4596" y="36"/>
                  </a:cubicBezTo>
                  <a:cubicBezTo>
                    <a:pt x="4573" y="12"/>
                    <a:pt x="4525" y="0"/>
                    <a:pt x="445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1" name="Google Shape;4328;p60"/>
            <p:cNvSpPr/>
            <p:nvPr/>
          </p:nvSpPr>
          <p:spPr>
            <a:xfrm>
              <a:off x="2614187" y="3769912"/>
              <a:ext cx="51440" cy="53043"/>
            </a:xfrm>
            <a:custGeom>
              <a:avLst/>
              <a:gdLst/>
              <a:ahLst/>
              <a:cxnLst/>
              <a:rect l="l" t="t" r="r" b="b"/>
              <a:pathLst>
                <a:path w="1605" h="1655" extrusionOk="0">
                  <a:moveTo>
                    <a:pt x="217" y="1"/>
                  </a:moveTo>
                  <a:lnTo>
                    <a:pt x="0" y="1170"/>
                  </a:lnTo>
                  <a:lnTo>
                    <a:pt x="1420" y="1655"/>
                  </a:lnTo>
                  <a:lnTo>
                    <a:pt x="1604" y="108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2" name="Google Shape;4329;p60"/>
            <p:cNvSpPr/>
            <p:nvPr/>
          </p:nvSpPr>
          <p:spPr>
            <a:xfrm>
              <a:off x="2647904" y="3817057"/>
              <a:ext cx="66985" cy="204511"/>
            </a:xfrm>
            <a:custGeom>
              <a:avLst/>
              <a:gdLst/>
              <a:ahLst/>
              <a:cxnLst/>
              <a:rect l="l" t="t" r="r" b="b"/>
              <a:pathLst>
                <a:path w="2090" h="6381" extrusionOk="0">
                  <a:moveTo>
                    <a:pt x="836" y="0"/>
                  </a:moveTo>
                  <a:lnTo>
                    <a:pt x="385" y="167"/>
                  </a:lnTo>
                  <a:cubicBezTo>
                    <a:pt x="385" y="167"/>
                    <a:pt x="1" y="1587"/>
                    <a:pt x="18" y="2523"/>
                  </a:cubicBezTo>
                  <a:cubicBezTo>
                    <a:pt x="18" y="3459"/>
                    <a:pt x="51" y="5414"/>
                    <a:pt x="185" y="6115"/>
                  </a:cubicBezTo>
                  <a:cubicBezTo>
                    <a:pt x="221" y="6303"/>
                    <a:pt x="388" y="6380"/>
                    <a:pt x="604" y="6380"/>
                  </a:cubicBezTo>
                  <a:cubicBezTo>
                    <a:pt x="1175" y="6380"/>
                    <a:pt x="2089" y="5837"/>
                    <a:pt x="1822" y="5363"/>
                  </a:cubicBezTo>
                  <a:cubicBezTo>
                    <a:pt x="1471" y="4729"/>
                    <a:pt x="820" y="2423"/>
                    <a:pt x="803" y="1888"/>
                  </a:cubicBezTo>
                  <a:cubicBezTo>
                    <a:pt x="803" y="1353"/>
                    <a:pt x="836" y="0"/>
                    <a:pt x="8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3" name="Google Shape;4330;p60"/>
            <p:cNvSpPr/>
            <p:nvPr/>
          </p:nvSpPr>
          <p:spPr>
            <a:xfrm>
              <a:off x="2654346" y="3982980"/>
              <a:ext cx="48748" cy="26569"/>
            </a:xfrm>
            <a:custGeom>
              <a:avLst/>
              <a:gdLst/>
              <a:ahLst/>
              <a:cxnLst/>
              <a:rect l="l" t="t" r="r" b="b"/>
              <a:pathLst>
                <a:path w="1521" h="829" extrusionOk="0">
                  <a:moveTo>
                    <a:pt x="1516" y="1"/>
                  </a:moveTo>
                  <a:cubicBezTo>
                    <a:pt x="1495" y="1"/>
                    <a:pt x="1444" y="80"/>
                    <a:pt x="1337" y="186"/>
                  </a:cubicBezTo>
                  <a:cubicBezTo>
                    <a:pt x="1053" y="504"/>
                    <a:pt x="685" y="704"/>
                    <a:pt x="268" y="771"/>
                  </a:cubicBezTo>
                  <a:cubicBezTo>
                    <a:pt x="101" y="805"/>
                    <a:pt x="0" y="805"/>
                    <a:pt x="0" y="805"/>
                  </a:cubicBezTo>
                  <a:cubicBezTo>
                    <a:pt x="71" y="817"/>
                    <a:pt x="134" y="828"/>
                    <a:pt x="194" y="828"/>
                  </a:cubicBezTo>
                  <a:cubicBezTo>
                    <a:pt x="219" y="828"/>
                    <a:pt x="243" y="826"/>
                    <a:pt x="268" y="821"/>
                  </a:cubicBezTo>
                  <a:cubicBezTo>
                    <a:pt x="702" y="771"/>
                    <a:pt x="1103" y="554"/>
                    <a:pt x="1370" y="220"/>
                  </a:cubicBezTo>
                  <a:cubicBezTo>
                    <a:pt x="1437" y="153"/>
                    <a:pt x="1487" y="86"/>
                    <a:pt x="1521" y="3"/>
                  </a:cubicBezTo>
                  <a:cubicBezTo>
                    <a:pt x="1519" y="1"/>
                    <a:pt x="1518" y="1"/>
                    <a:pt x="15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4" name="Google Shape;4331;p60"/>
            <p:cNvSpPr/>
            <p:nvPr/>
          </p:nvSpPr>
          <p:spPr>
            <a:xfrm>
              <a:off x="2665596" y="4008203"/>
              <a:ext cx="5929" cy="13429"/>
            </a:xfrm>
            <a:custGeom>
              <a:avLst/>
              <a:gdLst/>
              <a:ahLst/>
              <a:cxnLst/>
              <a:rect l="l" t="t" r="r" b="b"/>
              <a:pathLst>
                <a:path w="185" h="419" extrusionOk="0">
                  <a:moveTo>
                    <a:pt x="17" y="1"/>
                  </a:moveTo>
                  <a:cubicBezTo>
                    <a:pt x="0" y="18"/>
                    <a:pt x="17" y="101"/>
                    <a:pt x="50" y="218"/>
                  </a:cubicBezTo>
                  <a:cubicBezTo>
                    <a:pt x="101" y="335"/>
                    <a:pt x="151" y="419"/>
                    <a:pt x="167" y="419"/>
                  </a:cubicBezTo>
                  <a:cubicBezTo>
                    <a:pt x="184" y="402"/>
                    <a:pt x="167" y="318"/>
                    <a:pt x="117" y="201"/>
                  </a:cubicBezTo>
                  <a:cubicBezTo>
                    <a:pt x="67" y="85"/>
                    <a:pt x="34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5" name="Google Shape;4332;p60"/>
            <p:cNvSpPr/>
            <p:nvPr/>
          </p:nvSpPr>
          <p:spPr>
            <a:xfrm>
              <a:off x="2682710" y="4001793"/>
              <a:ext cx="7532" cy="12884"/>
            </a:xfrm>
            <a:custGeom>
              <a:avLst/>
              <a:gdLst/>
              <a:ahLst/>
              <a:cxnLst/>
              <a:rect l="l" t="t" r="r" b="b"/>
              <a:pathLst>
                <a:path w="235" h="402" extrusionOk="0">
                  <a:moveTo>
                    <a:pt x="18" y="0"/>
                  </a:moveTo>
                  <a:cubicBezTo>
                    <a:pt x="1" y="0"/>
                    <a:pt x="34" y="101"/>
                    <a:pt x="84" y="218"/>
                  </a:cubicBezTo>
                  <a:cubicBezTo>
                    <a:pt x="135" y="318"/>
                    <a:pt x="201" y="401"/>
                    <a:pt x="218" y="401"/>
                  </a:cubicBezTo>
                  <a:cubicBezTo>
                    <a:pt x="235" y="385"/>
                    <a:pt x="201" y="285"/>
                    <a:pt x="151" y="184"/>
                  </a:cubicBezTo>
                  <a:cubicBezTo>
                    <a:pt x="84" y="67"/>
                    <a:pt x="34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6" name="Google Shape;4333;p60"/>
            <p:cNvSpPr/>
            <p:nvPr/>
          </p:nvSpPr>
          <p:spPr>
            <a:xfrm>
              <a:off x="2697710" y="3989999"/>
              <a:ext cx="8077" cy="12884"/>
            </a:xfrm>
            <a:custGeom>
              <a:avLst/>
              <a:gdLst/>
              <a:ahLst/>
              <a:cxnLst/>
              <a:rect l="l" t="t" r="r" b="b"/>
              <a:pathLst>
                <a:path w="252" h="402" extrusionOk="0">
                  <a:moveTo>
                    <a:pt x="17" y="1"/>
                  </a:moveTo>
                  <a:cubicBezTo>
                    <a:pt x="1" y="18"/>
                    <a:pt x="34" y="101"/>
                    <a:pt x="101" y="218"/>
                  </a:cubicBezTo>
                  <a:cubicBezTo>
                    <a:pt x="151" y="318"/>
                    <a:pt x="218" y="402"/>
                    <a:pt x="235" y="402"/>
                  </a:cubicBezTo>
                  <a:cubicBezTo>
                    <a:pt x="251" y="385"/>
                    <a:pt x="218" y="302"/>
                    <a:pt x="151" y="185"/>
                  </a:cubicBezTo>
                  <a:cubicBezTo>
                    <a:pt x="84" y="84"/>
                    <a:pt x="34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7" name="Google Shape;4334;p60"/>
            <p:cNvSpPr/>
            <p:nvPr/>
          </p:nvSpPr>
          <p:spPr>
            <a:xfrm>
              <a:off x="2595438" y="3808916"/>
              <a:ext cx="78202" cy="169929"/>
            </a:xfrm>
            <a:custGeom>
              <a:avLst/>
              <a:gdLst/>
              <a:ahLst/>
              <a:cxnLst/>
              <a:rect l="l" t="t" r="r" b="b"/>
              <a:pathLst>
                <a:path w="2440" h="5302" extrusionOk="0">
                  <a:moveTo>
                    <a:pt x="2022" y="1"/>
                  </a:moveTo>
                  <a:cubicBezTo>
                    <a:pt x="1942" y="1"/>
                    <a:pt x="1867" y="32"/>
                    <a:pt x="1822" y="104"/>
                  </a:cubicBezTo>
                  <a:lnTo>
                    <a:pt x="1688" y="170"/>
                  </a:lnTo>
                  <a:cubicBezTo>
                    <a:pt x="1187" y="1073"/>
                    <a:pt x="1404" y="2259"/>
                    <a:pt x="819" y="3111"/>
                  </a:cubicBezTo>
                  <a:cubicBezTo>
                    <a:pt x="585" y="3445"/>
                    <a:pt x="251" y="3713"/>
                    <a:pt x="117" y="4114"/>
                  </a:cubicBezTo>
                  <a:cubicBezTo>
                    <a:pt x="0" y="4414"/>
                    <a:pt x="67" y="4765"/>
                    <a:pt x="268" y="5033"/>
                  </a:cubicBezTo>
                  <a:cubicBezTo>
                    <a:pt x="432" y="5208"/>
                    <a:pt x="653" y="5302"/>
                    <a:pt x="880" y="5302"/>
                  </a:cubicBezTo>
                  <a:cubicBezTo>
                    <a:pt x="977" y="5302"/>
                    <a:pt x="1075" y="5285"/>
                    <a:pt x="1170" y="5250"/>
                  </a:cubicBezTo>
                  <a:cubicBezTo>
                    <a:pt x="1387" y="5150"/>
                    <a:pt x="1554" y="4966"/>
                    <a:pt x="1655" y="4732"/>
                  </a:cubicBezTo>
                  <a:cubicBezTo>
                    <a:pt x="1738" y="4498"/>
                    <a:pt x="1805" y="4264"/>
                    <a:pt x="1838" y="4030"/>
                  </a:cubicBezTo>
                  <a:cubicBezTo>
                    <a:pt x="2022" y="2961"/>
                    <a:pt x="2206" y="1891"/>
                    <a:pt x="2390" y="822"/>
                  </a:cubicBezTo>
                  <a:cubicBezTo>
                    <a:pt x="2440" y="622"/>
                    <a:pt x="2440" y="388"/>
                    <a:pt x="2356" y="187"/>
                  </a:cubicBezTo>
                  <a:cubicBezTo>
                    <a:pt x="2285" y="75"/>
                    <a:pt x="2146" y="1"/>
                    <a:pt x="20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8" name="Google Shape;4335;p60"/>
            <p:cNvSpPr/>
            <p:nvPr/>
          </p:nvSpPr>
          <p:spPr>
            <a:xfrm>
              <a:off x="2646302" y="3819172"/>
              <a:ext cx="6987" cy="156404"/>
            </a:xfrm>
            <a:custGeom>
              <a:avLst/>
              <a:gdLst/>
              <a:ahLst/>
              <a:cxnLst/>
              <a:rect l="l" t="t" r="r" b="b"/>
              <a:pathLst>
                <a:path w="218" h="4880" extrusionOk="0">
                  <a:moveTo>
                    <a:pt x="218" y="1"/>
                  </a:moveTo>
                  <a:lnTo>
                    <a:pt x="218" y="1"/>
                  </a:lnTo>
                  <a:cubicBezTo>
                    <a:pt x="201" y="68"/>
                    <a:pt x="185" y="135"/>
                    <a:pt x="185" y="185"/>
                  </a:cubicBezTo>
                  <a:cubicBezTo>
                    <a:pt x="168" y="318"/>
                    <a:pt x="151" y="485"/>
                    <a:pt x="118" y="719"/>
                  </a:cubicBezTo>
                  <a:cubicBezTo>
                    <a:pt x="84" y="1154"/>
                    <a:pt x="34" y="1755"/>
                    <a:pt x="17" y="2440"/>
                  </a:cubicBezTo>
                  <a:cubicBezTo>
                    <a:pt x="1" y="3109"/>
                    <a:pt x="17" y="3727"/>
                    <a:pt x="51" y="4161"/>
                  </a:cubicBezTo>
                  <a:cubicBezTo>
                    <a:pt x="51" y="4379"/>
                    <a:pt x="68" y="4562"/>
                    <a:pt x="84" y="4679"/>
                  </a:cubicBezTo>
                  <a:cubicBezTo>
                    <a:pt x="84" y="4746"/>
                    <a:pt x="84" y="4813"/>
                    <a:pt x="101" y="4880"/>
                  </a:cubicBezTo>
                  <a:cubicBezTo>
                    <a:pt x="118" y="4813"/>
                    <a:pt x="118" y="4746"/>
                    <a:pt x="101" y="4679"/>
                  </a:cubicBezTo>
                  <a:cubicBezTo>
                    <a:pt x="101" y="4546"/>
                    <a:pt x="101" y="4379"/>
                    <a:pt x="84" y="4161"/>
                  </a:cubicBezTo>
                  <a:cubicBezTo>
                    <a:pt x="68" y="3727"/>
                    <a:pt x="68" y="3109"/>
                    <a:pt x="84" y="2440"/>
                  </a:cubicBezTo>
                  <a:cubicBezTo>
                    <a:pt x="101" y="1772"/>
                    <a:pt x="134" y="1154"/>
                    <a:pt x="168" y="719"/>
                  </a:cubicBezTo>
                  <a:cubicBezTo>
                    <a:pt x="185" y="502"/>
                    <a:pt x="201" y="335"/>
                    <a:pt x="201" y="201"/>
                  </a:cubicBezTo>
                  <a:cubicBezTo>
                    <a:pt x="218" y="135"/>
                    <a:pt x="218" y="68"/>
                    <a:pt x="2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9" name="Google Shape;4336;p60"/>
            <p:cNvSpPr/>
            <p:nvPr/>
          </p:nvSpPr>
          <p:spPr>
            <a:xfrm>
              <a:off x="2599188" y="3943430"/>
              <a:ext cx="39646" cy="28941"/>
            </a:xfrm>
            <a:custGeom>
              <a:avLst/>
              <a:gdLst/>
              <a:ahLst/>
              <a:cxnLst/>
              <a:rect l="l" t="t" r="r" b="b"/>
              <a:pathLst>
                <a:path w="1237" h="903" extrusionOk="0">
                  <a:moveTo>
                    <a:pt x="0" y="0"/>
                  </a:moveTo>
                  <a:lnTo>
                    <a:pt x="0" y="0"/>
                  </a:lnTo>
                  <a:cubicBezTo>
                    <a:pt x="17" y="84"/>
                    <a:pt x="51" y="151"/>
                    <a:pt x="101" y="217"/>
                  </a:cubicBezTo>
                  <a:cubicBezTo>
                    <a:pt x="301" y="552"/>
                    <a:pt x="635" y="786"/>
                    <a:pt x="1003" y="869"/>
                  </a:cubicBezTo>
                  <a:cubicBezTo>
                    <a:pt x="1086" y="903"/>
                    <a:pt x="1170" y="903"/>
                    <a:pt x="1237" y="903"/>
                  </a:cubicBezTo>
                  <a:cubicBezTo>
                    <a:pt x="719" y="786"/>
                    <a:pt x="268" y="46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0" name="Google Shape;4337;p60"/>
            <p:cNvSpPr/>
            <p:nvPr/>
          </p:nvSpPr>
          <p:spPr>
            <a:xfrm>
              <a:off x="2608835" y="3965288"/>
              <a:ext cx="11282" cy="8686"/>
            </a:xfrm>
            <a:custGeom>
              <a:avLst/>
              <a:gdLst/>
              <a:ahLst/>
              <a:cxnLst/>
              <a:rect l="l" t="t" r="r" b="b"/>
              <a:pathLst>
                <a:path w="352" h="271" extrusionOk="0">
                  <a:moveTo>
                    <a:pt x="330" y="0"/>
                  </a:moveTo>
                  <a:cubicBezTo>
                    <a:pt x="312" y="0"/>
                    <a:pt x="238" y="46"/>
                    <a:pt x="151" y="104"/>
                  </a:cubicBezTo>
                  <a:cubicBezTo>
                    <a:pt x="67" y="187"/>
                    <a:pt x="0" y="254"/>
                    <a:pt x="0" y="271"/>
                  </a:cubicBezTo>
                  <a:cubicBezTo>
                    <a:pt x="17" y="271"/>
                    <a:pt x="100" y="237"/>
                    <a:pt x="184" y="154"/>
                  </a:cubicBezTo>
                  <a:cubicBezTo>
                    <a:pt x="284" y="87"/>
                    <a:pt x="351" y="20"/>
                    <a:pt x="334" y="3"/>
                  </a:cubicBezTo>
                  <a:cubicBezTo>
                    <a:pt x="334" y="1"/>
                    <a:pt x="333" y="0"/>
                    <a:pt x="3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1" name="Google Shape;4338;p60"/>
            <p:cNvSpPr/>
            <p:nvPr/>
          </p:nvSpPr>
          <p:spPr>
            <a:xfrm>
              <a:off x="2598643" y="3953462"/>
              <a:ext cx="6474" cy="6698"/>
            </a:xfrm>
            <a:custGeom>
              <a:avLst/>
              <a:gdLst/>
              <a:ahLst/>
              <a:cxnLst/>
              <a:rect l="l" t="t" r="r" b="b"/>
              <a:pathLst>
                <a:path w="202" h="209" extrusionOk="0">
                  <a:moveTo>
                    <a:pt x="179" y="0"/>
                  </a:moveTo>
                  <a:cubicBezTo>
                    <a:pt x="161" y="0"/>
                    <a:pt x="109" y="30"/>
                    <a:pt x="68" y="72"/>
                  </a:cubicBezTo>
                  <a:cubicBezTo>
                    <a:pt x="17" y="138"/>
                    <a:pt x="1" y="205"/>
                    <a:pt x="17" y="205"/>
                  </a:cubicBezTo>
                  <a:cubicBezTo>
                    <a:pt x="20" y="207"/>
                    <a:pt x="22" y="208"/>
                    <a:pt x="25" y="208"/>
                  </a:cubicBezTo>
                  <a:cubicBezTo>
                    <a:pt x="43" y="208"/>
                    <a:pt x="74" y="165"/>
                    <a:pt x="118" y="122"/>
                  </a:cubicBezTo>
                  <a:cubicBezTo>
                    <a:pt x="151" y="72"/>
                    <a:pt x="201" y="21"/>
                    <a:pt x="184" y="5"/>
                  </a:cubicBezTo>
                  <a:cubicBezTo>
                    <a:pt x="184" y="2"/>
                    <a:pt x="182" y="0"/>
                    <a:pt x="1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2" name="Google Shape;4339;p60"/>
            <p:cNvSpPr/>
            <p:nvPr/>
          </p:nvSpPr>
          <p:spPr>
            <a:xfrm>
              <a:off x="2643641" y="3800455"/>
              <a:ext cx="34838" cy="24582"/>
            </a:xfrm>
            <a:custGeom>
              <a:avLst/>
              <a:gdLst/>
              <a:ahLst/>
              <a:cxnLst/>
              <a:rect l="l" t="t" r="r" b="b"/>
              <a:pathLst>
                <a:path w="1087" h="767" extrusionOk="0">
                  <a:moveTo>
                    <a:pt x="67" y="0"/>
                  </a:moveTo>
                  <a:cubicBezTo>
                    <a:pt x="67" y="0"/>
                    <a:pt x="50" y="17"/>
                    <a:pt x="34" y="67"/>
                  </a:cubicBezTo>
                  <a:cubicBezTo>
                    <a:pt x="0" y="150"/>
                    <a:pt x="0" y="217"/>
                    <a:pt x="17" y="301"/>
                  </a:cubicBezTo>
                  <a:cubicBezTo>
                    <a:pt x="17" y="418"/>
                    <a:pt x="67" y="518"/>
                    <a:pt x="151" y="602"/>
                  </a:cubicBezTo>
                  <a:cubicBezTo>
                    <a:pt x="261" y="712"/>
                    <a:pt x="403" y="767"/>
                    <a:pt x="543" y="767"/>
                  </a:cubicBezTo>
                  <a:cubicBezTo>
                    <a:pt x="678" y="767"/>
                    <a:pt x="813" y="717"/>
                    <a:pt x="919" y="618"/>
                  </a:cubicBezTo>
                  <a:cubicBezTo>
                    <a:pt x="1003" y="535"/>
                    <a:pt x="1053" y="418"/>
                    <a:pt x="1070" y="301"/>
                  </a:cubicBezTo>
                  <a:cubicBezTo>
                    <a:pt x="1086" y="234"/>
                    <a:pt x="1070" y="150"/>
                    <a:pt x="1053" y="84"/>
                  </a:cubicBezTo>
                  <a:cubicBezTo>
                    <a:pt x="1036" y="34"/>
                    <a:pt x="1019" y="0"/>
                    <a:pt x="1019" y="0"/>
                  </a:cubicBezTo>
                  <a:lnTo>
                    <a:pt x="1019" y="0"/>
                  </a:lnTo>
                  <a:cubicBezTo>
                    <a:pt x="1036" y="100"/>
                    <a:pt x="1053" y="201"/>
                    <a:pt x="1036" y="301"/>
                  </a:cubicBezTo>
                  <a:cubicBezTo>
                    <a:pt x="1003" y="401"/>
                    <a:pt x="953" y="501"/>
                    <a:pt x="886" y="568"/>
                  </a:cubicBezTo>
                  <a:cubicBezTo>
                    <a:pt x="786" y="660"/>
                    <a:pt x="660" y="706"/>
                    <a:pt x="537" y="706"/>
                  </a:cubicBezTo>
                  <a:cubicBezTo>
                    <a:pt x="414" y="706"/>
                    <a:pt x="293" y="660"/>
                    <a:pt x="201" y="568"/>
                  </a:cubicBezTo>
                  <a:cubicBezTo>
                    <a:pt x="117" y="485"/>
                    <a:pt x="67" y="401"/>
                    <a:pt x="50" y="284"/>
                  </a:cubicBezTo>
                  <a:cubicBezTo>
                    <a:pt x="34" y="201"/>
                    <a:pt x="50" y="100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3" name="Google Shape;4340;p60"/>
            <p:cNvSpPr/>
            <p:nvPr/>
          </p:nvSpPr>
          <p:spPr>
            <a:xfrm>
              <a:off x="2656493" y="3800968"/>
              <a:ext cx="11794" cy="21474"/>
            </a:xfrm>
            <a:custGeom>
              <a:avLst/>
              <a:gdLst/>
              <a:ahLst/>
              <a:cxnLst/>
              <a:rect l="l" t="t" r="r" b="b"/>
              <a:pathLst>
                <a:path w="368" h="670" extrusionOk="0">
                  <a:moveTo>
                    <a:pt x="0" y="1"/>
                  </a:moveTo>
                  <a:cubicBezTo>
                    <a:pt x="167" y="185"/>
                    <a:pt x="301" y="418"/>
                    <a:pt x="351" y="669"/>
                  </a:cubicBezTo>
                  <a:cubicBezTo>
                    <a:pt x="368" y="402"/>
                    <a:pt x="234" y="1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4" name="Google Shape;4341;p60"/>
            <p:cNvSpPr/>
            <p:nvPr/>
          </p:nvSpPr>
          <p:spPr>
            <a:xfrm>
              <a:off x="2648994" y="3366466"/>
              <a:ext cx="97496" cy="189351"/>
            </a:xfrm>
            <a:custGeom>
              <a:avLst/>
              <a:gdLst/>
              <a:ahLst/>
              <a:cxnLst/>
              <a:rect l="l" t="t" r="r" b="b"/>
              <a:pathLst>
                <a:path w="3042" h="5908" extrusionOk="0">
                  <a:moveTo>
                    <a:pt x="1004" y="0"/>
                  </a:moveTo>
                  <a:cubicBezTo>
                    <a:pt x="502" y="0"/>
                    <a:pt x="81" y="398"/>
                    <a:pt x="50" y="926"/>
                  </a:cubicBezTo>
                  <a:cubicBezTo>
                    <a:pt x="0" y="1528"/>
                    <a:pt x="0" y="2146"/>
                    <a:pt x="50" y="2747"/>
                  </a:cubicBezTo>
                  <a:cubicBezTo>
                    <a:pt x="201" y="3683"/>
                    <a:pt x="919" y="3800"/>
                    <a:pt x="919" y="3800"/>
                  </a:cubicBezTo>
                  <a:cubicBezTo>
                    <a:pt x="919" y="3800"/>
                    <a:pt x="936" y="4385"/>
                    <a:pt x="936" y="4936"/>
                  </a:cubicBezTo>
                  <a:cubicBezTo>
                    <a:pt x="953" y="5471"/>
                    <a:pt x="1404" y="5905"/>
                    <a:pt x="1955" y="5905"/>
                  </a:cubicBezTo>
                  <a:cubicBezTo>
                    <a:pt x="1975" y="5907"/>
                    <a:pt x="1995" y="5907"/>
                    <a:pt x="2015" y="5907"/>
                  </a:cubicBezTo>
                  <a:cubicBezTo>
                    <a:pt x="2523" y="5907"/>
                    <a:pt x="2942" y="5501"/>
                    <a:pt x="2974" y="4986"/>
                  </a:cubicBezTo>
                  <a:lnTo>
                    <a:pt x="3025" y="508"/>
                  </a:lnTo>
                  <a:lnTo>
                    <a:pt x="3041" y="208"/>
                  </a:lnTo>
                  <a:lnTo>
                    <a:pt x="1120" y="7"/>
                  </a:lnTo>
                  <a:cubicBezTo>
                    <a:pt x="1081" y="2"/>
                    <a:pt x="1042" y="0"/>
                    <a:pt x="100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5" name="Google Shape;4342;p60"/>
            <p:cNvSpPr/>
            <p:nvPr/>
          </p:nvSpPr>
          <p:spPr>
            <a:xfrm>
              <a:off x="2657006" y="3410599"/>
              <a:ext cx="7532" cy="7532"/>
            </a:xfrm>
            <a:custGeom>
              <a:avLst/>
              <a:gdLst/>
              <a:ahLst/>
              <a:cxnLst/>
              <a:rect l="l" t="t" r="r" b="b"/>
              <a:pathLst>
                <a:path w="235" h="235" extrusionOk="0">
                  <a:moveTo>
                    <a:pt x="135" y="0"/>
                  </a:moveTo>
                  <a:cubicBezTo>
                    <a:pt x="68" y="0"/>
                    <a:pt x="1" y="50"/>
                    <a:pt x="1" y="117"/>
                  </a:cubicBezTo>
                  <a:cubicBezTo>
                    <a:pt x="1" y="167"/>
                    <a:pt x="51" y="234"/>
                    <a:pt x="118" y="234"/>
                  </a:cubicBezTo>
                  <a:cubicBezTo>
                    <a:pt x="185" y="234"/>
                    <a:pt x="235" y="184"/>
                    <a:pt x="235" y="117"/>
                  </a:cubicBezTo>
                  <a:cubicBezTo>
                    <a:pt x="235" y="50"/>
                    <a:pt x="185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6" name="Google Shape;4343;p60"/>
            <p:cNvSpPr/>
            <p:nvPr/>
          </p:nvSpPr>
          <p:spPr>
            <a:xfrm>
              <a:off x="2655404" y="3404702"/>
              <a:ext cx="15576" cy="3878"/>
            </a:xfrm>
            <a:custGeom>
              <a:avLst/>
              <a:gdLst/>
              <a:ahLst/>
              <a:cxnLst/>
              <a:rect l="l" t="t" r="r" b="b"/>
              <a:pathLst>
                <a:path w="486" h="121" extrusionOk="0">
                  <a:moveTo>
                    <a:pt x="235" y="0"/>
                  </a:moveTo>
                  <a:cubicBezTo>
                    <a:pt x="168" y="0"/>
                    <a:pt x="118" y="17"/>
                    <a:pt x="51" y="51"/>
                  </a:cubicBezTo>
                  <a:cubicBezTo>
                    <a:pt x="18" y="84"/>
                    <a:pt x="1" y="117"/>
                    <a:pt x="18" y="117"/>
                  </a:cubicBezTo>
                  <a:cubicBezTo>
                    <a:pt x="18" y="119"/>
                    <a:pt x="19" y="120"/>
                    <a:pt x="21" y="120"/>
                  </a:cubicBezTo>
                  <a:cubicBezTo>
                    <a:pt x="40" y="120"/>
                    <a:pt x="133" y="67"/>
                    <a:pt x="251" y="67"/>
                  </a:cubicBezTo>
                  <a:cubicBezTo>
                    <a:pt x="355" y="67"/>
                    <a:pt x="446" y="120"/>
                    <a:pt x="477" y="120"/>
                  </a:cubicBezTo>
                  <a:cubicBezTo>
                    <a:pt x="481" y="120"/>
                    <a:pt x="484" y="119"/>
                    <a:pt x="485" y="117"/>
                  </a:cubicBezTo>
                  <a:cubicBezTo>
                    <a:pt x="485" y="117"/>
                    <a:pt x="469" y="84"/>
                    <a:pt x="435" y="51"/>
                  </a:cubicBezTo>
                  <a:cubicBezTo>
                    <a:pt x="368" y="17"/>
                    <a:pt x="302" y="0"/>
                    <a:pt x="2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7" name="Google Shape;4344;p60"/>
            <p:cNvSpPr/>
            <p:nvPr/>
          </p:nvSpPr>
          <p:spPr>
            <a:xfrm>
              <a:off x="2696107" y="3410599"/>
              <a:ext cx="7532" cy="7532"/>
            </a:xfrm>
            <a:custGeom>
              <a:avLst/>
              <a:gdLst/>
              <a:ahLst/>
              <a:cxnLst/>
              <a:rect l="l" t="t" r="r" b="b"/>
              <a:pathLst>
                <a:path w="235" h="235" extrusionOk="0">
                  <a:moveTo>
                    <a:pt x="118" y="0"/>
                  </a:moveTo>
                  <a:cubicBezTo>
                    <a:pt x="51" y="0"/>
                    <a:pt x="1" y="50"/>
                    <a:pt x="1" y="117"/>
                  </a:cubicBezTo>
                  <a:cubicBezTo>
                    <a:pt x="1" y="167"/>
                    <a:pt x="51" y="234"/>
                    <a:pt x="118" y="234"/>
                  </a:cubicBezTo>
                  <a:cubicBezTo>
                    <a:pt x="168" y="234"/>
                    <a:pt x="235" y="184"/>
                    <a:pt x="235" y="117"/>
                  </a:cubicBezTo>
                  <a:cubicBezTo>
                    <a:pt x="235" y="50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8" name="Google Shape;4345;p60"/>
            <p:cNvSpPr/>
            <p:nvPr/>
          </p:nvSpPr>
          <p:spPr>
            <a:xfrm>
              <a:off x="2695562" y="3405247"/>
              <a:ext cx="15576" cy="4295"/>
            </a:xfrm>
            <a:custGeom>
              <a:avLst/>
              <a:gdLst/>
              <a:ahLst/>
              <a:cxnLst/>
              <a:rect l="l" t="t" r="r" b="b"/>
              <a:pathLst>
                <a:path w="486" h="134" extrusionOk="0">
                  <a:moveTo>
                    <a:pt x="252" y="0"/>
                  </a:moveTo>
                  <a:cubicBezTo>
                    <a:pt x="185" y="0"/>
                    <a:pt x="118" y="17"/>
                    <a:pt x="68" y="67"/>
                  </a:cubicBezTo>
                  <a:cubicBezTo>
                    <a:pt x="18" y="84"/>
                    <a:pt x="1" y="117"/>
                    <a:pt x="18" y="134"/>
                  </a:cubicBezTo>
                  <a:cubicBezTo>
                    <a:pt x="34" y="134"/>
                    <a:pt x="118" y="67"/>
                    <a:pt x="252" y="67"/>
                  </a:cubicBezTo>
                  <a:cubicBezTo>
                    <a:pt x="356" y="67"/>
                    <a:pt x="446" y="120"/>
                    <a:pt x="477" y="120"/>
                  </a:cubicBezTo>
                  <a:cubicBezTo>
                    <a:pt x="481" y="120"/>
                    <a:pt x="484" y="119"/>
                    <a:pt x="486" y="117"/>
                  </a:cubicBezTo>
                  <a:cubicBezTo>
                    <a:pt x="486" y="117"/>
                    <a:pt x="469" y="84"/>
                    <a:pt x="435" y="67"/>
                  </a:cubicBezTo>
                  <a:cubicBezTo>
                    <a:pt x="385" y="17"/>
                    <a:pt x="318" y="0"/>
                    <a:pt x="2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9" name="Google Shape;4346;p60"/>
            <p:cNvSpPr/>
            <p:nvPr/>
          </p:nvSpPr>
          <p:spPr>
            <a:xfrm>
              <a:off x="2670403" y="3405759"/>
              <a:ext cx="12339" cy="34197"/>
            </a:xfrm>
            <a:custGeom>
              <a:avLst/>
              <a:gdLst/>
              <a:ahLst/>
              <a:cxnLst/>
              <a:rect l="l" t="t" r="r" b="b"/>
              <a:pathLst>
                <a:path w="385" h="1067" extrusionOk="0">
                  <a:moveTo>
                    <a:pt x="385" y="1"/>
                  </a:moveTo>
                  <a:cubicBezTo>
                    <a:pt x="285" y="201"/>
                    <a:pt x="201" y="402"/>
                    <a:pt x="118" y="619"/>
                  </a:cubicBezTo>
                  <a:cubicBezTo>
                    <a:pt x="84" y="719"/>
                    <a:pt x="67" y="803"/>
                    <a:pt x="34" y="870"/>
                  </a:cubicBezTo>
                  <a:cubicBezTo>
                    <a:pt x="17" y="920"/>
                    <a:pt x="1" y="953"/>
                    <a:pt x="17" y="1003"/>
                  </a:cubicBezTo>
                  <a:cubicBezTo>
                    <a:pt x="17" y="1020"/>
                    <a:pt x="51" y="1037"/>
                    <a:pt x="67" y="1054"/>
                  </a:cubicBezTo>
                  <a:lnTo>
                    <a:pt x="118" y="1054"/>
                  </a:lnTo>
                  <a:cubicBezTo>
                    <a:pt x="159" y="1062"/>
                    <a:pt x="197" y="1066"/>
                    <a:pt x="232" y="1066"/>
                  </a:cubicBezTo>
                  <a:cubicBezTo>
                    <a:pt x="268" y="1066"/>
                    <a:pt x="301" y="1062"/>
                    <a:pt x="335" y="1054"/>
                  </a:cubicBezTo>
                  <a:cubicBezTo>
                    <a:pt x="268" y="1037"/>
                    <a:pt x="201" y="1020"/>
                    <a:pt x="134" y="1020"/>
                  </a:cubicBezTo>
                  <a:cubicBezTo>
                    <a:pt x="101" y="1020"/>
                    <a:pt x="67" y="1020"/>
                    <a:pt x="51" y="987"/>
                  </a:cubicBezTo>
                  <a:cubicBezTo>
                    <a:pt x="51" y="953"/>
                    <a:pt x="67" y="920"/>
                    <a:pt x="84" y="886"/>
                  </a:cubicBezTo>
                  <a:lnTo>
                    <a:pt x="184" y="636"/>
                  </a:lnTo>
                  <a:cubicBezTo>
                    <a:pt x="268" y="435"/>
                    <a:pt x="335" y="218"/>
                    <a:pt x="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0" name="Google Shape;4347;p60"/>
            <p:cNvSpPr/>
            <p:nvPr/>
          </p:nvSpPr>
          <p:spPr>
            <a:xfrm>
              <a:off x="2678448" y="3477519"/>
              <a:ext cx="39646" cy="17948"/>
            </a:xfrm>
            <a:custGeom>
              <a:avLst/>
              <a:gdLst/>
              <a:ahLst/>
              <a:cxnLst/>
              <a:rect l="l" t="t" r="r" b="b"/>
              <a:pathLst>
                <a:path w="1237" h="560" extrusionOk="0">
                  <a:moveTo>
                    <a:pt x="1237" y="1"/>
                  </a:moveTo>
                  <a:lnTo>
                    <a:pt x="1237" y="1"/>
                  </a:lnTo>
                  <a:cubicBezTo>
                    <a:pt x="869" y="235"/>
                    <a:pt x="435" y="335"/>
                    <a:pt x="0" y="335"/>
                  </a:cubicBezTo>
                  <a:lnTo>
                    <a:pt x="17" y="552"/>
                  </a:lnTo>
                  <a:cubicBezTo>
                    <a:pt x="74" y="557"/>
                    <a:pt x="128" y="560"/>
                    <a:pt x="180" y="560"/>
                  </a:cubicBezTo>
                  <a:cubicBezTo>
                    <a:pt x="972" y="560"/>
                    <a:pt x="1237" y="1"/>
                    <a:pt x="123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1" name="Google Shape;4348;p60"/>
            <p:cNvSpPr/>
            <p:nvPr/>
          </p:nvSpPr>
          <p:spPr>
            <a:xfrm>
              <a:off x="2701460" y="3358838"/>
              <a:ext cx="57337" cy="150314"/>
            </a:xfrm>
            <a:custGeom>
              <a:avLst/>
              <a:gdLst/>
              <a:ahLst/>
              <a:cxnLst/>
              <a:rect l="l" t="t" r="r" b="b"/>
              <a:pathLst>
                <a:path w="1789" h="4690" extrusionOk="0">
                  <a:moveTo>
                    <a:pt x="595" y="1"/>
                  </a:moveTo>
                  <a:cubicBezTo>
                    <a:pt x="542" y="1"/>
                    <a:pt x="489" y="4"/>
                    <a:pt x="435" y="11"/>
                  </a:cubicBezTo>
                  <a:cubicBezTo>
                    <a:pt x="285" y="11"/>
                    <a:pt x="134" y="78"/>
                    <a:pt x="51" y="212"/>
                  </a:cubicBezTo>
                  <a:cubicBezTo>
                    <a:pt x="1" y="329"/>
                    <a:pt x="17" y="462"/>
                    <a:pt x="84" y="579"/>
                  </a:cubicBezTo>
                  <a:cubicBezTo>
                    <a:pt x="168" y="746"/>
                    <a:pt x="285" y="880"/>
                    <a:pt x="418" y="1014"/>
                  </a:cubicBezTo>
                  <a:cubicBezTo>
                    <a:pt x="485" y="1064"/>
                    <a:pt x="535" y="1131"/>
                    <a:pt x="569" y="1198"/>
                  </a:cubicBezTo>
                  <a:cubicBezTo>
                    <a:pt x="602" y="1331"/>
                    <a:pt x="569" y="1448"/>
                    <a:pt x="519" y="1548"/>
                  </a:cubicBezTo>
                  <a:cubicBezTo>
                    <a:pt x="435" y="1749"/>
                    <a:pt x="385" y="1983"/>
                    <a:pt x="402" y="2200"/>
                  </a:cubicBezTo>
                  <a:cubicBezTo>
                    <a:pt x="402" y="2417"/>
                    <a:pt x="502" y="2618"/>
                    <a:pt x="669" y="2785"/>
                  </a:cubicBezTo>
                  <a:cubicBezTo>
                    <a:pt x="736" y="2835"/>
                    <a:pt x="803" y="2902"/>
                    <a:pt x="870" y="2985"/>
                  </a:cubicBezTo>
                  <a:cubicBezTo>
                    <a:pt x="903" y="3119"/>
                    <a:pt x="886" y="3253"/>
                    <a:pt x="836" y="3386"/>
                  </a:cubicBezTo>
                  <a:cubicBezTo>
                    <a:pt x="753" y="3654"/>
                    <a:pt x="753" y="3954"/>
                    <a:pt x="853" y="4239"/>
                  </a:cubicBezTo>
                  <a:cubicBezTo>
                    <a:pt x="953" y="4506"/>
                    <a:pt x="1287" y="4606"/>
                    <a:pt x="1555" y="4690"/>
                  </a:cubicBezTo>
                  <a:lnTo>
                    <a:pt x="1605" y="4406"/>
                  </a:lnTo>
                  <a:cubicBezTo>
                    <a:pt x="1789" y="3386"/>
                    <a:pt x="1738" y="2334"/>
                    <a:pt x="1705" y="1298"/>
                  </a:cubicBezTo>
                  <a:cubicBezTo>
                    <a:pt x="1688" y="964"/>
                    <a:pt x="1655" y="613"/>
                    <a:pt x="1454" y="345"/>
                  </a:cubicBezTo>
                  <a:cubicBezTo>
                    <a:pt x="1224" y="130"/>
                    <a:pt x="920" y="1"/>
                    <a:pt x="5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2" name="Google Shape;4349;p60"/>
            <p:cNvSpPr/>
            <p:nvPr/>
          </p:nvSpPr>
          <p:spPr>
            <a:xfrm>
              <a:off x="2637199" y="3356819"/>
              <a:ext cx="75542" cy="35928"/>
            </a:xfrm>
            <a:custGeom>
              <a:avLst/>
              <a:gdLst/>
              <a:ahLst/>
              <a:cxnLst/>
              <a:rect l="l" t="t" r="r" b="b"/>
              <a:pathLst>
                <a:path w="2357" h="1121" extrusionOk="0">
                  <a:moveTo>
                    <a:pt x="520" y="1"/>
                  </a:moveTo>
                  <a:cubicBezTo>
                    <a:pt x="492" y="1"/>
                    <a:pt x="465" y="3"/>
                    <a:pt x="435" y="7"/>
                  </a:cubicBezTo>
                  <a:cubicBezTo>
                    <a:pt x="285" y="7"/>
                    <a:pt x="151" y="74"/>
                    <a:pt x="51" y="191"/>
                  </a:cubicBezTo>
                  <a:cubicBezTo>
                    <a:pt x="1" y="258"/>
                    <a:pt x="1" y="342"/>
                    <a:pt x="68" y="408"/>
                  </a:cubicBezTo>
                  <a:cubicBezTo>
                    <a:pt x="118" y="442"/>
                    <a:pt x="168" y="459"/>
                    <a:pt x="218" y="492"/>
                  </a:cubicBezTo>
                  <a:cubicBezTo>
                    <a:pt x="268" y="525"/>
                    <a:pt x="318" y="559"/>
                    <a:pt x="352" y="609"/>
                  </a:cubicBezTo>
                  <a:cubicBezTo>
                    <a:pt x="385" y="626"/>
                    <a:pt x="402" y="659"/>
                    <a:pt x="435" y="676"/>
                  </a:cubicBezTo>
                  <a:cubicBezTo>
                    <a:pt x="435" y="692"/>
                    <a:pt x="435" y="692"/>
                    <a:pt x="452" y="709"/>
                  </a:cubicBezTo>
                  <a:lnTo>
                    <a:pt x="469" y="726"/>
                  </a:lnTo>
                  <a:lnTo>
                    <a:pt x="535" y="793"/>
                  </a:lnTo>
                  <a:cubicBezTo>
                    <a:pt x="602" y="843"/>
                    <a:pt x="669" y="893"/>
                    <a:pt x="736" y="943"/>
                  </a:cubicBezTo>
                  <a:cubicBezTo>
                    <a:pt x="836" y="1027"/>
                    <a:pt x="953" y="1077"/>
                    <a:pt x="1087" y="1093"/>
                  </a:cubicBezTo>
                  <a:cubicBezTo>
                    <a:pt x="1168" y="1111"/>
                    <a:pt x="1250" y="1120"/>
                    <a:pt x="1333" y="1120"/>
                  </a:cubicBezTo>
                  <a:cubicBezTo>
                    <a:pt x="1490" y="1120"/>
                    <a:pt x="1646" y="1087"/>
                    <a:pt x="1789" y="1010"/>
                  </a:cubicBezTo>
                  <a:cubicBezTo>
                    <a:pt x="1939" y="943"/>
                    <a:pt x="2073" y="843"/>
                    <a:pt x="2173" y="709"/>
                  </a:cubicBezTo>
                  <a:cubicBezTo>
                    <a:pt x="2323" y="492"/>
                    <a:pt x="2357" y="325"/>
                    <a:pt x="2273" y="225"/>
                  </a:cubicBezTo>
                  <a:cubicBezTo>
                    <a:pt x="2240" y="183"/>
                    <a:pt x="2177" y="166"/>
                    <a:pt x="2098" y="166"/>
                  </a:cubicBezTo>
                  <a:cubicBezTo>
                    <a:pt x="2018" y="166"/>
                    <a:pt x="1922" y="183"/>
                    <a:pt x="1822" y="208"/>
                  </a:cubicBezTo>
                  <a:cubicBezTo>
                    <a:pt x="1722" y="225"/>
                    <a:pt x="1621" y="241"/>
                    <a:pt x="1521" y="258"/>
                  </a:cubicBezTo>
                  <a:cubicBezTo>
                    <a:pt x="1479" y="266"/>
                    <a:pt x="1438" y="271"/>
                    <a:pt x="1396" y="271"/>
                  </a:cubicBezTo>
                  <a:cubicBezTo>
                    <a:pt x="1354" y="271"/>
                    <a:pt x="1312" y="266"/>
                    <a:pt x="1271" y="258"/>
                  </a:cubicBezTo>
                  <a:cubicBezTo>
                    <a:pt x="1237" y="241"/>
                    <a:pt x="1204" y="225"/>
                    <a:pt x="1170" y="208"/>
                  </a:cubicBezTo>
                  <a:cubicBezTo>
                    <a:pt x="1103" y="191"/>
                    <a:pt x="1053" y="158"/>
                    <a:pt x="970" y="124"/>
                  </a:cubicBezTo>
                  <a:cubicBezTo>
                    <a:pt x="936" y="108"/>
                    <a:pt x="886" y="91"/>
                    <a:pt x="853" y="74"/>
                  </a:cubicBezTo>
                  <a:cubicBezTo>
                    <a:pt x="836" y="58"/>
                    <a:pt x="803" y="58"/>
                    <a:pt x="786" y="41"/>
                  </a:cubicBezTo>
                  <a:cubicBezTo>
                    <a:pt x="769" y="41"/>
                    <a:pt x="736" y="24"/>
                    <a:pt x="719" y="24"/>
                  </a:cubicBezTo>
                  <a:cubicBezTo>
                    <a:pt x="648" y="12"/>
                    <a:pt x="586" y="1"/>
                    <a:pt x="5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3" name="Google Shape;4350;p60"/>
            <p:cNvSpPr/>
            <p:nvPr/>
          </p:nvSpPr>
          <p:spPr>
            <a:xfrm>
              <a:off x="2695050" y="3389991"/>
              <a:ext cx="18781" cy="5577"/>
            </a:xfrm>
            <a:custGeom>
              <a:avLst/>
              <a:gdLst/>
              <a:ahLst/>
              <a:cxnLst/>
              <a:rect l="l" t="t" r="r" b="b"/>
              <a:pathLst>
                <a:path w="586" h="174" extrusionOk="0">
                  <a:moveTo>
                    <a:pt x="264" y="1"/>
                  </a:moveTo>
                  <a:cubicBezTo>
                    <a:pt x="201" y="1"/>
                    <a:pt x="140" y="14"/>
                    <a:pt x="84" y="42"/>
                  </a:cubicBezTo>
                  <a:cubicBezTo>
                    <a:pt x="17" y="58"/>
                    <a:pt x="0" y="92"/>
                    <a:pt x="0" y="92"/>
                  </a:cubicBezTo>
                  <a:lnTo>
                    <a:pt x="0" y="109"/>
                  </a:lnTo>
                  <a:cubicBezTo>
                    <a:pt x="17" y="142"/>
                    <a:pt x="134" y="125"/>
                    <a:pt x="284" y="142"/>
                  </a:cubicBezTo>
                  <a:cubicBezTo>
                    <a:pt x="388" y="154"/>
                    <a:pt x="484" y="173"/>
                    <a:pt x="539" y="173"/>
                  </a:cubicBezTo>
                  <a:cubicBezTo>
                    <a:pt x="563" y="173"/>
                    <a:pt x="580" y="169"/>
                    <a:pt x="585" y="159"/>
                  </a:cubicBezTo>
                  <a:cubicBezTo>
                    <a:pt x="585" y="142"/>
                    <a:pt x="568" y="109"/>
                    <a:pt x="518" y="75"/>
                  </a:cubicBezTo>
                  <a:cubicBezTo>
                    <a:pt x="440" y="27"/>
                    <a:pt x="351" y="1"/>
                    <a:pt x="2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4" name="Google Shape;4351;p60"/>
            <p:cNvSpPr/>
            <p:nvPr/>
          </p:nvSpPr>
          <p:spPr>
            <a:xfrm>
              <a:off x="2657006" y="3392459"/>
              <a:ext cx="14519" cy="4711"/>
            </a:xfrm>
            <a:custGeom>
              <a:avLst/>
              <a:gdLst/>
              <a:ahLst/>
              <a:cxnLst/>
              <a:rect l="l" t="t" r="r" b="b"/>
              <a:pathLst>
                <a:path w="453" h="147" extrusionOk="0">
                  <a:moveTo>
                    <a:pt x="230" y="0"/>
                  </a:moveTo>
                  <a:cubicBezTo>
                    <a:pt x="166" y="0"/>
                    <a:pt x="104" y="21"/>
                    <a:pt x="51" y="65"/>
                  </a:cubicBezTo>
                  <a:cubicBezTo>
                    <a:pt x="18" y="82"/>
                    <a:pt x="1" y="115"/>
                    <a:pt x="1" y="132"/>
                  </a:cubicBezTo>
                  <a:cubicBezTo>
                    <a:pt x="12" y="143"/>
                    <a:pt x="29" y="147"/>
                    <a:pt x="50" y="147"/>
                  </a:cubicBezTo>
                  <a:cubicBezTo>
                    <a:pt x="92" y="147"/>
                    <a:pt x="151" y="132"/>
                    <a:pt x="218" y="132"/>
                  </a:cubicBezTo>
                  <a:cubicBezTo>
                    <a:pt x="245" y="128"/>
                    <a:pt x="269" y="127"/>
                    <a:pt x="292" y="127"/>
                  </a:cubicBezTo>
                  <a:cubicBezTo>
                    <a:pt x="333" y="127"/>
                    <a:pt x="366" y="131"/>
                    <a:pt x="391" y="131"/>
                  </a:cubicBezTo>
                  <a:cubicBezTo>
                    <a:pt x="414" y="131"/>
                    <a:pt x="429" y="127"/>
                    <a:pt x="435" y="115"/>
                  </a:cubicBezTo>
                  <a:cubicBezTo>
                    <a:pt x="452" y="98"/>
                    <a:pt x="435" y="82"/>
                    <a:pt x="402" y="48"/>
                  </a:cubicBezTo>
                  <a:cubicBezTo>
                    <a:pt x="347" y="17"/>
                    <a:pt x="288" y="0"/>
                    <a:pt x="2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5" name="Google Shape;4352;p60"/>
            <p:cNvSpPr/>
            <p:nvPr/>
          </p:nvSpPr>
          <p:spPr>
            <a:xfrm>
              <a:off x="942331" y="4406649"/>
              <a:ext cx="61600" cy="41248"/>
            </a:xfrm>
            <a:custGeom>
              <a:avLst/>
              <a:gdLst/>
              <a:ahLst/>
              <a:cxnLst/>
              <a:rect l="l" t="t" r="r" b="b"/>
              <a:pathLst>
                <a:path w="1922" h="1287" extrusionOk="0">
                  <a:moveTo>
                    <a:pt x="267" y="0"/>
                  </a:moveTo>
                  <a:lnTo>
                    <a:pt x="0" y="1086"/>
                  </a:lnTo>
                  <a:lnTo>
                    <a:pt x="1855" y="1287"/>
                  </a:lnTo>
                  <a:lnTo>
                    <a:pt x="1922" y="217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6" name="Google Shape;4353;p60"/>
            <p:cNvSpPr/>
            <p:nvPr/>
          </p:nvSpPr>
          <p:spPr>
            <a:xfrm>
              <a:off x="972298" y="4408251"/>
              <a:ext cx="5384" cy="31633"/>
            </a:xfrm>
            <a:custGeom>
              <a:avLst/>
              <a:gdLst/>
              <a:ahLst/>
              <a:cxnLst/>
              <a:rect l="l" t="t" r="r" b="b"/>
              <a:pathLst>
                <a:path w="168" h="987" extrusionOk="0">
                  <a:moveTo>
                    <a:pt x="168" y="0"/>
                  </a:moveTo>
                  <a:cubicBezTo>
                    <a:pt x="118" y="151"/>
                    <a:pt x="84" y="318"/>
                    <a:pt x="51" y="485"/>
                  </a:cubicBezTo>
                  <a:cubicBezTo>
                    <a:pt x="17" y="652"/>
                    <a:pt x="1" y="819"/>
                    <a:pt x="1" y="986"/>
                  </a:cubicBezTo>
                  <a:cubicBezTo>
                    <a:pt x="84" y="669"/>
                    <a:pt x="151" y="334"/>
                    <a:pt x="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7" name="Google Shape;4354;p60"/>
            <p:cNvSpPr/>
            <p:nvPr/>
          </p:nvSpPr>
          <p:spPr>
            <a:xfrm>
              <a:off x="943934" y="4434468"/>
              <a:ext cx="57850" cy="9679"/>
            </a:xfrm>
            <a:custGeom>
              <a:avLst/>
              <a:gdLst/>
              <a:ahLst/>
              <a:cxnLst/>
              <a:rect l="l" t="t" r="r" b="b"/>
              <a:pathLst>
                <a:path w="1805" h="302" extrusionOk="0">
                  <a:moveTo>
                    <a:pt x="0" y="1"/>
                  </a:moveTo>
                  <a:cubicBezTo>
                    <a:pt x="84" y="34"/>
                    <a:pt x="167" y="51"/>
                    <a:pt x="268" y="68"/>
                  </a:cubicBezTo>
                  <a:cubicBezTo>
                    <a:pt x="418" y="101"/>
                    <a:pt x="652" y="135"/>
                    <a:pt x="902" y="185"/>
                  </a:cubicBezTo>
                  <a:lnTo>
                    <a:pt x="1537" y="268"/>
                  </a:lnTo>
                  <a:cubicBezTo>
                    <a:pt x="1638" y="285"/>
                    <a:pt x="1721" y="302"/>
                    <a:pt x="1805" y="302"/>
                  </a:cubicBezTo>
                  <a:cubicBezTo>
                    <a:pt x="1721" y="268"/>
                    <a:pt x="1638" y="252"/>
                    <a:pt x="1554" y="235"/>
                  </a:cubicBezTo>
                  <a:cubicBezTo>
                    <a:pt x="1387" y="201"/>
                    <a:pt x="1153" y="168"/>
                    <a:pt x="902" y="135"/>
                  </a:cubicBezTo>
                  <a:lnTo>
                    <a:pt x="268" y="34"/>
                  </a:lnTo>
                  <a:cubicBezTo>
                    <a:pt x="184" y="18"/>
                    <a:pt x="84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8" name="Google Shape;4355;p60"/>
            <p:cNvSpPr/>
            <p:nvPr/>
          </p:nvSpPr>
          <p:spPr>
            <a:xfrm>
              <a:off x="1157579" y="4408251"/>
              <a:ext cx="119995" cy="39678"/>
            </a:xfrm>
            <a:custGeom>
              <a:avLst/>
              <a:gdLst/>
              <a:ahLst/>
              <a:cxnLst/>
              <a:rect l="l" t="t" r="r" b="b"/>
              <a:pathLst>
                <a:path w="3744" h="1238" extrusionOk="0">
                  <a:moveTo>
                    <a:pt x="1" y="0"/>
                  </a:moveTo>
                  <a:lnTo>
                    <a:pt x="18" y="1220"/>
                  </a:lnTo>
                  <a:lnTo>
                    <a:pt x="135" y="1220"/>
                  </a:lnTo>
                  <a:cubicBezTo>
                    <a:pt x="373" y="1227"/>
                    <a:pt x="931" y="1238"/>
                    <a:pt x="1519" y="1238"/>
                  </a:cubicBezTo>
                  <a:cubicBezTo>
                    <a:pt x="2293" y="1238"/>
                    <a:pt x="3117" y="1220"/>
                    <a:pt x="3326" y="1153"/>
                  </a:cubicBezTo>
                  <a:cubicBezTo>
                    <a:pt x="3744" y="1019"/>
                    <a:pt x="2023" y="669"/>
                    <a:pt x="2023" y="669"/>
                  </a:cubicBezTo>
                  <a:lnTo>
                    <a:pt x="200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9" name="Google Shape;4356;p60"/>
            <p:cNvSpPr/>
            <p:nvPr/>
          </p:nvSpPr>
          <p:spPr>
            <a:xfrm>
              <a:off x="1161329" y="4443603"/>
              <a:ext cx="100733" cy="2692"/>
            </a:xfrm>
            <a:custGeom>
              <a:avLst/>
              <a:gdLst/>
              <a:ahLst/>
              <a:cxnLst/>
              <a:rect l="l" t="t" r="r" b="b"/>
              <a:pathLst>
                <a:path w="3143" h="84" extrusionOk="0">
                  <a:moveTo>
                    <a:pt x="3142" y="0"/>
                  </a:moveTo>
                  <a:lnTo>
                    <a:pt x="2775" y="17"/>
                  </a:lnTo>
                  <a:cubicBezTo>
                    <a:pt x="2474" y="33"/>
                    <a:pt x="2039" y="50"/>
                    <a:pt x="1572" y="50"/>
                  </a:cubicBezTo>
                  <a:cubicBezTo>
                    <a:pt x="1104" y="67"/>
                    <a:pt x="669" y="67"/>
                    <a:pt x="368" y="67"/>
                  </a:cubicBezTo>
                  <a:lnTo>
                    <a:pt x="1" y="67"/>
                  </a:lnTo>
                  <a:lnTo>
                    <a:pt x="368" y="84"/>
                  </a:lnTo>
                  <a:lnTo>
                    <a:pt x="1572" y="84"/>
                  </a:lnTo>
                  <a:cubicBezTo>
                    <a:pt x="2039" y="67"/>
                    <a:pt x="2474" y="50"/>
                    <a:pt x="2775" y="33"/>
                  </a:cubicBezTo>
                  <a:lnTo>
                    <a:pt x="31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0" name="Google Shape;4357;p60"/>
            <p:cNvSpPr/>
            <p:nvPr/>
          </p:nvSpPr>
          <p:spPr>
            <a:xfrm>
              <a:off x="1243281" y="4435558"/>
              <a:ext cx="6442" cy="10192"/>
            </a:xfrm>
            <a:custGeom>
              <a:avLst/>
              <a:gdLst/>
              <a:ahLst/>
              <a:cxnLst/>
              <a:rect l="l" t="t" r="r" b="b"/>
              <a:pathLst>
                <a:path w="201" h="318" extrusionOk="0">
                  <a:moveTo>
                    <a:pt x="201" y="0"/>
                  </a:moveTo>
                  <a:lnTo>
                    <a:pt x="201" y="0"/>
                  </a:lnTo>
                  <a:cubicBezTo>
                    <a:pt x="84" y="51"/>
                    <a:pt x="0" y="184"/>
                    <a:pt x="17" y="318"/>
                  </a:cubicBezTo>
                  <a:cubicBezTo>
                    <a:pt x="34" y="251"/>
                    <a:pt x="50" y="201"/>
                    <a:pt x="84" y="134"/>
                  </a:cubicBezTo>
                  <a:cubicBezTo>
                    <a:pt x="117" y="84"/>
                    <a:pt x="151" y="34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1" name="Google Shape;4358;p60"/>
            <p:cNvSpPr/>
            <p:nvPr/>
          </p:nvSpPr>
          <p:spPr>
            <a:xfrm>
              <a:off x="1224531" y="4430750"/>
              <a:ext cx="3237" cy="5897"/>
            </a:xfrm>
            <a:custGeom>
              <a:avLst/>
              <a:gdLst/>
              <a:ahLst/>
              <a:cxnLst/>
              <a:rect l="l" t="t" r="r" b="b"/>
              <a:pathLst>
                <a:path w="101" h="184" extrusionOk="0">
                  <a:moveTo>
                    <a:pt x="101" y="0"/>
                  </a:moveTo>
                  <a:cubicBezTo>
                    <a:pt x="101" y="0"/>
                    <a:pt x="67" y="33"/>
                    <a:pt x="34" y="84"/>
                  </a:cubicBezTo>
                  <a:cubicBezTo>
                    <a:pt x="17" y="134"/>
                    <a:pt x="1" y="167"/>
                    <a:pt x="1" y="184"/>
                  </a:cubicBezTo>
                  <a:cubicBezTo>
                    <a:pt x="1" y="184"/>
                    <a:pt x="34" y="150"/>
                    <a:pt x="67" y="100"/>
                  </a:cubicBezTo>
                  <a:cubicBezTo>
                    <a:pt x="84" y="50"/>
                    <a:pt x="101" y="17"/>
                    <a:pt x="1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2" name="Google Shape;4359;p60"/>
            <p:cNvSpPr/>
            <p:nvPr/>
          </p:nvSpPr>
          <p:spPr>
            <a:xfrm>
              <a:off x="1219179" y="4430206"/>
              <a:ext cx="4327" cy="3782"/>
            </a:xfrm>
            <a:custGeom>
              <a:avLst/>
              <a:gdLst/>
              <a:ahLst/>
              <a:cxnLst/>
              <a:rect l="l" t="t" r="r" b="b"/>
              <a:pathLst>
                <a:path w="135" h="118" extrusionOk="0">
                  <a:moveTo>
                    <a:pt x="134" y="0"/>
                  </a:moveTo>
                  <a:cubicBezTo>
                    <a:pt x="117" y="0"/>
                    <a:pt x="84" y="17"/>
                    <a:pt x="51" y="50"/>
                  </a:cubicBezTo>
                  <a:cubicBezTo>
                    <a:pt x="17" y="84"/>
                    <a:pt x="0" y="101"/>
                    <a:pt x="0" y="117"/>
                  </a:cubicBezTo>
                  <a:cubicBezTo>
                    <a:pt x="0" y="117"/>
                    <a:pt x="34" y="101"/>
                    <a:pt x="67" y="67"/>
                  </a:cubicBezTo>
                  <a:cubicBezTo>
                    <a:pt x="101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3" name="Google Shape;4360;p60"/>
            <p:cNvSpPr/>
            <p:nvPr/>
          </p:nvSpPr>
          <p:spPr>
            <a:xfrm>
              <a:off x="1215974" y="4427289"/>
              <a:ext cx="6442" cy="673"/>
            </a:xfrm>
            <a:custGeom>
              <a:avLst/>
              <a:gdLst/>
              <a:ahLst/>
              <a:cxnLst/>
              <a:rect l="l" t="t" r="r" b="b"/>
              <a:pathLst>
                <a:path w="201" h="21" extrusionOk="0">
                  <a:moveTo>
                    <a:pt x="67" y="0"/>
                  </a:moveTo>
                  <a:cubicBezTo>
                    <a:pt x="45" y="0"/>
                    <a:pt x="22" y="8"/>
                    <a:pt x="0" y="8"/>
                  </a:cubicBezTo>
                  <a:cubicBezTo>
                    <a:pt x="34" y="16"/>
                    <a:pt x="67" y="20"/>
                    <a:pt x="100" y="20"/>
                  </a:cubicBezTo>
                  <a:cubicBezTo>
                    <a:pt x="134" y="20"/>
                    <a:pt x="167" y="16"/>
                    <a:pt x="201" y="8"/>
                  </a:cubicBezTo>
                  <a:cubicBezTo>
                    <a:pt x="178" y="8"/>
                    <a:pt x="156" y="0"/>
                    <a:pt x="134" y="0"/>
                  </a:cubicBezTo>
                  <a:cubicBezTo>
                    <a:pt x="123" y="0"/>
                    <a:pt x="112" y="2"/>
                    <a:pt x="100" y="8"/>
                  </a:cubicBezTo>
                  <a:cubicBezTo>
                    <a:pt x="89" y="2"/>
                    <a:pt x="78" y="0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4" name="Google Shape;4361;p60"/>
            <p:cNvSpPr/>
            <p:nvPr/>
          </p:nvSpPr>
          <p:spPr>
            <a:xfrm>
              <a:off x="1214372" y="4423251"/>
              <a:ext cx="8045" cy="1314"/>
            </a:xfrm>
            <a:custGeom>
              <a:avLst/>
              <a:gdLst/>
              <a:ahLst/>
              <a:cxnLst/>
              <a:rect l="l" t="t" r="r" b="b"/>
              <a:pathLst>
                <a:path w="251" h="41" extrusionOk="0">
                  <a:moveTo>
                    <a:pt x="0" y="0"/>
                  </a:moveTo>
                  <a:cubicBezTo>
                    <a:pt x="46" y="28"/>
                    <a:pt x="92" y="40"/>
                    <a:pt x="138" y="40"/>
                  </a:cubicBezTo>
                  <a:cubicBezTo>
                    <a:pt x="176" y="40"/>
                    <a:pt x="213" y="32"/>
                    <a:pt x="251" y="17"/>
                  </a:cubicBezTo>
                  <a:lnTo>
                    <a:pt x="134" y="17"/>
                  </a:lnTo>
                  <a:cubicBezTo>
                    <a:pt x="84" y="17"/>
                    <a:pt x="5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5" name="Google Shape;4362;p60"/>
            <p:cNvSpPr/>
            <p:nvPr/>
          </p:nvSpPr>
          <p:spPr>
            <a:xfrm>
              <a:off x="1226679" y="4424629"/>
              <a:ext cx="12339" cy="7211"/>
            </a:xfrm>
            <a:custGeom>
              <a:avLst/>
              <a:gdLst/>
              <a:ahLst/>
              <a:cxnLst/>
              <a:rect l="l" t="t" r="r" b="b"/>
              <a:pathLst>
                <a:path w="385" h="225" extrusionOk="0">
                  <a:moveTo>
                    <a:pt x="255" y="1"/>
                  </a:moveTo>
                  <a:cubicBezTo>
                    <a:pt x="183" y="1"/>
                    <a:pt x="113" y="38"/>
                    <a:pt x="67" y="107"/>
                  </a:cubicBezTo>
                  <a:cubicBezTo>
                    <a:pt x="101" y="74"/>
                    <a:pt x="134" y="57"/>
                    <a:pt x="184" y="41"/>
                  </a:cubicBezTo>
                  <a:cubicBezTo>
                    <a:pt x="209" y="32"/>
                    <a:pt x="234" y="28"/>
                    <a:pt x="259" y="28"/>
                  </a:cubicBezTo>
                  <a:cubicBezTo>
                    <a:pt x="284" y="28"/>
                    <a:pt x="309" y="32"/>
                    <a:pt x="335" y="41"/>
                  </a:cubicBezTo>
                  <a:cubicBezTo>
                    <a:pt x="351" y="57"/>
                    <a:pt x="351" y="91"/>
                    <a:pt x="335" y="107"/>
                  </a:cubicBezTo>
                  <a:cubicBezTo>
                    <a:pt x="301" y="107"/>
                    <a:pt x="284" y="124"/>
                    <a:pt x="251" y="124"/>
                  </a:cubicBezTo>
                  <a:cubicBezTo>
                    <a:pt x="218" y="141"/>
                    <a:pt x="167" y="158"/>
                    <a:pt x="117" y="174"/>
                  </a:cubicBezTo>
                  <a:cubicBezTo>
                    <a:pt x="83" y="183"/>
                    <a:pt x="54" y="187"/>
                    <a:pt x="33" y="189"/>
                  </a:cubicBezTo>
                  <a:lnTo>
                    <a:pt x="33" y="189"/>
                  </a:lnTo>
                  <a:cubicBezTo>
                    <a:pt x="44" y="161"/>
                    <a:pt x="56" y="130"/>
                    <a:pt x="67" y="107"/>
                  </a:cubicBezTo>
                  <a:lnTo>
                    <a:pt x="67" y="107"/>
                  </a:lnTo>
                  <a:cubicBezTo>
                    <a:pt x="34" y="124"/>
                    <a:pt x="34" y="157"/>
                    <a:pt x="17" y="190"/>
                  </a:cubicBezTo>
                  <a:lnTo>
                    <a:pt x="17" y="190"/>
                  </a:lnTo>
                  <a:cubicBezTo>
                    <a:pt x="7" y="191"/>
                    <a:pt x="0" y="191"/>
                    <a:pt x="0" y="191"/>
                  </a:cubicBezTo>
                  <a:lnTo>
                    <a:pt x="17" y="191"/>
                  </a:lnTo>
                  <a:cubicBezTo>
                    <a:pt x="17" y="208"/>
                    <a:pt x="17" y="208"/>
                    <a:pt x="17" y="224"/>
                  </a:cubicBezTo>
                  <a:cubicBezTo>
                    <a:pt x="22" y="214"/>
                    <a:pt x="27" y="203"/>
                    <a:pt x="32" y="191"/>
                  </a:cubicBezTo>
                  <a:lnTo>
                    <a:pt x="134" y="191"/>
                  </a:lnTo>
                  <a:cubicBezTo>
                    <a:pt x="167" y="174"/>
                    <a:pt x="218" y="174"/>
                    <a:pt x="268" y="158"/>
                  </a:cubicBezTo>
                  <a:cubicBezTo>
                    <a:pt x="284" y="141"/>
                    <a:pt x="318" y="141"/>
                    <a:pt x="335" y="124"/>
                  </a:cubicBezTo>
                  <a:cubicBezTo>
                    <a:pt x="351" y="107"/>
                    <a:pt x="368" y="91"/>
                    <a:pt x="368" y="74"/>
                  </a:cubicBezTo>
                  <a:cubicBezTo>
                    <a:pt x="385" y="57"/>
                    <a:pt x="368" y="41"/>
                    <a:pt x="351" y="24"/>
                  </a:cubicBezTo>
                  <a:cubicBezTo>
                    <a:pt x="320" y="8"/>
                    <a:pt x="288" y="1"/>
                    <a:pt x="2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6" name="Google Shape;4363;p60"/>
            <p:cNvSpPr/>
            <p:nvPr/>
          </p:nvSpPr>
          <p:spPr>
            <a:xfrm>
              <a:off x="1221839" y="4423251"/>
              <a:ext cx="6474" cy="7500"/>
            </a:xfrm>
            <a:custGeom>
              <a:avLst/>
              <a:gdLst/>
              <a:ahLst/>
              <a:cxnLst/>
              <a:rect l="l" t="t" r="r" b="b"/>
              <a:pathLst>
                <a:path w="202" h="234" extrusionOk="0">
                  <a:moveTo>
                    <a:pt x="101" y="184"/>
                  </a:moveTo>
                  <a:lnTo>
                    <a:pt x="101" y="184"/>
                  </a:lnTo>
                  <a:cubicBezTo>
                    <a:pt x="118" y="217"/>
                    <a:pt x="135" y="234"/>
                    <a:pt x="168" y="234"/>
                  </a:cubicBezTo>
                  <a:cubicBezTo>
                    <a:pt x="168" y="234"/>
                    <a:pt x="151" y="217"/>
                    <a:pt x="101" y="184"/>
                  </a:cubicBezTo>
                  <a:close/>
                  <a:moveTo>
                    <a:pt x="51" y="0"/>
                  </a:moveTo>
                  <a:cubicBezTo>
                    <a:pt x="18" y="0"/>
                    <a:pt x="1" y="34"/>
                    <a:pt x="18" y="50"/>
                  </a:cubicBezTo>
                  <a:cubicBezTo>
                    <a:pt x="18" y="67"/>
                    <a:pt x="18" y="100"/>
                    <a:pt x="34" y="117"/>
                  </a:cubicBezTo>
                  <a:cubicBezTo>
                    <a:pt x="51" y="134"/>
                    <a:pt x="68" y="167"/>
                    <a:pt x="101" y="184"/>
                  </a:cubicBezTo>
                  <a:cubicBezTo>
                    <a:pt x="85" y="150"/>
                    <a:pt x="68" y="134"/>
                    <a:pt x="51" y="100"/>
                  </a:cubicBezTo>
                  <a:cubicBezTo>
                    <a:pt x="34" y="67"/>
                    <a:pt x="18" y="17"/>
                    <a:pt x="51" y="17"/>
                  </a:cubicBezTo>
                  <a:cubicBezTo>
                    <a:pt x="85" y="17"/>
                    <a:pt x="118" y="50"/>
                    <a:pt x="135" y="67"/>
                  </a:cubicBezTo>
                  <a:cubicBezTo>
                    <a:pt x="151" y="100"/>
                    <a:pt x="168" y="117"/>
                    <a:pt x="185" y="150"/>
                  </a:cubicBezTo>
                  <a:cubicBezTo>
                    <a:pt x="185" y="184"/>
                    <a:pt x="185" y="217"/>
                    <a:pt x="185" y="234"/>
                  </a:cubicBezTo>
                  <a:cubicBezTo>
                    <a:pt x="201" y="217"/>
                    <a:pt x="201" y="184"/>
                    <a:pt x="201" y="150"/>
                  </a:cubicBezTo>
                  <a:cubicBezTo>
                    <a:pt x="185" y="117"/>
                    <a:pt x="185" y="84"/>
                    <a:pt x="151" y="50"/>
                  </a:cubicBezTo>
                  <a:cubicBezTo>
                    <a:pt x="135" y="17"/>
                    <a:pt x="101" y="0"/>
                    <a:pt x="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7" name="Google Shape;4364;p60"/>
            <p:cNvSpPr/>
            <p:nvPr/>
          </p:nvSpPr>
          <p:spPr>
            <a:xfrm>
              <a:off x="1158124" y="4427513"/>
              <a:ext cx="23076" cy="18236"/>
            </a:xfrm>
            <a:custGeom>
              <a:avLst/>
              <a:gdLst/>
              <a:ahLst/>
              <a:cxnLst/>
              <a:rect l="l" t="t" r="r" b="b"/>
              <a:pathLst>
                <a:path w="720" h="569" extrusionOk="0">
                  <a:moveTo>
                    <a:pt x="34" y="1"/>
                  </a:moveTo>
                  <a:cubicBezTo>
                    <a:pt x="17" y="17"/>
                    <a:pt x="1" y="17"/>
                    <a:pt x="1" y="17"/>
                  </a:cubicBezTo>
                  <a:lnTo>
                    <a:pt x="134" y="17"/>
                  </a:lnTo>
                  <a:cubicBezTo>
                    <a:pt x="385" y="34"/>
                    <a:pt x="585" y="201"/>
                    <a:pt x="669" y="435"/>
                  </a:cubicBezTo>
                  <a:cubicBezTo>
                    <a:pt x="702" y="519"/>
                    <a:pt x="719" y="569"/>
                    <a:pt x="719" y="569"/>
                  </a:cubicBezTo>
                  <a:cubicBezTo>
                    <a:pt x="719" y="552"/>
                    <a:pt x="719" y="552"/>
                    <a:pt x="719" y="535"/>
                  </a:cubicBezTo>
                  <a:cubicBezTo>
                    <a:pt x="719" y="502"/>
                    <a:pt x="702" y="452"/>
                    <a:pt x="686" y="418"/>
                  </a:cubicBezTo>
                  <a:cubicBezTo>
                    <a:pt x="619" y="185"/>
                    <a:pt x="402" y="17"/>
                    <a:pt x="1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8" name="Google Shape;4365;p60"/>
            <p:cNvSpPr/>
            <p:nvPr/>
          </p:nvSpPr>
          <p:spPr>
            <a:xfrm>
              <a:off x="1189180" y="4439308"/>
              <a:ext cx="18781" cy="1314"/>
            </a:xfrm>
            <a:custGeom>
              <a:avLst/>
              <a:gdLst/>
              <a:ahLst/>
              <a:cxnLst/>
              <a:rect l="l" t="t" r="r" b="b"/>
              <a:pathLst>
                <a:path w="586" h="41" extrusionOk="0">
                  <a:moveTo>
                    <a:pt x="586" y="0"/>
                  </a:moveTo>
                  <a:lnTo>
                    <a:pt x="586" y="0"/>
                  </a:lnTo>
                  <a:cubicBezTo>
                    <a:pt x="586" y="0"/>
                    <a:pt x="452" y="17"/>
                    <a:pt x="301" y="17"/>
                  </a:cubicBezTo>
                  <a:cubicBezTo>
                    <a:pt x="190" y="17"/>
                    <a:pt x="94" y="10"/>
                    <a:pt x="42" y="10"/>
                  </a:cubicBezTo>
                  <a:cubicBezTo>
                    <a:pt x="16" y="10"/>
                    <a:pt x="1" y="11"/>
                    <a:pt x="1" y="17"/>
                  </a:cubicBezTo>
                  <a:cubicBezTo>
                    <a:pt x="91" y="32"/>
                    <a:pt x="181" y="40"/>
                    <a:pt x="270" y="40"/>
                  </a:cubicBezTo>
                  <a:cubicBezTo>
                    <a:pt x="378" y="40"/>
                    <a:pt x="484" y="28"/>
                    <a:pt x="5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9" name="Google Shape;4366;p60"/>
            <p:cNvSpPr/>
            <p:nvPr/>
          </p:nvSpPr>
          <p:spPr>
            <a:xfrm>
              <a:off x="1176328" y="4439853"/>
              <a:ext cx="2179" cy="3750"/>
            </a:xfrm>
            <a:custGeom>
              <a:avLst/>
              <a:gdLst/>
              <a:ahLst/>
              <a:cxnLst/>
              <a:rect l="l" t="t" r="r" b="b"/>
              <a:pathLst>
                <a:path w="68" h="117" extrusionOk="0">
                  <a:moveTo>
                    <a:pt x="1" y="0"/>
                  </a:moveTo>
                  <a:cubicBezTo>
                    <a:pt x="1" y="17"/>
                    <a:pt x="17" y="33"/>
                    <a:pt x="34" y="67"/>
                  </a:cubicBezTo>
                  <a:cubicBezTo>
                    <a:pt x="51" y="84"/>
                    <a:pt x="51" y="117"/>
                    <a:pt x="68" y="117"/>
                  </a:cubicBezTo>
                  <a:cubicBezTo>
                    <a:pt x="68" y="117"/>
                    <a:pt x="68" y="84"/>
                    <a:pt x="51" y="50"/>
                  </a:cubicBezTo>
                  <a:cubicBezTo>
                    <a:pt x="34" y="17"/>
                    <a:pt x="17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0" name="Google Shape;4367;p60"/>
            <p:cNvSpPr/>
            <p:nvPr/>
          </p:nvSpPr>
          <p:spPr>
            <a:xfrm>
              <a:off x="1171521" y="4433955"/>
              <a:ext cx="2692" cy="2692"/>
            </a:xfrm>
            <a:custGeom>
              <a:avLst/>
              <a:gdLst/>
              <a:ahLst/>
              <a:cxnLst/>
              <a:rect l="l" t="t" r="r" b="b"/>
              <a:pathLst>
                <a:path w="84" h="84" extrusionOk="0">
                  <a:moveTo>
                    <a:pt x="0" y="0"/>
                  </a:moveTo>
                  <a:cubicBezTo>
                    <a:pt x="0" y="17"/>
                    <a:pt x="17" y="34"/>
                    <a:pt x="34" y="50"/>
                  </a:cubicBezTo>
                  <a:cubicBezTo>
                    <a:pt x="50" y="67"/>
                    <a:pt x="84" y="84"/>
                    <a:pt x="84" y="84"/>
                  </a:cubicBezTo>
                  <a:cubicBezTo>
                    <a:pt x="84" y="84"/>
                    <a:pt x="67" y="50"/>
                    <a:pt x="50" y="34"/>
                  </a:cubicBezTo>
                  <a:cubicBezTo>
                    <a:pt x="34" y="17"/>
                    <a:pt x="1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1" name="Google Shape;4368;p60"/>
            <p:cNvSpPr/>
            <p:nvPr/>
          </p:nvSpPr>
          <p:spPr>
            <a:xfrm>
              <a:off x="1164566" y="4431263"/>
              <a:ext cx="4295" cy="1635"/>
            </a:xfrm>
            <a:custGeom>
              <a:avLst/>
              <a:gdLst/>
              <a:ahLst/>
              <a:cxnLst/>
              <a:rect l="l" t="t" r="r" b="b"/>
              <a:pathLst>
                <a:path w="134" h="51" extrusionOk="0">
                  <a:moveTo>
                    <a:pt x="67" y="1"/>
                  </a:moveTo>
                  <a:cubicBezTo>
                    <a:pt x="34" y="1"/>
                    <a:pt x="0" y="1"/>
                    <a:pt x="0" y="17"/>
                  </a:cubicBezTo>
                  <a:cubicBezTo>
                    <a:pt x="17" y="17"/>
                    <a:pt x="34" y="17"/>
                    <a:pt x="67" y="34"/>
                  </a:cubicBezTo>
                  <a:cubicBezTo>
                    <a:pt x="100" y="34"/>
                    <a:pt x="117" y="51"/>
                    <a:pt x="117" y="51"/>
                  </a:cubicBezTo>
                  <a:cubicBezTo>
                    <a:pt x="134" y="51"/>
                    <a:pt x="117" y="17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2" name="Google Shape;4369;p60"/>
            <p:cNvSpPr/>
            <p:nvPr/>
          </p:nvSpPr>
          <p:spPr>
            <a:xfrm>
              <a:off x="1159726" y="4430206"/>
              <a:ext cx="2179" cy="1090"/>
            </a:xfrm>
            <a:custGeom>
              <a:avLst/>
              <a:gdLst/>
              <a:ahLst/>
              <a:cxnLst/>
              <a:rect l="l" t="t" r="r" b="b"/>
              <a:pathLst>
                <a:path w="68" h="34" extrusionOk="0">
                  <a:moveTo>
                    <a:pt x="1" y="0"/>
                  </a:moveTo>
                  <a:cubicBezTo>
                    <a:pt x="1" y="17"/>
                    <a:pt x="17" y="17"/>
                    <a:pt x="34" y="34"/>
                  </a:cubicBezTo>
                  <a:lnTo>
                    <a:pt x="68" y="34"/>
                  </a:lnTo>
                  <a:cubicBezTo>
                    <a:pt x="68" y="17"/>
                    <a:pt x="51" y="17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3" name="Google Shape;4370;p60"/>
            <p:cNvSpPr/>
            <p:nvPr/>
          </p:nvSpPr>
          <p:spPr>
            <a:xfrm>
              <a:off x="1422665" y="3521492"/>
              <a:ext cx="65895" cy="78715"/>
            </a:xfrm>
            <a:custGeom>
              <a:avLst/>
              <a:gdLst/>
              <a:ahLst/>
              <a:cxnLst/>
              <a:rect l="l" t="t" r="r" b="b"/>
              <a:pathLst>
                <a:path w="2056" h="2456" extrusionOk="0">
                  <a:moveTo>
                    <a:pt x="573" y="1"/>
                  </a:moveTo>
                  <a:cubicBezTo>
                    <a:pt x="510" y="1"/>
                    <a:pt x="442" y="70"/>
                    <a:pt x="469" y="149"/>
                  </a:cubicBezTo>
                  <a:cubicBezTo>
                    <a:pt x="485" y="266"/>
                    <a:pt x="485" y="383"/>
                    <a:pt x="469" y="517"/>
                  </a:cubicBezTo>
                  <a:cubicBezTo>
                    <a:pt x="469" y="600"/>
                    <a:pt x="435" y="701"/>
                    <a:pt x="402" y="784"/>
                  </a:cubicBezTo>
                  <a:cubicBezTo>
                    <a:pt x="368" y="868"/>
                    <a:pt x="335" y="935"/>
                    <a:pt x="318" y="985"/>
                  </a:cubicBezTo>
                  <a:lnTo>
                    <a:pt x="1" y="1636"/>
                  </a:lnTo>
                  <a:lnTo>
                    <a:pt x="535" y="2455"/>
                  </a:lnTo>
                  <a:lnTo>
                    <a:pt x="1103" y="2188"/>
                  </a:lnTo>
                  <a:cubicBezTo>
                    <a:pt x="1321" y="2071"/>
                    <a:pt x="1521" y="1937"/>
                    <a:pt x="1738" y="1787"/>
                  </a:cubicBezTo>
                  <a:cubicBezTo>
                    <a:pt x="1822" y="1720"/>
                    <a:pt x="1788" y="1469"/>
                    <a:pt x="1755" y="1302"/>
                  </a:cubicBezTo>
                  <a:cubicBezTo>
                    <a:pt x="1722" y="1118"/>
                    <a:pt x="1571" y="985"/>
                    <a:pt x="1387" y="968"/>
                  </a:cubicBezTo>
                  <a:cubicBezTo>
                    <a:pt x="1304" y="884"/>
                    <a:pt x="1738" y="467"/>
                    <a:pt x="1905" y="350"/>
                  </a:cubicBezTo>
                  <a:cubicBezTo>
                    <a:pt x="2056" y="216"/>
                    <a:pt x="2056" y="82"/>
                    <a:pt x="1939" y="66"/>
                  </a:cubicBezTo>
                  <a:cubicBezTo>
                    <a:pt x="1937" y="65"/>
                    <a:pt x="1936" y="65"/>
                    <a:pt x="1934" y="65"/>
                  </a:cubicBezTo>
                  <a:cubicBezTo>
                    <a:pt x="1852" y="65"/>
                    <a:pt x="1384" y="436"/>
                    <a:pt x="1237" y="567"/>
                  </a:cubicBezTo>
                  <a:cubicBezTo>
                    <a:pt x="1133" y="660"/>
                    <a:pt x="900" y="865"/>
                    <a:pt x="784" y="865"/>
                  </a:cubicBezTo>
                  <a:cubicBezTo>
                    <a:pt x="732" y="865"/>
                    <a:pt x="704" y="825"/>
                    <a:pt x="719" y="717"/>
                  </a:cubicBezTo>
                  <a:cubicBezTo>
                    <a:pt x="786" y="483"/>
                    <a:pt x="753" y="233"/>
                    <a:pt x="619" y="16"/>
                  </a:cubicBezTo>
                  <a:cubicBezTo>
                    <a:pt x="605" y="5"/>
                    <a:pt x="589" y="1"/>
                    <a:pt x="573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4" name="Google Shape;4371;p60"/>
            <p:cNvSpPr/>
            <p:nvPr/>
          </p:nvSpPr>
          <p:spPr>
            <a:xfrm>
              <a:off x="1102421" y="3325442"/>
              <a:ext cx="104996" cy="181563"/>
            </a:xfrm>
            <a:custGeom>
              <a:avLst/>
              <a:gdLst/>
              <a:ahLst/>
              <a:cxnLst/>
              <a:rect l="l" t="t" r="r" b="b"/>
              <a:pathLst>
                <a:path w="3276" h="5665" extrusionOk="0">
                  <a:moveTo>
                    <a:pt x="3242" y="1"/>
                  </a:moveTo>
                  <a:lnTo>
                    <a:pt x="18" y="619"/>
                  </a:lnTo>
                  <a:lnTo>
                    <a:pt x="1" y="5565"/>
                  </a:lnTo>
                  <a:lnTo>
                    <a:pt x="2140" y="5665"/>
                  </a:lnTo>
                  <a:lnTo>
                    <a:pt x="2190" y="4462"/>
                  </a:lnTo>
                  <a:cubicBezTo>
                    <a:pt x="2190" y="4462"/>
                    <a:pt x="2259" y="4475"/>
                    <a:pt x="2361" y="4475"/>
                  </a:cubicBezTo>
                  <a:cubicBezTo>
                    <a:pt x="2598" y="4475"/>
                    <a:pt x="3014" y="4402"/>
                    <a:pt x="3142" y="3910"/>
                  </a:cubicBezTo>
                  <a:cubicBezTo>
                    <a:pt x="3276" y="3459"/>
                    <a:pt x="3242" y="1"/>
                    <a:pt x="324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5" name="Google Shape;4372;p60"/>
            <p:cNvSpPr/>
            <p:nvPr/>
          </p:nvSpPr>
          <p:spPr>
            <a:xfrm>
              <a:off x="1071909" y="3300539"/>
              <a:ext cx="160442" cy="168455"/>
            </a:xfrm>
            <a:custGeom>
              <a:avLst/>
              <a:gdLst/>
              <a:ahLst/>
              <a:cxnLst/>
              <a:rect l="l" t="t" r="r" b="b"/>
              <a:pathLst>
                <a:path w="5006" h="5256" extrusionOk="0">
                  <a:moveTo>
                    <a:pt x="3552" y="0"/>
                  </a:moveTo>
                  <a:cubicBezTo>
                    <a:pt x="3240" y="0"/>
                    <a:pt x="2929" y="108"/>
                    <a:pt x="2707" y="360"/>
                  </a:cubicBezTo>
                  <a:cubicBezTo>
                    <a:pt x="2256" y="895"/>
                    <a:pt x="385" y="276"/>
                    <a:pt x="201" y="2365"/>
                  </a:cubicBezTo>
                  <a:cubicBezTo>
                    <a:pt x="1" y="4453"/>
                    <a:pt x="953" y="5256"/>
                    <a:pt x="953" y="5256"/>
                  </a:cubicBezTo>
                  <a:lnTo>
                    <a:pt x="1421" y="5256"/>
                  </a:lnTo>
                  <a:cubicBezTo>
                    <a:pt x="1839" y="5239"/>
                    <a:pt x="2056" y="5205"/>
                    <a:pt x="2440" y="4771"/>
                  </a:cubicBezTo>
                  <a:cubicBezTo>
                    <a:pt x="2741" y="4420"/>
                    <a:pt x="3008" y="4019"/>
                    <a:pt x="3225" y="3618"/>
                  </a:cubicBezTo>
                  <a:cubicBezTo>
                    <a:pt x="3225" y="3618"/>
                    <a:pt x="2791" y="3535"/>
                    <a:pt x="2841" y="3200"/>
                  </a:cubicBezTo>
                  <a:cubicBezTo>
                    <a:pt x="2882" y="2916"/>
                    <a:pt x="3033" y="2798"/>
                    <a:pt x="3206" y="2798"/>
                  </a:cubicBezTo>
                  <a:cubicBezTo>
                    <a:pt x="3317" y="2798"/>
                    <a:pt x="3438" y="2848"/>
                    <a:pt x="3543" y="2933"/>
                  </a:cubicBezTo>
                  <a:lnTo>
                    <a:pt x="3844" y="2098"/>
                  </a:lnTo>
                  <a:cubicBezTo>
                    <a:pt x="3844" y="2098"/>
                    <a:pt x="4529" y="1563"/>
                    <a:pt x="4679" y="1262"/>
                  </a:cubicBezTo>
                  <a:cubicBezTo>
                    <a:pt x="5005" y="574"/>
                    <a:pt x="4274" y="0"/>
                    <a:pt x="35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6" name="Google Shape;4373;p60"/>
            <p:cNvSpPr/>
            <p:nvPr/>
          </p:nvSpPr>
          <p:spPr>
            <a:xfrm>
              <a:off x="1081556" y="3325987"/>
              <a:ext cx="139802" cy="106598"/>
            </a:xfrm>
            <a:custGeom>
              <a:avLst/>
              <a:gdLst/>
              <a:ahLst/>
              <a:cxnLst/>
              <a:rect l="l" t="t" r="r" b="b"/>
              <a:pathLst>
                <a:path w="4362" h="3326" extrusionOk="0">
                  <a:moveTo>
                    <a:pt x="4345" y="0"/>
                  </a:moveTo>
                  <a:cubicBezTo>
                    <a:pt x="4345" y="84"/>
                    <a:pt x="4345" y="151"/>
                    <a:pt x="4328" y="234"/>
                  </a:cubicBezTo>
                  <a:cubicBezTo>
                    <a:pt x="4345" y="184"/>
                    <a:pt x="4361" y="117"/>
                    <a:pt x="4345" y="67"/>
                  </a:cubicBezTo>
                  <a:cubicBezTo>
                    <a:pt x="4345" y="17"/>
                    <a:pt x="4345" y="0"/>
                    <a:pt x="4345" y="0"/>
                  </a:cubicBezTo>
                  <a:close/>
                  <a:moveTo>
                    <a:pt x="4328" y="234"/>
                  </a:moveTo>
                  <a:cubicBezTo>
                    <a:pt x="4278" y="435"/>
                    <a:pt x="4144" y="602"/>
                    <a:pt x="3977" y="736"/>
                  </a:cubicBezTo>
                  <a:cubicBezTo>
                    <a:pt x="3726" y="903"/>
                    <a:pt x="3426" y="1020"/>
                    <a:pt x="3125" y="1053"/>
                  </a:cubicBezTo>
                  <a:cubicBezTo>
                    <a:pt x="2941" y="1086"/>
                    <a:pt x="2774" y="1120"/>
                    <a:pt x="2573" y="1170"/>
                  </a:cubicBezTo>
                  <a:cubicBezTo>
                    <a:pt x="2390" y="1203"/>
                    <a:pt x="2206" y="1287"/>
                    <a:pt x="2039" y="1387"/>
                  </a:cubicBezTo>
                  <a:cubicBezTo>
                    <a:pt x="1738" y="1638"/>
                    <a:pt x="1487" y="1939"/>
                    <a:pt x="1320" y="2273"/>
                  </a:cubicBezTo>
                  <a:cubicBezTo>
                    <a:pt x="1170" y="2540"/>
                    <a:pt x="986" y="2791"/>
                    <a:pt x="769" y="3008"/>
                  </a:cubicBezTo>
                  <a:cubicBezTo>
                    <a:pt x="619" y="3158"/>
                    <a:pt x="435" y="3258"/>
                    <a:pt x="234" y="3292"/>
                  </a:cubicBezTo>
                  <a:cubicBezTo>
                    <a:pt x="176" y="3306"/>
                    <a:pt x="131" y="3321"/>
                    <a:pt x="87" y="3325"/>
                  </a:cubicBezTo>
                  <a:lnTo>
                    <a:pt x="87" y="3325"/>
                  </a:lnTo>
                  <a:cubicBezTo>
                    <a:pt x="135" y="3323"/>
                    <a:pt x="181" y="3319"/>
                    <a:pt x="234" y="3309"/>
                  </a:cubicBezTo>
                  <a:cubicBezTo>
                    <a:pt x="435" y="3258"/>
                    <a:pt x="635" y="3158"/>
                    <a:pt x="786" y="3025"/>
                  </a:cubicBezTo>
                  <a:cubicBezTo>
                    <a:pt x="1003" y="2807"/>
                    <a:pt x="1203" y="2557"/>
                    <a:pt x="1337" y="2289"/>
                  </a:cubicBezTo>
                  <a:cubicBezTo>
                    <a:pt x="1521" y="1939"/>
                    <a:pt x="1755" y="1654"/>
                    <a:pt x="2055" y="1421"/>
                  </a:cubicBezTo>
                  <a:cubicBezTo>
                    <a:pt x="2390" y="1237"/>
                    <a:pt x="2741" y="1120"/>
                    <a:pt x="3125" y="1070"/>
                  </a:cubicBezTo>
                  <a:cubicBezTo>
                    <a:pt x="3426" y="1036"/>
                    <a:pt x="3726" y="919"/>
                    <a:pt x="3994" y="752"/>
                  </a:cubicBezTo>
                  <a:cubicBezTo>
                    <a:pt x="4161" y="619"/>
                    <a:pt x="4278" y="435"/>
                    <a:pt x="4328" y="234"/>
                  </a:cubicBezTo>
                  <a:close/>
                  <a:moveTo>
                    <a:pt x="87" y="3325"/>
                  </a:moveTo>
                  <a:cubicBezTo>
                    <a:pt x="59" y="3325"/>
                    <a:pt x="31" y="3325"/>
                    <a:pt x="0" y="3325"/>
                  </a:cubicBezTo>
                  <a:lnTo>
                    <a:pt x="67" y="3325"/>
                  </a:lnTo>
                  <a:cubicBezTo>
                    <a:pt x="74" y="3325"/>
                    <a:pt x="80" y="3325"/>
                    <a:pt x="87" y="332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7" name="Google Shape;4374;p60"/>
            <p:cNvSpPr/>
            <p:nvPr/>
          </p:nvSpPr>
          <p:spPr>
            <a:xfrm>
              <a:off x="1081012" y="3320635"/>
              <a:ext cx="138744" cy="77144"/>
            </a:xfrm>
            <a:custGeom>
              <a:avLst/>
              <a:gdLst/>
              <a:ahLst/>
              <a:cxnLst/>
              <a:rect l="l" t="t" r="r" b="b"/>
              <a:pathLst>
                <a:path w="4329" h="2407" extrusionOk="0">
                  <a:moveTo>
                    <a:pt x="2851" y="195"/>
                  </a:moveTo>
                  <a:cubicBezTo>
                    <a:pt x="2946" y="195"/>
                    <a:pt x="3036" y="229"/>
                    <a:pt x="3108" y="301"/>
                  </a:cubicBezTo>
                  <a:cubicBezTo>
                    <a:pt x="3209" y="418"/>
                    <a:pt x="3259" y="585"/>
                    <a:pt x="3209" y="735"/>
                  </a:cubicBezTo>
                  <a:cubicBezTo>
                    <a:pt x="3170" y="863"/>
                    <a:pt x="3093" y="962"/>
                    <a:pt x="2984" y="1031"/>
                  </a:cubicBezTo>
                  <a:lnTo>
                    <a:pt x="2984" y="1031"/>
                  </a:lnTo>
                  <a:cubicBezTo>
                    <a:pt x="2881" y="1018"/>
                    <a:pt x="2781" y="984"/>
                    <a:pt x="2691" y="919"/>
                  </a:cubicBezTo>
                  <a:cubicBezTo>
                    <a:pt x="2574" y="852"/>
                    <a:pt x="2507" y="735"/>
                    <a:pt x="2490" y="585"/>
                  </a:cubicBezTo>
                  <a:cubicBezTo>
                    <a:pt x="2473" y="518"/>
                    <a:pt x="2490" y="451"/>
                    <a:pt x="2524" y="385"/>
                  </a:cubicBezTo>
                  <a:cubicBezTo>
                    <a:pt x="2557" y="318"/>
                    <a:pt x="2607" y="268"/>
                    <a:pt x="2674" y="234"/>
                  </a:cubicBezTo>
                  <a:cubicBezTo>
                    <a:pt x="2732" y="208"/>
                    <a:pt x="2792" y="195"/>
                    <a:pt x="2851" y="195"/>
                  </a:cubicBezTo>
                  <a:close/>
                  <a:moveTo>
                    <a:pt x="416" y="1675"/>
                  </a:moveTo>
                  <a:cubicBezTo>
                    <a:pt x="378" y="1675"/>
                    <a:pt x="339" y="1679"/>
                    <a:pt x="301" y="1688"/>
                  </a:cubicBezTo>
                  <a:cubicBezTo>
                    <a:pt x="326" y="1685"/>
                    <a:pt x="352" y="1684"/>
                    <a:pt x="378" y="1684"/>
                  </a:cubicBezTo>
                  <a:cubicBezTo>
                    <a:pt x="507" y="1684"/>
                    <a:pt x="641" y="1718"/>
                    <a:pt x="752" y="1788"/>
                  </a:cubicBezTo>
                  <a:cubicBezTo>
                    <a:pt x="652" y="1713"/>
                    <a:pt x="533" y="1675"/>
                    <a:pt x="416" y="1675"/>
                  </a:cubicBezTo>
                  <a:close/>
                  <a:moveTo>
                    <a:pt x="4328" y="0"/>
                  </a:moveTo>
                  <a:lnTo>
                    <a:pt x="4328" y="0"/>
                  </a:lnTo>
                  <a:cubicBezTo>
                    <a:pt x="4295" y="84"/>
                    <a:pt x="4261" y="184"/>
                    <a:pt x="4228" y="268"/>
                  </a:cubicBezTo>
                  <a:cubicBezTo>
                    <a:pt x="4161" y="418"/>
                    <a:pt x="4061" y="552"/>
                    <a:pt x="3961" y="652"/>
                  </a:cubicBezTo>
                  <a:cubicBezTo>
                    <a:pt x="3810" y="802"/>
                    <a:pt x="3626" y="919"/>
                    <a:pt x="3426" y="986"/>
                  </a:cubicBezTo>
                  <a:cubicBezTo>
                    <a:pt x="3309" y="1019"/>
                    <a:pt x="3192" y="1036"/>
                    <a:pt x="3075" y="1036"/>
                  </a:cubicBezTo>
                  <a:cubicBezTo>
                    <a:pt x="3060" y="1036"/>
                    <a:pt x="3045" y="1036"/>
                    <a:pt x="3030" y="1035"/>
                  </a:cubicBezTo>
                  <a:lnTo>
                    <a:pt x="3030" y="1035"/>
                  </a:lnTo>
                  <a:cubicBezTo>
                    <a:pt x="3121" y="963"/>
                    <a:pt x="3197" y="865"/>
                    <a:pt x="3242" y="752"/>
                  </a:cubicBezTo>
                  <a:cubicBezTo>
                    <a:pt x="3275" y="585"/>
                    <a:pt x="3242" y="401"/>
                    <a:pt x="3125" y="284"/>
                  </a:cubicBezTo>
                  <a:cubicBezTo>
                    <a:pt x="3042" y="211"/>
                    <a:pt x="2939" y="171"/>
                    <a:pt x="2837" y="171"/>
                  </a:cubicBezTo>
                  <a:cubicBezTo>
                    <a:pt x="2776" y="171"/>
                    <a:pt x="2714" y="186"/>
                    <a:pt x="2657" y="217"/>
                  </a:cubicBezTo>
                  <a:cubicBezTo>
                    <a:pt x="2590" y="251"/>
                    <a:pt x="2540" y="301"/>
                    <a:pt x="2490" y="368"/>
                  </a:cubicBezTo>
                  <a:cubicBezTo>
                    <a:pt x="2457" y="435"/>
                    <a:pt x="2457" y="518"/>
                    <a:pt x="2457" y="585"/>
                  </a:cubicBezTo>
                  <a:cubicBezTo>
                    <a:pt x="2490" y="735"/>
                    <a:pt x="2557" y="869"/>
                    <a:pt x="2691" y="953"/>
                  </a:cubicBezTo>
                  <a:cubicBezTo>
                    <a:pt x="2774" y="1000"/>
                    <a:pt x="2866" y="1031"/>
                    <a:pt x="2961" y="1045"/>
                  </a:cubicBezTo>
                  <a:lnTo>
                    <a:pt x="2961" y="1045"/>
                  </a:lnTo>
                  <a:cubicBezTo>
                    <a:pt x="2934" y="1060"/>
                    <a:pt x="2905" y="1074"/>
                    <a:pt x="2874" y="1086"/>
                  </a:cubicBezTo>
                  <a:cubicBezTo>
                    <a:pt x="2724" y="1153"/>
                    <a:pt x="2557" y="1203"/>
                    <a:pt x="2373" y="1220"/>
                  </a:cubicBezTo>
                  <a:cubicBezTo>
                    <a:pt x="2290" y="1237"/>
                    <a:pt x="2202" y="1245"/>
                    <a:pt x="2114" y="1245"/>
                  </a:cubicBezTo>
                  <a:cubicBezTo>
                    <a:pt x="2027" y="1245"/>
                    <a:pt x="1939" y="1237"/>
                    <a:pt x="1855" y="1220"/>
                  </a:cubicBezTo>
                  <a:cubicBezTo>
                    <a:pt x="1688" y="1203"/>
                    <a:pt x="1521" y="1153"/>
                    <a:pt x="1371" y="1103"/>
                  </a:cubicBezTo>
                  <a:cubicBezTo>
                    <a:pt x="1245" y="1065"/>
                    <a:pt x="1120" y="1047"/>
                    <a:pt x="995" y="1047"/>
                  </a:cubicBezTo>
                  <a:cubicBezTo>
                    <a:pt x="953" y="1047"/>
                    <a:pt x="911" y="1049"/>
                    <a:pt x="869" y="1053"/>
                  </a:cubicBezTo>
                  <a:cubicBezTo>
                    <a:pt x="510" y="1090"/>
                    <a:pt x="242" y="1367"/>
                    <a:pt x="196" y="1699"/>
                  </a:cubicBezTo>
                  <a:lnTo>
                    <a:pt x="196" y="1699"/>
                  </a:lnTo>
                  <a:cubicBezTo>
                    <a:pt x="131" y="1711"/>
                    <a:pt x="66" y="1733"/>
                    <a:pt x="1" y="1755"/>
                  </a:cubicBezTo>
                  <a:cubicBezTo>
                    <a:pt x="66" y="1733"/>
                    <a:pt x="130" y="1718"/>
                    <a:pt x="195" y="1706"/>
                  </a:cubicBezTo>
                  <a:lnTo>
                    <a:pt x="195" y="1706"/>
                  </a:lnTo>
                  <a:cubicBezTo>
                    <a:pt x="181" y="1819"/>
                    <a:pt x="192" y="1938"/>
                    <a:pt x="235" y="2055"/>
                  </a:cubicBezTo>
                  <a:cubicBezTo>
                    <a:pt x="268" y="2172"/>
                    <a:pt x="351" y="2289"/>
                    <a:pt x="468" y="2356"/>
                  </a:cubicBezTo>
                  <a:cubicBezTo>
                    <a:pt x="535" y="2390"/>
                    <a:pt x="602" y="2406"/>
                    <a:pt x="652" y="2406"/>
                  </a:cubicBezTo>
                  <a:cubicBezTo>
                    <a:pt x="719" y="2406"/>
                    <a:pt x="786" y="2373"/>
                    <a:pt x="819" y="2339"/>
                  </a:cubicBezTo>
                  <a:cubicBezTo>
                    <a:pt x="903" y="2256"/>
                    <a:pt x="936" y="2139"/>
                    <a:pt x="920" y="2022"/>
                  </a:cubicBezTo>
                  <a:cubicBezTo>
                    <a:pt x="903" y="1922"/>
                    <a:pt x="836" y="1838"/>
                    <a:pt x="752" y="1788"/>
                  </a:cubicBezTo>
                  <a:lnTo>
                    <a:pt x="752" y="1788"/>
                  </a:lnTo>
                  <a:cubicBezTo>
                    <a:pt x="836" y="1855"/>
                    <a:pt x="886" y="1938"/>
                    <a:pt x="903" y="2022"/>
                  </a:cubicBezTo>
                  <a:cubicBezTo>
                    <a:pt x="920" y="2139"/>
                    <a:pt x="886" y="2239"/>
                    <a:pt x="819" y="2323"/>
                  </a:cubicBezTo>
                  <a:cubicBezTo>
                    <a:pt x="769" y="2356"/>
                    <a:pt x="719" y="2390"/>
                    <a:pt x="652" y="2390"/>
                  </a:cubicBezTo>
                  <a:cubicBezTo>
                    <a:pt x="602" y="2390"/>
                    <a:pt x="535" y="2373"/>
                    <a:pt x="485" y="2339"/>
                  </a:cubicBezTo>
                  <a:cubicBezTo>
                    <a:pt x="368" y="2273"/>
                    <a:pt x="285" y="2172"/>
                    <a:pt x="251" y="2039"/>
                  </a:cubicBezTo>
                  <a:cubicBezTo>
                    <a:pt x="213" y="1925"/>
                    <a:pt x="204" y="1811"/>
                    <a:pt x="219" y="1702"/>
                  </a:cubicBezTo>
                  <a:lnTo>
                    <a:pt x="219" y="1702"/>
                  </a:lnTo>
                  <a:cubicBezTo>
                    <a:pt x="246" y="1697"/>
                    <a:pt x="274" y="1692"/>
                    <a:pt x="301" y="1688"/>
                  </a:cubicBezTo>
                  <a:cubicBezTo>
                    <a:pt x="274" y="1688"/>
                    <a:pt x="247" y="1690"/>
                    <a:pt x="220" y="1694"/>
                  </a:cubicBezTo>
                  <a:lnTo>
                    <a:pt x="220" y="1694"/>
                  </a:lnTo>
                  <a:cubicBezTo>
                    <a:pt x="267" y="1374"/>
                    <a:pt x="522" y="1107"/>
                    <a:pt x="869" y="1070"/>
                  </a:cubicBezTo>
                  <a:cubicBezTo>
                    <a:pt x="899" y="1067"/>
                    <a:pt x="929" y="1065"/>
                    <a:pt x="958" y="1065"/>
                  </a:cubicBezTo>
                  <a:cubicBezTo>
                    <a:pt x="1095" y="1065"/>
                    <a:pt x="1230" y="1095"/>
                    <a:pt x="1354" y="1136"/>
                  </a:cubicBezTo>
                  <a:cubicBezTo>
                    <a:pt x="1521" y="1187"/>
                    <a:pt x="1688" y="1220"/>
                    <a:pt x="1855" y="1253"/>
                  </a:cubicBezTo>
                  <a:cubicBezTo>
                    <a:pt x="1939" y="1262"/>
                    <a:pt x="2027" y="1266"/>
                    <a:pt x="2114" y="1266"/>
                  </a:cubicBezTo>
                  <a:cubicBezTo>
                    <a:pt x="2202" y="1266"/>
                    <a:pt x="2290" y="1262"/>
                    <a:pt x="2373" y="1253"/>
                  </a:cubicBezTo>
                  <a:cubicBezTo>
                    <a:pt x="2557" y="1237"/>
                    <a:pt x="2724" y="1187"/>
                    <a:pt x="2891" y="1120"/>
                  </a:cubicBezTo>
                  <a:cubicBezTo>
                    <a:pt x="2932" y="1101"/>
                    <a:pt x="2972" y="1078"/>
                    <a:pt x="3010" y="1050"/>
                  </a:cubicBezTo>
                  <a:lnTo>
                    <a:pt x="3010" y="1050"/>
                  </a:lnTo>
                  <a:cubicBezTo>
                    <a:pt x="3032" y="1052"/>
                    <a:pt x="3053" y="1053"/>
                    <a:pt x="3075" y="1053"/>
                  </a:cubicBezTo>
                  <a:cubicBezTo>
                    <a:pt x="3192" y="1053"/>
                    <a:pt x="3309" y="1036"/>
                    <a:pt x="3426" y="1003"/>
                  </a:cubicBezTo>
                  <a:cubicBezTo>
                    <a:pt x="3626" y="936"/>
                    <a:pt x="3810" y="819"/>
                    <a:pt x="3961" y="669"/>
                  </a:cubicBezTo>
                  <a:cubicBezTo>
                    <a:pt x="4078" y="552"/>
                    <a:pt x="4161" y="418"/>
                    <a:pt x="4228" y="284"/>
                  </a:cubicBezTo>
                  <a:cubicBezTo>
                    <a:pt x="4278" y="184"/>
                    <a:pt x="4311" y="100"/>
                    <a:pt x="432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8" name="Google Shape;4375;p60"/>
            <p:cNvSpPr/>
            <p:nvPr/>
          </p:nvSpPr>
          <p:spPr>
            <a:xfrm>
              <a:off x="942331" y="3795071"/>
              <a:ext cx="290277" cy="624462"/>
            </a:xfrm>
            <a:custGeom>
              <a:avLst/>
              <a:gdLst/>
              <a:ahLst/>
              <a:cxnLst/>
              <a:rect l="l" t="t" r="r" b="b"/>
              <a:pathLst>
                <a:path w="9057" h="19484" extrusionOk="0">
                  <a:moveTo>
                    <a:pt x="8622" y="1"/>
                  </a:moveTo>
                  <a:lnTo>
                    <a:pt x="2841" y="486"/>
                  </a:lnTo>
                  <a:lnTo>
                    <a:pt x="0" y="19082"/>
                  </a:lnTo>
                  <a:lnTo>
                    <a:pt x="2356" y="19383"/>
                  </a:lnTo>
                  <a:lnTo>
                    <a:pt x="5664" y="3777"/>
                  </a:lnTo>
                  <a:lnTo>
                    <a:pt x="6500" y="19483"/>
                  </a:lnTo>
                  <a:lnTo>
                    <a:pt x="9056" y="19433"/>
                  </a:lnTo>
                  <a:lnTo>
                    <a:pt x="862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9" name="Google Shape;4376;p60"/>
            <p:cNvSpPr/>
            <p:nvPr/>
          </p:nvSpPr>
          <p:spPr>
            <a:xfrm>
              <a:off x="940184" y="3792955"/>
              <a:ext cx="294540" cy="628180"/>
            </a:xfrm>
            <a:custGeom>
              <a:avLst/>
              <a:gdLst/>
              <a:ahLst/>
              <a:cxnLst/>
              <a:rect l="l" t="t" r="r" b="b"/>
              <a:pathLst>
                <a:path w="9190" h="19600" extrusionOk="0">
                  <a:moveTo>
                    <a:pt x="8639" y="134"/>
                  </a:moveTo>
                  <a:lnTo>
                    <a:pt x="9056" y="19449"/>
                  </a:lnTo>
                  <a:lnTo>
                    <a:pt x="6634" y="19482"/>
                  </a:lnTo>
                  <a:lnTo>
                    <a:pt x="5781" y="3392"/>
                  </a:lnTo>
                  <a:lnTo>
                    <a:pt x="2373" y="19382"/>
                  </a:lnTo>
                  <a:lnTo>
                    <a:pt x="134" y="19098"/>
                  </a:lnTo>
                  <a:lnTo>
                    <a:pt x="2958" y="602"/>
                  </a:lnTo>
                  <a:lnTo>
                    <a:pt x="8639" y="134"/>
                  </a:lnTo>
                  <a:close/>
                  <a:moveTo>
                    <a:pt x="8739" y="0"/>
                  </a:moveTo>
                  <a:lnTo>
                    <a:pt x="2891" y="485"/>
                  </a:lnTo>
                  <a:lnTo>
                    <a:pt x="2841" y="485"/>
                  </a:lnTo>
                  <a:lnTo>
                    <a:pt x="0" y="19198"/>
                  </a:lnTo>
                  <a:lnTo>
                    <a:pt x="2473" y="19499"/>
                  </a:lnTo>
                  <a:lnTo>
                    <a:pt x="5698" y="4294"/>
                  </a:lnTo>
                  <a:lnTo>
                    <a:pt x="6517" y="19549"/>
                  </a:lnTo>
                  <a:lnTo>
                    <a:pt x="6517" y="19599"/>
                  </a:lnTo>
                  <a:lnTo>
                    <a:pt x="9190" y="19566"/>
                  </a:lnTo>
                  <a:lnTo>
                    <a:pt x="8756" y="67"/>
                  </a:lnTo>
                  <a:lnTo>
                    <a:pt x="873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0" name="Google Shape;4377;p60"/>
            <p:cNvSpPr/>
            <p:nvPr/>
          </p:nvSpPr>
          <p:spPr>
            <a:xfrm>
              <a:off x="1207385" y="3883433"/>
              <a:ext cx="1635" cy="533408"/>
            </a:xfrm>
            <a:custGeom>
              <a:avLst/>
              <a:gdLst/>
              <a:ahLst/>
              <a:cxnLst/>
              <a:rect l="l" t="t" r="r" b="b"/>
              <a:pathLst>
                <a:path w="51" h="16643" extrusionOk="0">
                  <a:moveTo>
                    <a:pt x="34" y="1"/>
                  </a:moveTo>
                  <a:cubicBezTo>
                    <a:pt x="18" y="1"/>
                    <a:pt x="1" y="3727"/>
                    <a:pt x="1" y="8322"/>
                  </a:cubicBezTo>
                  <a:cubicBezTo>
                    <a:pt x="1" y="12917"/>
                    <a:pt x="18" y="16643"/>
                    <a:pt x="34" y="16643"/>
                  </a:cubicBezTo>
                  <a:cubicBezTo>
                    <a:pt x="51" y="16643"/>
                    <a:pt x="51" y="12917"/>
                    <a:pt x="51" y="8322"/>
                  </a:cubicBezTo>
                  <a:cubicBezTo>
                    <a:pt x="51" y="3727"/>
                    <a:pt x="51" y="1"/>
                    <a:pt x="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1" name="Google Shape;4378;p60"/>
            <p:cNvSpPr/>
            <p:nvPr/>
          </p:nvSpPr>
          <p:spPr>
            <a:xfrm>
              <a:off x="1001239" y="3919873"/>
              <a:ext cx="107656" cy="494820"/>
            </a:xfrm>
            <a:custGeom>
              <a:avLst/>
              <a:gdLst/>
              <a:ahLst/>
              <a:cxnLst/>
              <a:rect l="l" t="t" r="r" b="b"/>
              <a:pathLst>
                <a:path w="3359" h="15439" extrusionOk="0">
                  <a:moveTo>
                    <a:pt x="3358" y="0"/>
                  </a:moveTo>
                  <a:cubicBezTo>
                    <a:pt x="3358" y="17"/>
                    <a:pt x="3358" y="33"/>
                    <a:pt x="3342" y="50"/>
                  </a:cubicBezTo>
                  <a:cubicBezTo>
                    <a:pt x="3342" y="67"/>
                    <a:pt x="3325" y="117"/>
                    <a:pt x="3325" y="167"/>
                  </a:cubicBezTo>
                  <a:lnTo>
                    <a:pt x="3358" y="50"/>
                  </a:lnTo>
                  <a:cubicBezTo>
                    <a:pt x="3358" y="33"/>
                    <a:pt x="3358" y="17"/>
                    <a:pt x="3358" y="0"/>
                  </a:cubicBezTo>
                  <a:close/>
                  <a:moveTo>
                    <a:pt x="3325" y="167"/>
                  </a:moveTo>
                  <a:lnTo>
                    <a:pt x="3208" y="602"/>
                  </a:lnTo>
                  <a:lnTo>
                    <a:pt x="2824" y="2256"/>
                  </a:lnTo>
                  <a:cubicBezTo>
                    <a:pt x="2490" y="3643"/>
                    <a:pt x="2055" y="5581"/>
                    <a:pt x="1587" y="7703"/>
                  </a:cubicBezTo>
                  <a:cubicBezTo>
                    <a:pt x="1136" y="9841"/>
                    <a:pt x="719" y="11780"/>
                    <a:pt x="434" y="13166"/>
                  </a:cubicBezTo>
                  <a:cubicBezTo>
                    <a:pt x="301" y="13868"/>
                    <a:pt x="184" y="14436"/>
                    <a:pt x="117" y="14837"/>
                  </a:cubicBezTo>
                  <a:lnTo>
                    <a:pt x="17" y="15288"/>
                  </a:lnTo>
                  <a:cubicBezTo>
                    <a:pt x="17" y="15338"/>
                    <a:pt x="0" y="15372"/>
                    <a:pt x="0" y="15405"/>
                  </a:cubicBezTo>
                  <a:cubicBezTo>
                    <a:pt x="0" y="15422"/>
                    <a:pt x="0" y="15422"/>
                    <a:pt x="0" y="15439"/>
                  </a:cubicBezTo>
                  <a:cubicBezTo>
                    <a:pt x="0" y="15439"/>
                    <a:pt x="0" y="15422"/>
                    <a:pt x="17" y="15405"/>
                  </a:cubicBezTo>
                  <a:lnTo>
                    <a:pt x="33" y="15288"/>
                  </a:lnTo>
                  <a:cubicBezTo>
                    <a:pt x="67" y="15188"/>
                    <a:pt x="100" y="15038"/>
                    <a:pt x="134" y="14837"/>
                  </a:cubicBezTo>
                  <a:lnTo>
                    <a:pt x="485" y="13183"/>
                  </a:lnTo>
                  <a:cubicBezTo>
                    <a:pt x="785" y="11780"/>
                    <a:pt x="1186" y="9858"/>
                    <a:pt x="1654" y="7719"/>
                  </a:cubicBezTo>
                  <a:cubicBezTo>
                    <a:pt x="2122" y="5581"/>
                    <a:pt x="2556" y="3659"/>
                    <a:pt x="2857" y="2272"/>
                  </a:cubicBezTo>
                  <a:lnTo>
                    <a:pt x="3225" y="618"/>
                  </a:lnTo>
                  <a:cubicBezTo>
                    <a:pt x="3275" y="418"/>
                    <a:pt x="3308" y="267"/>
                    <a:pt x="3325" y="16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2" name="Google Shape;4379;p60"/>
            <p:cNvSpPr/>
            <p:nvPr/>
          </p:nvSpPr>
          <p:spPr>
            <a:xfrm>
              <a:off x="1063352" y="3915162"/>
              <a:ext cx="87304" cy="9006"/>
            </a:xfrm>
            <a:custGeom>
              <a:avLst/>
              <a:gdLst/>
              <a:ahLst/>
              <a:cxnLst/>
              <a:rect l="l" t="t" r="r" b="b"/>
              <a:pathLst>
                <a:path w="2724" h="281" extrusionOk="0">
                  <a:moveTo>
                    <a:pt x="2523" y="1"/>
                  </a:moveTo>
                  <a:cubicBezTo>
                    <a:pt x="2456" y="1"/>
                    <a:pt x="2390" y="5"/>
                    <a:pt x="2323" y="13"/>
                  </a:cubicBezTo>
                  <a:cubicBezTo>
                    <a:pt x="2072" y="13"/>
                    <a:pt x="1738" y="30"/>
                    <a:pt x="1354" y="64"/>
                  </a:cubicBezTo>
                  <a:cubicBezTo>
                    <a:pt x="969" y="97"/>
                    <a:pt x="635" y="164"/>
                    <a:pt x="385" y="197"/>
                  </a:cubicBezTo>
                  <a:cubicBezTo>
                    <a:pt x="251" y="214"/>
                    <a:pt x="134" y="247"/>
                    <a:pt x="0" y="281"/>
                  </a:cubicBezTo>
                  <a:cubicBezTo>
                    <a:pt x="134" y="281"/>
                    <a:pt x="268" y="264"/>
                    <a:pt x="401" y="247"/>
                  </a:cubicBezTo>
                  <a:cubicBezTo>
                    <a:pt x="652" y="214"/>
                    <a:pt x="986" y="164"/>
                    <a:pt x="1354" y="130"/>
                  </a:cubicBezTo>
                  <a:cubicBezTo>
                    <a:pt x="1738" y="97"/>
                    <a:pt x="2089" y="64"/>
                    <a:pt x="2323" y="47"/>
                  </a:cubicBezTo>
                  <a:cubicBezTo>
                    <a:pt x="2456" y="47"/>
                    <a:pt x="2590" y="30"/>
                    <a:pt x="2724" y="13"/>
                  </a:cubicBezTo>
                  <a:cubicBezTo>
                    <a:pt x="2657" y="5"/>
                    <a:pt x="2590" y="1"/>
                    <a:pt x="25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3" name="Google Shape;4380;p60"/>
            <p:cNvSpPr/>
            <p:nvPr/>
          </p:nvSpPr>
          <p:spPr>
            <a:xfrm>
              <a:off x="1175815" y="3844876"/>
              <a:ext cx="44998" cy="33236"/>
            </a:xfrm>
            <a:custGeom>
              <a:avLst/>
              <a:gdLst/>
              <a:ahLst/>
              <a:cxnLst/>
              <a:rect l="l" t="t" r="r" b="b"/>
              <a:pathLst>
                <a:path w="1404" h="1037" extrusionOk="0">
                  <a:moveTo>
                    <a:pt x="0" y="1"/>
                  </a:moveTo>
                  <a:cubicBezTo>
                    <a:pt x="0" y="101"/>
                    <a:pt x="17" y="185"/>
                    <a:pt x="67" y="268"/>
                  </a:cubicBezTo>
                  <a:cubicBezTo>
                    <a:pt x="234" y="719"/>
                    <a:pt x="652" y="1003"/>
                    <a:pt x="1120" y="1037"/>
                  </a:cubicBezTo>
                  <a:cubicBezTo>
                    <a:pt x="1220" y="1037"/>
                    <a:pt x="1303" y="1037"/>
                    <a:pt x="1404" y="1003"/>
                  </a:cubicBezTo>
                  <a:cubicBezTo>
                    <a:pt x="1404" y="995"/>
                    <a:pt x="1374" y="995"/>
                    <a:pt x="1324" y="995"/>
                  </a:cubicBezTo>
                  <a:cubicBezTo>
                    <a:pt x="1274" y="995"/>
                    <a:pt x="1203" y="995"/>
                    <a:pt x="1120" y="987"/>
                  </a:cubicBezTo>
                  <a:cubicBezTo>
                    <a:pt x="668" y="937"/>
                    <a:pt x="284" y="669"/>
                    <a:pt x="100" y="252"/>
                  </a:cubicBezTo>
                  <a:cubicBezTo>
                    <a:pt x="33" y="101"/>
                    <a:pt x="17" y="1"/>
                    <a:pt x="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4" name="Google Shape;4381;p60"/>
            <p:cNvSpPr/>
            <p:nvPr/>
          </p:nvSpPr>
          <p:spPr>
            <a:xfrm>
              <a:off x="1024251" y="3489186"/>
              <a:ext cx="418797" cy="355210"/>
            </a:xfrm>
            <a:custGeom>
              <a:avLst/>
              <a:gdLst/>
              <a:ahLst/>
              <a:cxnLst/>
              <a:rect l="l" t="t" r="r" b="b"/>
              <a:pathLst>
                <a:path w="13067" h="11083" extrusionOk="0">
                  <a:moveTo>
                    <a:pt x="3867" y="0"/>
                  </a:moveTo>
                  <a:cubicBezTo>
                    <a:pt x="3285" y="0"/>
                    <a:pt x="2704" y="33"/>
                    <a:pt x="2122" y="88"/>
                  </a:cubicBezTo>
                  <a:cubicBezTo>
                    <a:pt x="1070" y="205"/>
                    <a:pt x="251" y="1040"/>
                    <a:pt x="168" y="2093"/>
                  </a:cubicBezTo>
                  <a:cubicBezTo>
                    <a:pt x="101" y="2895"/>
                    <a:pt x="151" y="3831"/>
                    <a:pt x="151" y="5418"/>
                  </a:cubicBezTo>
                  <a:lnTo>
                    <a:pt x="1" y="11082"/>
                  </a:lnTo>
                  <a:lnTo>
                    <a:pt x="6183" y="11082"/>
                  </a:lnTo>
                  <a:lnTo>
                    <a:pt x="5949" y="6070"/>
                  </a:lnTo>
                  <a:cubicBezTo>
                    <a:pt x="5915" y="5084"/>
                    <a:pt x="5915" y="4967"/>
                    <a:pt x="5899" y="4065"/>
                  </a:cubicBezTo>
                  <a:lnTo>
                    <a:pt x="5899" y="4065"/>
                  </a:lnTo>
                  <a:cubicBezTo>
                    <a:pt x="5899" y="4065"/>
                    <a:pt x="6818" y="5184"/>
                    <a:pt x="7553" y="5969"/>
                  </a:cubicBezTo>
                  <a:cubicBezTo>
                    <a:pt x="7834" y="6272"/>
                    <a:pt x="8228" y="6435"/>
                    <a:pt x="8624" y="6435"/>
                  </a:cubicBezTo>
                  <a:cubicBezTo>
                    <a:pt x="8840" y="6435"/>
                    <a:pt x="9057" y="6387"/>
                    <a:pt x="9257" y="6287"/>
                  </a:cubicBezTo>
                  <a:lnTo>
                    <a:pt x="13067" y="3630"/>
                  </a:lnTo>
                  <a:lnTo>
                    <a:pt x="12365" y="1809"/>
                  </a:lnTo>
                  <a:lnTo>
                    <a:pt x="8906" y="3931"/>
                  </a:lnTo>
                  <a:cubicBezTo>
                    <a:pt x="8739" y="3831"/>
                    <a:pt x="7402" y="1909"/>
                    <a:pt x="6467" y="974"/>
                  </a:cubicBezTo>
                  <a:cubicBezTo>
                    <a:pt x="5865" y="372"/>
                    <a:pt x="5063" y="21"/>
                    <a:pt x="4228" y="4"/>
                  </a:cubicBezTo>
                  <a:cubicBezTo>
                    <a:pt x="4107" y="2"/>
                    <a:pt x="3987" y="0"/>
                    <a:pt x="386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5" name="Google Shape;4382;p60"/>
            <p:cNvSpPr/>
            <p:nvPr/>
          </p:nvSpPr>
          <p:spPr>
            <a:xfrm>
              <a:off x="950055" y="3506461"/>
              <a:ext cx="105829" cy="217075"/>
            </a:xfrm>
            <a:custGeom>
              <a:avLst/>
              <a:gdLst/>
              <a:ahLst/>
              <a:cxnLst/>
              <a:rect l="l" t="t" r="r" b="b"/>
              <a:pathLst>
                <a:path w="3302" h="6773" extrusionOk="0">
                  <a:moveTo>
                    <a:pt x="3301" y="0"/>
                  </a:moveTo>
                  <a:cubicBezTo>
                    <a:pt x="2717" y="267"/>
                    <a:pt x="277" y="3392"/>
                    <a:pt x="110" y="5430"/>
                  </a:cubicBezTo>
                  <a:cubicBezTo>
                    <a:pt x="1" y="6661"/>
                    <a:pt x="1960" y="6773"/>
                    <a:pt x="2677" y="6773"/>
                  </a:cubicBezTo>
                  <a:cubicBezTo>
                    <a:pt x="2836" y="6773"/>
                    <a:pt x="2934" y="6767"/>
                    <a:pt x="2934" y="6767"/>
                  </a:cubicBezTo>
                  <a:cubicBezTo>
                    <a:pt x="2934" y="6767"/>
                    <a:pt x="3132" y="651"/>
                    <a:pt x="3036" y="651"/>
                  </a:cubicBezTo>
                  <a:cubicBezTo>
                    <a:pt x="3035" y="651"/>
                    <a:pt x="3035" y="651"/>
                    <a:pt x="3034" y="652"/>
                  </a:cubicBezTo>
                  <a:lnTo>
                    <a:pt x="330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6" name="Google Shape;4383;p60"/>
            <p:cNvSpPr/>
            <p:nvPr/>
          </p:nvSpPr>
          <p:spPr>
            <a:xfrm>
              <a:off x="1027456" y="3523575"/>
              <a:ext cx="9679" cy="203005"/>
            </a:xfrm>
            <a:custGeom>
              <a:avLst/>
              <a:gdLst/>
              <a:ahLst/>
              <a:cxnLst/>
              <a:rect l="l" t="t" r="r" b="b"/>
              <a:pathLst>
                <a:path w="302" h="6334" extrusionOk="0">
                  <a:moveTo>
                    <a:pt x="302" y="1"/>
                  </a:moveTo>
                  <a:cubicBezTo>
                    <a:pt x="301" y="1"/>
                    <a:pt x="285" y="34"/>
                    <a:pt x="285" y="68"/>
                  </a:cubicBezTo>
                  <a:cubicBezTo>
                    <a:pt x="301" y="18"/>
                    <a:pt x="302" y="1"/>
                    <a:pt x="302" y="1"/>
                  </a:cubicBezTo>
                  <a:close/>
                  <a:moveTo>
                    <a:pt x="285" y="68"/>
                  </a:moveTo>
                  <a:cubicBezTo>
                    <a:pt x="285" y="118"/>
                    <a:pt x="268" y="185"/>
                    <a:pt x="268" y="251"/>
                  </a:cubicBezTo>
                  <a:cubicBezTo>
                    <a:pt x="251" y="418"/>
                    <a:pt x="235" y="652"/>
                    <a:pt x="218" y="936"/>
                  </a:cubicBezTo>
                  <a:cubicBezTo>
                    <a:pt x="185" y="1521"/>
                    <a:pt x="151" y="2307"/>
                    <a:pt x="118" y="3192"/>
                  </a:cubicBezTo>
                  <a:cubicBezTo>
                    <a:pt x="101" y="4078"/>
                    <a:pt x="68" y="4880"/>
                    <a:pt x="51" y="5464"/>
                  </a:cubicBezTo>
                  <a:cubicBezTo>
                    <a:pt x="34" y="5732"/>
                    <a:pt x="17" y="5966"/>
                    <a:pt x="17" y="6133"/>
                  </a:cubicBezTo>
                  <a:cubicBezTo>
                    <a:pt x="1" y="6216"/>
                    <a:pt x="1" y="6283"/>
                    <a:pt x="1" y="6333"/>
                  </a:cubicBezTo>
                  <a:cubicBezTo>
                    <a:pt x="17" y="6283"/>
                    <a:pt x="17" y="6216"/>
                    <a:pt x="17" y="6150"/>
                  </a:cubicBezTo>
                  <a:cubicBezTo>
                    <a:pt x="34" y="5982"/>
                    <a:pt x="51" y="5749"/>
                    <a:pt x="68" y="5464"/>
                  </a:cubicBezTo>
                  <a:cubicBezTo>
                    <a:pt x="101" y="4880"/>
                    <a:pt x="118" y="4078"/>
                    <a:pt x="151" y="3192"/>
                  </a:cubicBezTo>
                  <a:cubicBezTo>
                    <a:pt x="168" y="2307"/>
                    <a:pt x="201" y="1521"/>
                    <a:pt x="235" y="936"/>
                  </a:cubicBezTo>
                  <a:cubicBezTo>
                    <a:pt x="251" y="652"/>
                    <a:pt x="268" y="418"/>
                    <a:pt x="285" y="251"/>
                  </a:cubicBezTo>
                  <a:cubicBezTo>
                    <a:pt x="285" y="185"/>
                    <a:pt x="285" y="118"/>
                    <a:pt x="285" y="6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7" name="Google Shape;4384;p60"/>
            <p:cNvSpPr/>
            <p:nvPr/>
          </p:nvSpPr>
          <p:spPr>
            <a:xfrm>
              <a:off x="1008194" y="3651583"/>
              <a:ext cx="20897" cy="23044"/>
            </a:xfrm>
            <a:custGeom>
              <a:avLst/>
              <a:gdLst/>
              <a:ahLst/>
              <a:cxnLst/>
              <a:rect l="l" t="t" r="r" b="b"/>
              <a:pathLst>
                <a:path w="652" h="719" extrusionOk="0">
                  <a:moveTo>
                    <a:pt x="652" y="0"/>
                  </a:moveTo>
                  <a:lnTo>
                    <a:pt x="652" y="0"/>
                  </a:lnTo>
                  <a:cubicBezTo>
                    <a:pt x="618" y="17"/>
                    <a:pt x="585" y="67"/>
                    <a:pt x="552" y="100"/>
                  </a:cubicBezTo>
                  <a:cubicBezTo>
                    <a:pt x="502" y="167"/>
                    <a:pt x="418" y="251"/>
                    <a:pt x="334" y="351"/>
                  </a:cubicBezTo>
                  <a:cubicBezTo>
                    <a:pt x="234" y="451"/>
                    <a:pt x="151" y="551"/>
                    <a:pt x="100" y="602"/>
                  </a:cubicBezTo>
                  <a:cubicBezTo>
                    <a:pt x="67" y="635"/>
                    <a:pt x="34" y="685"/>
                    <a:pt x="0" y="719"/>
                  </a:cubicBezTo>
                  <a:cubicBezTo>
                    <a:pt x="34" y="685"/>
                    <a:pt x="84" y="652"/>
                    <a:pt x="117" y="618"/>
                  </a:cubicBezTo>
                  <a:cubicBezTo>
                    <a:pt x="167" y="568"/>
                    <a:pt x="251" y="468"/>
                    <a:pt x="351" y="368"/>
                  </a:cubicBezTo>
                  <a:cubicBezTo>
                    <a:pt x="435" y="267"/>
                    <a:pt x="518" y="184"/>
                    <a:pt x="568" y="117"/>
                  </a:cubicBezTo>
                  <a:cubicBezTo>
                    <a:pt x="602" y="67"/>
                    <a:pt x="635" y="34"/>
                    <a:pt x="6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8" name="Google Shape;4385;p60"/>
            <p:cNvSpPr/>
            <p:nvPr/>
          </p:nvSpPr>
          <p:spPr>
            <a:xfrm>
              <a:off x="1304849" y="3615687"/>
              <a:ext cx="4327" cy="19326"/>
            </a:xfrm>
            <a:custGeom>
              <a:avLst/>
              <a:gdLst/>
              <a:ahLst/>
              <a:cxnLst/>
              <a:rect l="l" t="t" r="r" b="b"/>
              <a:pathLst>
                <a:path w="135" h="603" extrusionOk="0">
                  <a:moveTo>
                    <a:pt x="134" y="1"/>
                  </a:moveTo>
                  <a:lnTo>
                    <a:pt x="134" y="1"/>
                  </a:lnTo>
                  <a:cubicBezTo>
                    <a:pt x="101" y="101"/>
                    <a:pt x="84" y="201"/>
                    <a:pt x="68" y="301"/>
                  </a:cubicBezTo>
                  <a:cubicBezTo>
                    <a:pt x="34" y="402"/>
                    <a:pt x="18" y="502"/>
                    <a:pt x="1" y="602"/>
                  </a:cubicBezTo>
                  <a:cubicBezTo>
                    <a:pt x="68" y="402"/>
                    <a:pt x="118" y="20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9" name="Google Shape;4386;p60"/>
            <p:cNvSpPr/>
            <p:nvPr/>
          </p:nvSpPr>
          <p:spPr>
            <a:xfrm>
              <a:off x="1310746" y="3614629"/>
              <a:ext cx="5384" cy="21986"/>
            </a:xfrm>
            <a:custGeom>
              <a:avLst/>
              <a:gdLst/>
              <a:ahLst/>
              <a:cxnLst/>
              <a:rect l="l" t="t" r="r" b="b"/>
              <a:pathLst>
                <a:path w="168" h="686" extrusionOk="0">
                  <a:moveTo>
                    <a:pt x="1" y="0"/>
                  </a:moveTo>
                  <a:cubicBezTo>
                    <a:pt x="51" y="234"/>
                    <a:pt x="101" y="468"/>
                    <a:pt x="168" y="685"/>
                  </a:cubicBezTo>
                  <a:cubicBezTo>
                    <a:pt x="134" y="451"/>
                    <a:pt x="84" y="21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90" name="Google Shape;4387;p60"/>
            <p:cNvSpPr/>
            <p:nvPr/>
          </p:nvSpPr>
          <p:spPr>
            <a:xfrm>
              <a:off x="1167771" y="3495211"/>
              <a:ext cx="50351" cy="129065"/>
            </a:xfrm>
            <a:custGeom>
              <a:avLst/>
              <a:gdLst/>
              <a:ahLst/>
              <a:cxnLst/>
              <a:rect l="l" t="t" r="r" b="b"/>
              <a:pathLst>
                <a:path w="1571" h="4027" extrusionOk="0">
                  <a:moveTo>
                    <a:pt x="652" y="0"/>
                  </a:moveTo>
                  <a:cubicBezTo>
                    <a:pt x="652" y="0"/>
                    <a:pt x="635" y="17"/>
                    <a:pt x="602" y="34"/>
                  </a:cubicBezTo>
                  <a:cubicBezTo>
                    <a:pt x="568" y="50"/>
                    <a:pt x="535" y="84"/>
                    <a:pt x="485" y="100"/>
                  </a:cubicBezTo>
                  <a:cubicBezTo>
                    <a:pt x="351" y="217"/>
                    <a:pt x="251" y="351"/>
                    <a:pt x="167" y="501"/>
                  </a:cubicBezTo>
                  <a:cubicBezTo>
                    <a:pt x="67" y="735"/>
                    <a:pt x="17" y="986"/>
                    <a:pt x="0" y="1237"/>
                  </a:cubicBezTo>
                  <a:cubicBezTo>
                    <a:pt x="0" y="1554"/>
                    <a:pt x="34" y="1855"/>
                    <a:pt x="151" y="2156"/>
                  </a:cubicBezTo>
                  <a:cubicBezTo>
                    <a:pt x="368" y="2674"/>
                    <a:pt x="685" y="3141"/>
                    <a:pt x="1086" y="3542"/>
                  </a:cubicBezTo>
                  <a:cubicBezTo>
                    <a:pt x="1237" y="3693"/>
                    <a:pt x="1354" y="3826"/>
                    <a:pt x="1437" y="3910"/>
                  </a:cubicBezTo>
                  <a:lnTo>
                    <a:pt x="1538" y="3994"/>
                  </a:lnTo>
                  <a:lnTo>
                    <a:pt x="1454" y="3893"/>
                  </a:lnTo>
                  <a:cubicBezTo>
                    <a:pt x="1354" y="3810"/>
                    <a:pt x="1237" y="3693"/>
                    <a:pt x="1086" y="3526"/>
                  </a:cubicBezTo>
                  <a:cubicBezTo>
                    <a:pt x="702" y="3125"/>
                    <a:pt x="385" y="2657"/>
                    <a:pt x="167" y="2139"/>
                  </a:cubicBezTo>
                  <a:cubicBezTo>
                    <a:pt x="67" y="1855"/>
                    <a:pt x="17" y="1554"/>
                    <a:pt x="34" y="1237"/>
                  </a:cubicBezTo>
                  <a:cubicBezTo>
                    <a:pt x="34" y="986"/>
                    <a:pt x="84" y="735"/>
                    <a:pt x="184" y="501"/>
                  </a:cubicBezTo>
                  <a:cubicBezTo>
                    <a:pt x="251" y="351"/>
                    <a:pt x="368" y="217"/>
                    <a:pt x="502" y="117"/>
                  </a:cubicBezTo>
                  <a:cubicBezTo>
                    <a:pt x="585" y="34"/>
                    <a:pt x="652" y="17"/>
                    <a:pt x="652" y="0"/>
                  </a:cubicBezTo>
                  <a:close/>
                  <a:moveTo>
                    <a:pt x="1538" y="3994"/>
                  </a:moveTo>
                  <a:cubicBezTo>
                    <a:pt x="1554" y="4027"/>
                    <a:pt x="1571" y="4027"/>
                    <a:pt x="1571" y="4027"/>
                  </a:cubicBezTo>
                  <a:cubicBezTo>
                    <a:pt x="1571" y="4027"/>
                    <a:pt x="1571" y="4027"/>
                    <a:pt x="1538" y="399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91" name="Google Shape;4388;p60"/>
            <p:cNvSpPr/>
            <p:nvPr/>
          </p:nvSpPr>
          <p:spPr>
            <a:xfrm>
              <a:off x="1069249" y="3551363"/>
              <a:ext cx="13397" cy="16698"/>
            </a:xfrm>
            <a:custGeom>
              <a:avLst/>
              <a:gdLst/>
              <a:ahLst/>
              <a:cxnLst/>
              <a:rect l="l" t="t" r="r" b="b"/>
              <a:pathLst>
                <a:path w="418" h="521" extrusionOk="0">
                  <a:moveTo>
                    <a:pt x="5" y="1"/>
                  </a:moveTo>
                  <a:cubicBezTo>
                    <a:pt x="3" y="1"/>
                    <a:pt x="1" y="1"/>
                    <a:pt x="0" y="3"/>
                  </a:cubicBezTo>
                  <a:cubicBezTo>
                    <a:pt x="50" y="103"/>
                    <a:pt x="117" y="186"/>
                    <a:pt x="184" y="270"/>
                  </a:cubicBezTo>
                  <a:cubicBezTo>
                    <a:pt x="301" y="420"/>
                    <a:pt x="401" y="521"/>
                    <a:pt x="418" y="521"/>
                  </a:cubicBezTo>
                  <a:cubicBezTo>
                    <a:pt x="368" y="404"/>
                    <a:pt x="317" y="320"/>
                    <a:pt x="234" y="237"/>
                  </a:cubicBezTo>
                  <a:cubicBezTo>
                    <a:pt x="126" y="97"/>
                    <a:pt x="31" y="1"/>
                    <a:pt x="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92" name="Google Shape;4389;p60"/>
            <p:cNvSpPr/>
            <p:nvPr/>
          </p:nvSpPr>
          <p:spPr>
            <a:xfrm>
              <a:off x="1108863" y="3621584"/>
              <a:ext cx="20929" cy="20929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652" y="0"/>
                  </a:moveTo>
                  <a:lnTo>
                    <a:pt x="652" y="0"/>
                  </a:lnTo>
                  <a:cubicBezTo>
                    <a:pt x="418" y="184"/>
                    <a:pt x="201" y="401"/>
                    <a:pt x="0" y="652"/>
                  </a:cubicBezTo>
                  <a:cubicBezTo>
                    <a:pt x="251" y="468"/>
                    <a:pt x="468" y="251"/>
                    <a:pt x="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93" name="Google Shape;4390;p60"/>
            <p:cNvSpPr/>
            <p:nvPr/>
          </p:nvSpPr>
          <p:spPr>
            <a:xfrm>
              <a:off x="1164566" y="3679947"/>
              <a:ext cx="11282" cy="18781"/>
            </a:xfrm>
            <a:custGeom>
              <a:avLst/>
              <a:gdLst/>
              <a:ahLst/>
              <a:cxnLst/>
              <a:rect l="l" t="t" r="r" b="b"/>
              <a:pathLst>
                <a:path w="352" h="586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184"/>
                    <a:pt x="251" y="385"/>
                    <a:pt x="351" y="585"/>
                  </a:cubicBezTo>
                  <a:cubicBezTo>
                    <a:pt x="318" y="352"/>
                    <a:pt x="201" y="13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94" name="Google Shape;4391;p60"/>
            <p:cNvSpPr/>
            <p:nvPr/>
          </p:nvSpPr>
          <p:spPr>
            <a:xfrm>
              <a:off x="1049955" y="3659083"/>
              <a:ext cx="7532" cy="31089"/>
            </a:xfrm>
            <a:custGeom>
              <a:avLst/>
              <a:gdLst/>
              <a:ahLst/>
              <a:cxnLst/>
              <a:rect l="l" t="t" r="r" b="b"/>
              <a:pathLst>
                <a:path w="235" h="970" extrusionOk="0">
                  <a:moveTo>
                    <a:pt x="51" y="0"/>
                  </a:moveTo>
                  <a:cubicBezTo>
                    <a:pt x="1" y="334"/>
                    <a:pt x="67" y="668"/>
                    <a:pt x="218" y="969"/>
                  </a:cubicBezTo>
                  <a:cubicBezTo>
                    <a:pt x="234" y="969"/>
                    <a:pt x="168" y="752"/>
                    <a:pt x="117" y="485"/>
                  </a:cubicBezTo>
                  <a:cubicBezTo>
                    <a:pt x="67" y="217"/>
                    <a:pt x="67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95" name="Google Shape;4392;p60"/>
            <p:cNvSpPr/>
            <p:nvPr/>
          </p:nvSpPr>
          <p:spPr>
            <a:xfrm>
              <a:off x="1115273" y="3698152"/>
              <a:ext cx="5416" cy="26281"/>
            </a:xfrm>
            <a:custGeom>
              <a:avLst/>
              <a:gdLst/>
              <a:ahLst/>
              <a:cxnLst/>
              <a:rect l="l" t="t" r="r" b="b"/>
              <a:pathLst>
                <a:path w="169" h="820" extrusionOk="0">
                  <a:moveTo>
                    <a:pt x="85" y="1"/>
                  </a:moveTo>
                  <a:cubicBezTo>
                    <a:pt x="1" y="268"/>
                    <a:pt x="18" y="552"/>
                    <a:pt x="151" y="819"/>
                  </a:cubicBezTo>
                  <a:cubicBezTo>
                    <a:pt x="168" y="803"/>
                    <a:pt x="118" y="636"/>
                    <a:pt x="101" y="402"/>
                  </a:cubicBezTo>
                  <a:cubicBezTo>
                    <a:pt x="85" y="185"/>
                    <a:pt x="101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96" name="Google Shape;4393;p60"/>
            <p:cNvSpPr/>
            <p:nvPr/>
          </p:nvSpPr>
          <p:spPr>
            <a:xfrm>
              <a:off x="1067102" y="3756002"/>
              <a:ext cx="27883" cy="17692"/>
            </a:xfrm>
            <a:custGeom>
              <a:avLst/>
              <a:gdLst/>
              <a:ahLst/>
              <a:cxnLst/>
              <a:rect l="l" t="t" r="r" b="b"/>
              <a:pathLst>
                <a:path w="870" h="552" extrusionOk="0">
                  <a:moveTo>
                    <a:pt x="0" y="0"/>
                  </a:moveTo>
                  <a:cubicBezTo>
                    <a:pt x="268" y="217"/>
                    <a:pt x="568" y="401"/>
                    <a:pt x="869" y="552"/>
                  </a:cubicBezTo>
                  <a:cubicBezTo>
                    <a:pt x="602" y="334"/>
                    <a:pt x="318" y="15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97" name="Google Shape;4394;p60"/>
            <p:cNvSpPr/>
            <p:nvPr/>
          </p:nvSpPr>
          <p:spPr>
            <a:xfrm>
              <a:off x="1163476" y="3759207"/>
              <a:ext cx="30031" cy="18813"/>
            </a:xfrm>
            <a:custGeom>
              <a:avLst/>
              <a:gdLst/>
              <a:ahLst/>
              <a:cxnLst/>
              <a:rect l="l" t="t" r="r" b="b"/>
              <a:pathLst>
                <a:path w="937" h="587" extrusionOk="0">
                  <a:moveTo>
                    <a:pt x="936" y="1"/>
                  </a:moveTo>
                  <a:lnTo>
                    <a:pt x="936" y="1"/>
                  </a:lnTo>
                  <a:cubicBezTo>
                    <a:pt x="586" y="117"/>
                    <a:pt x="268" y="318"/>
                    <a:pt x="1" y="585"/>
                  </a:cubicBezTo>
                  <a:cubicBezTo>
                    <a:pt x="2" y="586"/>
                    <a:pt x="3" y="587"/>
                    <a:pt x="5" y="587"/>
                  </a:cubicBezTo>
                  <a:cubicBezTo>
                    <a:pt x="38" y="587"/>
                    <a:pt x="231" y="443"/>
                    <a:pt x="469" y="285"/>
                  </a:cubicBezTo>
                  <a:cubicBezTo>
                    <a:pt x="719" y="117"/>
                    <a:pt x="936" y="17"/>
                    <a:pt x="9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98" name="Google Shape;4395;p60"/>
            <p:cNvSpPr/>
            <p:nvPr/>
          </p:nvSpPr>
          <p:spPr>
            <a:xfrm>
              <a:off x="1039250" y="3809013"/>
              <a:ext cx="30544" cy="5929"/>
            </a:xfrm>
            <a:custGeom>
              <a:avLst/>
              <a:gdLst/>
              <a:ahLst/>
              <a:cxnLst/>
              <a:rect l="l" t="t" r="r" b="b"/>
              <a:pathLst>
                <a:path w="953" h="185" extrusionOk="0">
                  <a:moveTo>
                    <a:pt x="0" y="0"/>
                  </a:moveTo>
                  <a:cubicBezTo>
                    <a:pt x="301" y="101"/>
                    <a:pt x="635" y="167"/>
                    <a:pt x="953" y="184"/>
                  </a:cubicBezTo>
                  <a:cubicBezTo>
                    <a:pt x="652" y="84"/>
                    <a:pt x="318" y="1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99" name="Google Shape;4396;p60"/>
            <p:cNvSpPr/>
            <p:nvPr/>
          </p:nvSpPr>
          <p:spPr>
            <a:xfrm>
              <a:off x="1130817" y="3804205"/>
              <a:ext cx="11282" cy="20897"/>
            </a:xfrm>
            <a:custGeom>
              <a:avLst/>
              <a:gdLst/>
              <a:ahLst/>
              <a:cxnLst/>
              <a:rect l="l" t="t" r="r" b="b"/>
              <a:pathLst>
                <a:path w="352" h="652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251"/>
                    <a:pt x="168" y="485"/>
                    <a:pt x="351" y="652"/>
                  </a:cubicBezTo>
                  <a:cubicBezTo>
                    <a:pt x="234" y="434"/>
                    <a:pt x="117" y="21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00" name="Google Shape;4397;p60"/>
            <p:cNvSpPr/>
            <p:nvPr/>
          </p:nvSpPr>
          <p:spPr>
            <a:xfrm>
              <a:off x="1198827" y="3809461"/>
              <a:ext cx="11282" cy="12980"/>
            </a:xfrm>
            <a:custGeom>
              <a:avLst/>
              <a:gdLst/>
              <a:ahLst/>
              <a:cxnLst/>
              <a:rect l="l" t="t" r="r" b="b"/>
              <a:pathLst>
                <a:path w="352" h="405" extrusionOk="0">
                  <a:moveTo>
                    <a:pt x="333" y="1"/>
                  </a:moveTo>
                  <a:cubicBezTo>
                    <a:pt x="320" y="1"/>
                    <a:pt x="242" y="79"/>
                    <a:pt x="151" y="170"/>
                  </a:cubicBezTo>
                  <a:cubicBezTo>
                    <a:pt x="67" y="287"/>
                    <a:pt x="0" y="387"/>
                    <a:pt x="0" y="404"/>
                  </a:cubicBezTo>
                  <a:cubicBezTo>
                    <a:pt x="17" y="404"/>
                    <a:pt x="101" y="321"/>
                    <a:pt x="201" y="220"/>
                  </a:cubicBezTo>
                  <a:cubicBezTo>
                    <a:pt x="285" y="103"/>
                    <a:pt x="351" y="3"/>
                    <a:pt x="335" y="3"/>
                  </a:cubicBezTo>
                  <a:cubicBezTo>
                    <a:pt x="335" y="2"/>
                    <a:pt x="334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01" name="Google Shape;4398;p60"/>
            <p:cNvSpPr/>
            <p:nvPr/>
          </p:nvSpPr>
          <p:spPr>
            <a:xfrm>
              <a:off x="1060660" y="3599534"/>
              <a:ext cx="13974" cy="8782"/>
            </a:xfrm>
            <a:custGeom>
              <a:avLst/>
              <a:gdLst/>
              <a:ahLst/>
              <a:cxnLst/>
              <a:rect l="l" t="t" r="r" b="b"/>
              <a:pathLst>
                <a:path w="436" h="274" extrusionOk="0">
                  <a:moveTo>
                    <a:pt x="414" y="0"/>
                  </a:moveTo>
                  <a:cubicBezTo>
                    <a:pt x="392" y="0"/>
                    <a:pt x="303" y="48"/>
                    <a:pt x="201" y="120"/>
                  </a:cubicBezTo>
                  <a:cubicBezTo>
                    <a:pt x="84" y="187"/>
                    <a:pt x="1" y="271"/>
                    <a:pt x="17" y="271"/>
                  </a:cubicBezTo>
                  <a:cubicBezTo>
                    <a:pt x="17" y="273"/>
                    <a:pt x="19" y="274"/>
                    <a:pt x="22" y="274"/>
                  </a:cubicBezTo>
                  <a:cubicBezTo>
                    <a:pt x="44" y="274"/>
                    <a:pt x="133" y="229"/>
                    <a:pt x="235" y="170"/>
                  </a:cubicBezTo>
                  <a:cubicBezTo>
                    <a:pt x="352" y="87"/>
                    <a:pt x="435" y="20"/>
                    <a:pt x="418" y="3"/>
                  </a:cubicBezTo>
                  <a:cubicBezTo>
                    <a:pt x="418" y="1"/>
                    <a:pt x="417" y="0"/>
                    <a:pt x="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02" name="Google Shape;4399;p60"/>
            <p:cNvSpPr/>
            <p:nvPr/>
          </p:nvSpPr>
          <p:spPr>
            <a:xfrm>
              <a:off x="1116908" y="3510210"/>
              <a:ext cx="8589" cy="32146"/>
            </a:xfrm>
            <a:custGeom>
              <a:avLst/>
              <a:gdLst/>
              <a:ahLst/>
              <a:cxnLst/>
              <a:rect l="l" t="t" r="r" b="b"/>
              <a:pathLst>
                <a:path w="268" h="1003" extrusionOk="0">
                  <a:moveTo>
                    <a:pt x="0" y="0"/>
                  </a:moveTo>
                  <a:lnTo>
                    <a:pt x="0" y="0"/>
                  </a:lnTo>
                  <a:cubicBezTo>
                    <a:pt x="34" y="351"/>
                    <a:pt x="134" y="685"/>
                    <a:pt x="267" y="1003"/>
                  </a:cubicBezTo>
                  <a:cubicBezTo>
                    <a:pt x="201" y="668"/>
                    <a:pt x="117" y="3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03" name="Google Shape;4400;p60"/>
            <p:cNvSpPr/>
            <p:nvPr/>
          </p:nvSpPr>
          <p:spPr>
            <a:xfrm>
              <a:off x="1154374" y="3589919"/>
              <a:ext cx="20929" cy="4904"/>
            </a:xfrm>
            <a:custGeom>
              <a:avLst/>
              <a:gdLst/>
              <a:ahLst/>
              <a:cxnLst/>
              <a:rect l="l" t="t" r="r" b="b"/>
              <a:pathLst>
                <a:path w="653" h="153" extrusionOk="0">
                  <a:moveTo>
                    <a:pt x="170" y="0"/>
                  </a:moveTo>
                  <a:cubicBezTo>
                    <a:pt x="113" y="0"/>
                    <a:pt x="56" y="7"/>
                    <a:pt x="1" y="19"/>
                  </a:cubicBezTo>
                  <a:cubicBezTo>
                    <a:pt x="101" y="53"/>
                    <a:pt x="218" y="69"/>
                    <a:pt x="318" y="86"/>
                  </a:cubicBezTo>
                  <a:cubicBezTo>
                    <a:pt x="418" y="103"/>
                    <a:pt x="535" y="136"/>
                    <a:pt x="652" y="153"/>
                  </a:cubicBezTo>
                  <a:cubicBezTo>
                    <a:pt x="503" y="53"/>
                    <a:pt x="335" y="0"/>
                    <a:pt x="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04" name="Google Shape;4401;p60"/>
            <p:cNvSpPr/>
            <p:nvPr/>
          </p:nvSpPr>
          <p:spPr>
            <a:xfrm>
              <a:off x="1186520" y="3546619"/>
              <a:ext cx="22499" cy="4487"/>
            </a:xfrm>
            <a:custGeom>
              <a:avLst/>
              <a:gdLst/>
              <a:ahLst/>
              <a:cxnLst/>
              <a:rect l="l" t="t" r="r" b="b"/>
              <a:pathLst>
                <a:path w="702" h="140" extrusionOk="0">
                  <a:moveTo>
                    <a:pt x="0" y="0"/>
                  </a:moveTo>
                  <a:lnTo>
                    <a:pt x="0" y="0"/>
                  </a:lnTo>
                  <a:cubicBezTo>
                    <a:pt x="142" y="95"/>
                    <a:pt x="318" y="139"/>
                    <a:pt x="491" y="139"/>
                  </a:cubicBezTo>
                  <a:cubicBezTo>
                    <a:pt x="563" y="139"/>
                    <a:pt x="634" y="132"/>
                    <a:pt x="702" y="117"/>
                  </a:cubicBezTo>
                  <a:cubicBezTo>
                    <a:pt x="585" y="84"/>
                    <a:pt x="468" y="67"/>
                    <a:pt x="351" y="67"/>
                  </a:cubicBezTo>
                  <a:cubicBezTo>
                    <a:pt x="234" y="34"/>
                    <a:pt x="117" y="1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05" name="Google Shape;4402;p60"/>
            <p:cNvSpPr/>
            <p:nvPr/>
          </p:nvSpPr>
          <p:spPr>
            <a:xfrm>
              <a:off x="1242736" y="3566426"/>
              <a:ext cx="6474" cy="33236"/>
            </a:xfrm>
            <a:custGeom>
              <a:avLst/>
              <a:gdLst/>
              <a:ahLst/>
              <a:cxnLst/>
              <a:rect l="l" t="t" r="r" b="b"/>
              <a:pathLst>
                <a:path w="202" h="1037" extrusionOk="0">
                  <a:moveTo>
                    <a:pt x="201" y="0"/>
                  </a:moveTo>
                  <a:lnTo>
                    <a:pt x="201" y="0"/>
                  </a:lnTo>
                  <a:cubicBezTo>
                    <a:pt x="67" y="335"/>
                    <a:pt x="1" y="686"/>
                    <a:pt x="34" y="1036"/>
                  </a:cubicBezTo>
                  <a:cubicBezTo>
                    <a:pt x="84" y="702"/>
                    <a:pt x="134" y="351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06" name="Google Shape;4403;p60"/>
            <p:cNvSpPr/>
            <p:nvPr/>
          </p:nvSpPr>
          <p:spPr>
            <a:xfrm>
              <a:off x="1264145" y="3637096"/>
              <a:ext cx="20384" cy="20929"/>
            </a:xfrm>
            <a:custGeom>
              <a:avLst/>
              <a:gdLst/>
              <a:ahLst/>
              <a:cxnLst/>
              <a:rect l="l" t="t" r="r" b="b"/>
              <a:pathLst>
                <a:path w="636" h="653" extrusionOk="0">
                  <a:moveTo>
                    <a:pt x="1" y="1"/>
                  </a:moveTo>
                  <a:lnTo>
                    <a:pt x="1" y="1"/>
                  </a:lnTo>
                  <a:cubicBezTo>
                    <a:pt x="185" y="235"/>
                    <a:pt x="402" y="469"/>
                    <a:pt x="636" y="653"/>
                  </a:cubicBezTo>
                  <a:cubicBezTo>
                    <a:pt x="452" y="402"/>
                    <a:pt x="235" y="185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07" name="Google Shape;4404;p60"/>
            <p:cNvSpPr/>
            <p:nvPr/>
          </p:nvSpPr>
          <p:spPr>
            <a:xfrm>
              <a:off x="1306451" y="3653698"/>
              <a:ext cx="12371" cy="18781"/>
            </a:xfrm>
            <a:custGeom>
              <a:avLst/>
              <a:gdLst/>
              <a:ahLst/>
              <a:cxnLst/>
              <a:rect l="l" t="t" r="r" b="b"/>
              <a:pathLst>
                <a:path w="386" h="586" extrusionOk="0">
                  <a:moveTo>
                    <a:pt x="385" y="1"/>
                  </a:moveTo>
                  <a:cubicBezTo>
                    <a:pt x="218" y="168"/>
                    <a:pt x="84" y="369"/>
                    <a:pt x="1" y="586"/>
                  </a:cubicBezTo>
                  <a:cubicBezTo>
                    <a:pt x="151" y="419"/>
                    <a:pt x="285" y="218"/>
                    <a:pt x="3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08" name="Google Shape;4405;p60"/>
            <p:cNvSpPr/>
            <p:nvPr/>
          </p:nvSpPr>
          <p:spPr>
            <a:xfrm>
              <a:off x="1346097" y="3610335"/>
              <a:ext cx="11794" cy="24134"/>
            </a:xfrm>
            <a:custGeom>
              <a:avLst/>
              <a:gdLst/>
              <a:ahLst/>
              <a:cxnLst/>
              <a:rect l="l" t="t" r="r" b="b"/>
              <a:pathLst>
                <a:path w="368" h="753" extrusionOk="0">
                  <a:moveTo>
                    <a:pt x="0" y="1"/>
                  </a:moveTo>
                  <a:lnTo>
                    <a:pt x="0" y="1"/>
                  </a:lnTo>
                  <a:cubicBezTo>
                    <a:pt x="84" y="268"/>
                    <a:pt x="218" y="519"/>
                    <a:pt x="368" y="752"/>
                  </a:cubicBezTo>
                  <a:cubicBezTo>
                    <a:pt x="284" y="485"/>
                    <a:pt x="167" y="23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09" name="Google Shape;4406;p60"/>
            <p:cNvSpPr/>
            <p:nvPr/>
          </p:nvSpPr>
          <p:spPr>
            <a:xfrm>
              <a:off x="1384108" y="3607130"/>
              <a:ext cx="27339" cy="4840"/>
            </a:xfrm>
            <a:custGeom>
              <a:avLst/>
              <a:gdLst/>
              <a:ahLst/>
              <a:cxnLst/>
              <a:rect l="l" t="t" r="r" b="b"/>
              <a:pathLst>
                <a:path w="853" h="151" extrusionOk="0">
                  <a:moveTo>
                    <a:pt x="1" y="0"/>
                  </a:moveTo>
                  <a:lnTo>
                    <a:pt x="1" y="0"/>
                  </a:lnTo>
                  <a:cubicBezTo>
                    <a:pt x="268" y="101"/>
                    <a:pt x="569" y="151"/>
                    <a:pt x="853" y="151"/>
                  </a:cubicBezTo>
                  <a:cubicBezTo>
                    <a:pt x="585" y="67"/>
                    <a:pt x="285" y="1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10" name="Google Shape;4407;p60"/>
            <p:cNvSpPr/>
            <p:nvPr/>
          </p:nvSpPr>
          <p:spPr>
            <a:xfrm>
              <a:off x="985150" y="3642481"/>
              <a:ext cx="12884" cy="26794"/>
            </a:xfrm>
            <a:custGeom>
              <a:avLst/>
              <a:gdLst/>
              <a:ahLst/>
              <a:cxnLst/>
              <a:rect l="l" t="t" r="r" b="b"/>
              <a:pathLst>
                <a:path w="402" h="836" extrusionOk="0">
                  <a:moveTo>
                    <a:pt x="402" y="0"/>
                  </a:moveTo>
                  <a:lnTo>
                    <a:pt x="402" y="0"/>
                  </a:lnTo>
                  <a:cubicBezTo>
                    <a:pt x="235" y="251"/>
                    <a:pt x="101" y="535"/>
                    <a:pt x="1" y="835"/>
                  </a:cubicBezTo>
                  <a:cubicBezTo>
                    <a:pt x="185" y="568"/>
                    <a:pt x="318" y="284"/>
                    <a:pt x="4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11" name="Google Shape;4408;p60"/>
            <p:cNvSpPr/>
            <p:nvPr/>
          </p:nvSpPr>
          <p:spPr>
            <a:xfrm>
              <a:off x="996400" y="3599630"/>
              <a:ext cx="17724" cy="19294"/>
            </a:xfrm>
            <a:custGeom>
              <a:avLst/>
              <a:gdLst/>
              <a:ahLst/>
              <a:cxnLst/>
              <a:rect l="l" t="t" r="r" b="b"/>
              <a:pathLst>
                <a:path w="553" h="602" extrusionOk="0">
                  <a:moveTo>
                    <a:pt x="1" y="0"/>
                  </a:moveTo>
                  <a:cubicBezTo>
                    <a:pt x="151" y="234"/>
                    <a:pt x="335" y="435"/>
                    <a:pt x="552" y="602"/>
                  </a:cubicBezTo>
                  <a:cubicBezTo>
                    <a:pt x="402" y="385"/>
                    <a:pt x="218" y="184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12" name="Google Shape;4409;p60"/>
            <p:cNvSpPr/>
            <p:nvPr/>
          </p:nvSpPr>
          <p:spPr>
            <a:xfrm>
              <a:off x="1000694" y="3699658"/>
              <a:ext cx="11282" cy="8814"/>
            </a:xfrm>
            <a:custGeom>
              <a:avLst/>
              <a:gdLst/>
              <a:ahLst/>
              <a:cxnLst/>
              <a:rect l="l" t="t" r="r" b="b"/>
              <a:pathLst>
                <a:path w="352" h="275" extrusionOk="0">
                  <a:moveTo>
                    <a:pt x="326" y="1"/>
                  </a:moveTo>
                  <a:cubicBezTo>
                    <a:pt x="300" y="1"/>
                    <a:pt x="238" y="48"/>
                    <a:pt x="151" y="121"/>
                  </a:cubicBezTo>
                  <a:cubicBezTo>
                    <a:pt x="67" y="188"/>
                    <a:pt x="0" y="255"/>
                    <a:pt x="17" y="271"/>
                  </a:cubicBezTo>
                  <a:cubicBezTo>
                    <a:pt x="17" y="273"/>
                    <a:pt x="18" y="274"/>
                    <a:pt x="21" y="274"/>
                  </a:cubicBezTo>
                  <a:cubicBezTo>
                    <a:pt x="39" y="274"/>
                    <a:pt x="114" y="227"/>
                    <a:pt x="201" y="154"/>
                  </a:cubicBezTo>
                  <a:cubicBezTo>
                    <a:pt x="284" y="87"/>
                    <a:pt x="351" y="21"/>
                    <a:pt x="334" y="4"/>
                  </a:cubicBezTo>
                  <a:cubicBezTo>
                    <a:pt x="332" y="2"/>
                    <a:pt x="329" y="1"/>
                    <a:pt x="3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13" name="Google Shape;4410;p60"/>
            <p:cNvSpPr/>
            <p:nvPr/>
          </p:nvSpPr>
          <p:spPr>
            <a:xfrm>
              <a:off x="1013546" y="3565785"/>
              <a:ext cx="8045" cy="8814"/>
            </a:xfrm>
            <a:custGeom>
              <a:avLst/>
              <a:gdLst/>
              <a:ahLst/>
              <a:cxnLst/>
              <a:rect l="l" t="t" r="r" b="b"/>
              <a:pathLst>
                <a:path w="251" h="275" extrusionOk="0">
                  <a:moveTo>
                    <a:pt x="226" y="1"/>
                  </a:moveTo>
                  <a:cubicBezTo>
                    <a:pt x="204" y="1"/>
                    <a:pt x="159" y="48"/>
                    <a:pt x="101" y="121"/>
                  </a:cubicBezTo>
                  <a:cubicBezTo>
                    <a:pt x="50" y="188"/>
                    <a:pt x="0" y="254"/>
                    <a:pt x="17" y="271"/>
                  </a:cubicBezTo>
                  <a:cubicBezTo>
                    <a:pt x="19" y="273"/>
                    <a:pt x="22" y="274"/>
                    <a:pt x="26" y="274"/>
                  </a:cubicBezTo>
                  <a:cubicBezTo>
                    <a:pt x="51" y="274"/>
                    <a:pt x="107" y="227"/>
                    <a:pt x="151" y="154"/>
                  </a:cubicBezTo>
                  <a:cubicBezTo>
                    <a:pt x="218" y="87"/>
                    <a:pt x="251" y="4"/>
                    <a:pt x="234" y="4"/>
                  </a:cubicBezTo>
                  <a:cubicBezTo>
                    <a:pt x="232" y="2"/>
                    <a:pt x="229" y="1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14" name="Google Shape;4411;p60"/>
            <p:cNvSpPr/>
            <p:nvPr/>
          </p:nvSpPr>
          <p:spPr>
            <a:xfrm>
              <a:off x="2527973" y="3648891"/>
              <a:ext cx="299892" cy="155410"/>
            </a:xfrm>
            <a:custGeom>
              <a:avLst/>
              <a:gdLst/>
              <a:ahLst/>
              <a:cxnLst/>
              <a:rect l="l" t="t" r="r" b="b"/>
              <a:pathLst>
                <a:path w="9357" h="4849" extrusionOk="0">
                  <a:moveTo>
                    <a:pt x="7034" y="1"/>
                  </a:moveTo>
                  <a:cubicBezTo>
                    <a:pt x="7034" y="1"/>
                    <a:pt x="7018" y="2072"/>
                    <a:pt x="6734" y="2206"/>
                  </a:cubicBezTo>
                  <a:cubicBezTo>
                    <a:pt x="5230" y="2925"/>
                    <a:pt x="3375" y="3025"/>
                    <a:pt x="2707" y="3025"/>
                  </a:cubicBezTo>
                  <a:cubicBezTo>
                    <a:pt x="2623" y="2991"/>
                    <a:pt x="2523" y="2925"/>
                    <a:pt x="2406" y="2858"/>
                  </a:cubicBezTo>
                  <a:cubicBezTo>
                    <a:pt x="2323" y="2808"/>
                    <a:pt x="2239" y="2724"/>
                    <a:pt x="2156" y="2641"/>
                  </a:cubicBezTo>
                  <a:cubicBezTo>
                    <a:pt x="2072" y="2524"/>
                    <a:pt x="1988" y="2407"/>
                    <a:pt x="1938" y="2273"/>
                  </a:cubicBezTo>
                  <a:cubicBezTo>
                    <a:pt x="1920" y="2210"/>
                    <a:pt x="1864" y="2176"/>
                    <a:pt x="1808" y="2176"/>
                  </a:cubicBezTo>
                  <a:cubicBezTo>
                    <a:pt x="1760" y="2176"/>
                    <a:pt x="1711" y="2202"/>
                    <a:pt x="1688" y="2256"/>
                  </a:cubicBezTo>
                  <a:cubicBezTo>
                    <a:pt x="1654" y="2373"/>
                    <a:pt x="1755" y="2707"/>
                    <a:pt x="2055" y="3025"/>
                  </a:cubicBezTo>
                  <a:cubicBezTo>
                    <a:pt x="2221" y="3201"/>
                    <a:pt x="2068" y="3245"/>
                    <a:pt x="1865" y="3245"/>
                  </a:cubicBezTo>
                  <a:cubicBezTo>
                    <a:pt x="1721" y="3245"/>
                    <a:pt x="1551" y="3222"/>
                    <a:pt x="1454" y="3209"/>
                  </a:cubicBezTo>
                  <a:cubicBezTo>
                    <a:pt x="1309" y="3189"/>
                    <a:pt x="1003" y="3170"/>
                    <a:pt x="757" y="3170"/>
                  </a:cubicBezTo>
                  <a:cubicBezTo>
                    <a:pt x="577" y="3170"/>
                    <a:pt x="429" y="3180"/>
                    <a:pt x="401" y="3209"/>
                  </a:cubicBezTo>
                  <a:cubicBezTo>
                    <a:pt x="301" y="3292"/>
                    <a:pt x="384" y="3426"/>
                    <a:pt x="635" y="3443"/>
                  </a:cubicBezTo>
                  <a:cubicBezTo>
                    <a:pt x="869" y="3459"/>
                    <a:pt x="1571" y="3576"/>
                    <a:pt x="1554" y="3693"/>
                  </a:cubicBezTo>
                  <a:cubicBezTo>
                    <a:pt x="1549" y="3734"/>
                    <a:pt x="1431" y="3749"/>
                    <a:pt x="1271" y="3749"/>
                  </a:cubicBezTo>
                  <a:cubicBezTo>
                    <a:pt x="911" y="3749"/>
                    <a:pt x="334" y="3676"/>
                    <a:pt x="334" y="3676"/>
                  </a:cubicBezTo>
                  <a:cubicBezTo>
                    <a:pt x="334" y="3676"/>
                    <a:pt x="265" y="3653"/>
                    <a:pt x="194" y="3653"/>
                  </a:cubicBezTo>
                  <a:cubicBezTo>
                    <a:pt x="131" y="3653"/>
                    <a:pt x="66" y="3672"/>
                    <a:pt x="50" y="3743"/>
                  </a:cubicBezTo>
                  <a:cubicBezTo>
                    <a:pt x="0" y="3994"/>
                    <a:pt x="1303" y="4061"/>
                    <a:pt x="1420" y="4077"/>
                  </a:cubicBezTo>
                  <a:cubicBezTo>
                    <a:pt x="1504" y="4077"/>
                    <a:pt x="1487" y="4211"/>
                    <a:pt x="1404" y="4211"/>
                  </a:cubicBezTo>
                  <a:cubicBezTo>
                    <a:pt x="1347" y="4202"/>
                    <a:pt x="971" y="4144"/>
                    <a:pt x="642" y="4144"/>
                  </a:cubicBezTo>
                  <a:cubicBezTo>
                    <a:pt x="388" y="4144"/>
                    <a:pt x="163" y="4178"/>
                    <a:pt x="134" y="4295"/>
                  </a:cubicBezTo>
                  <a:lnTo>
                    <a:pt x="134" y="4278"/>
                  </a:lnTo>
                  <a:lnTo>
                    <a:pt x="134" y="4278"/>
                  </a:lnTo>
                  <a:cubicBezTo>
                    <a:pt x="100" y="4495"/>
                    <a:pt x="1203" y="4345"/>
                    <a:pt x="1420" y="4512"/>
                  </a:cubicBezTo>
                  <a:cubicBezTo>
                    <a:pt x="1621" y="4679"/>
                    <a:pt x="568" y="4529"/>
                    <a:pt x="535" y="4729"/>
                  </a:cubicBezTo>
                  <a:cubicBezTo>
                    <a:pt x="520" y="4789"/>
                    <a:pt x="518" y="4849"/>
                    <a:pt x="972" y="4849"/>
                  </a:cubicBezTo>
                  <a:cubicBezTo>
                    <a:pt x="1026" y="4849"/>
                    <a:pt x="1086" y="4848"/>
                    <a:pt x="1153" y="4846"/>
                  </a:cubicBezTo>
                  <a:cubicBezTo>
                    <a:pt x="1587" y="4829"/>
                    <a:pt x="2039" y="4779"/>
                    <a:pt x="2490" y="4712"/>
                  </a:cubicBezTo>
                  <a:cubicBezTo>
                    <a:pt x="2490" y="4712"/>
                    <a:pt x="2849" y="4737"/>
                    <a:pt x="3400" y="4737"/>
                  </a:cubicBezTo>
                  <a:cubicBezTo>
                    <a:pt x="5172" y="4737"/>
                    <a:pt x="8931" y="4484"/>
                    <a:pt x="9173" y="2356"/>
                  </a:cubicBezTo>
                  <a:cubicBezTo>
                    <a:pt x="9273" y="1638"/>
                    <a:pt x="9324" y="920"/>
                    <a:pt x="9357" y="201"/>
                  </a:cubicBezTo>
                  <a:lnTo>
                    <a:pt x="703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15" name="Google Shape;4412;p60"/>
            <p:cNvSpPr/>
            <p:nvPr/>
          </p:nvSpPr>
          <p:spPr>
            <a:xfrm>
              <a:off x="2680050" y="3442713"/>
              <a:ext cx="13942" cy="11826"/>
            </a:xfrm>
            <a:custGeom>
              <a:avLst/>
              <a:gdLst/>
              <a:ahLst/>
              <a:cxnLst/>
              <a:rect l="l" t="t" r="r" b="b"/>
              <a:pathLst>
                <a:path w="435" h="369" extrusionOk="0">
                  <a:moveTo>
                    <a:pt x="418" y="1"/>
                  </a:moveTo>
                  <a:cubicBezTo>
                    <a:pt x="385" y="1"/>
                    <a:pt x="385" y="134"/>
                    <a:pt x="268" y="235"/>
                  </a:cubicBezTo>
                  <a:cubicBezTo>
                    <a:pt x="151" y="335"/>
                    <a:pt x="0" y="318"/>
                    <a:pt x="0" y="335"/>
                  </a:cubicBezTo>
                  <a:cubicBezTo>
                    <a:pt x="0" y="335"/>
                    <a:pt x="34" y="368"/>
                    <a:pt x="101" y="368"/>
                  </a:cubicBezTo>
                  <a:cubicBezTo>
                    <a:pt x="184" y="368"/>
                    <a:pt x="268" y="335"/>
                    <a:pt x="318" y="285"/>
                  </a:cubicBezTo>
                  <a:cubicBezTo>
                    <a:pt x="385" y="235"/>
                    <a:pt x="418" y="168"/>
                    <a:pt x="435" y="84"/>
                  </a:cubicBezTo>
                  <a:cubicBezTo>
                    <a:pt x="435" y="34"/>
                    <a:pt x="418" y="1"/>
                    <a:pt x="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822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59728"/>
            <a:ext cx="6858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en" sz="2600" b="1" dirty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ây </a:t>
            </a:r>
            <a:r>
              <a:rPr lang="en" sz="26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dựng </a:t>
            </a:r>
            <a:r>
              <a:rPr lang="en" sz="2600" b="1" smtClean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ứng dụng trao đổi Công nghệ sử dụng Spring Framework</a:t>
            </a:r>
            <a:endParaRPr lang="en-US" sz="2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89713"/>
            <a:ext cx="6857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1200" dirty="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1200" dirty="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200" err="1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Nguyễn</a:t>
            </a:r>
            <a:r>
              <a:rPr lang="en-US" sz="120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smtClean="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Hồng Cường</a:t>
            </a:r>
            <a:r>
              <a:rPr lang="en-US" sz="1200" dirty="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/>
            </a:r>
            <a:br>
              <a:rPr lang="en-US" sz="1200" dirty="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r>
              <a:rPr lang="en-US" sz="1200" dirty="0" err="1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Giảng</a:t>
            </a:r>
            <a:r>
              <a:rPr lang="en-US" sz="1200" dirty="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1200" dirty="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hướng</a:t>
            </a:r>
            <a:r>
              <a:rPr lang="en-US" sz="1200" dirty="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dẫn</a:t>
            </a:r>
            <a:r>
              <a:rPr lang="en-US" sz="120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200" smtClean="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Th.S </a:t>
            </a:r>
            <a:r>
              <a:rPr lang="en-US" sz="1200" err="1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Nguyễn</a:t>
            </a:r>
            <a:r>
              <a:rPr lang="en-US" sz="120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smtClean="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Đình Hiến</a:t>
            </a:r>
            <a:endParaRPr lang="en-US" sz="1200" dirty="0">
              <a:solidFill>
                <a:srgbClr val="333E44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461140"/>
            <a:ext cx="685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333E44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BÁO CÁO ĐỒ ÁN TỐT NGHIỆP ĐẠI HỌC</a:t>
            </a:r>
          </a:p>
        </p:txBody>
      </p:sp>
      <p:pic>
        <p:nvPicPr>
          <p:cNvPr id="5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B8541143-1002-4FD4-84E9-4057EEF6D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484" y="442086"/>
            <a:ext cx="797442" cy="770537"/>
          </a:xfrm>
          <a:prstGeom prst="rect">
            <a:avLst/>
          </a:prstGeom>
        </p:spPr>
      </p:pic>
      <p:grpSp>
        <p:nvGrpSpPr>
          <p:cNvPr id="13" name="Google Shape;863;p34"/>
          <p:cNvGrpSpPr/>
          <p:nvPr/>
        </p:nvGrpSpPr>
        <p:grpSpPr>
          <a:xfrm>
            <a:off x="4890141" y="3511821"/>
            <a:ext cx="1878941" cy="1148530"/>
            <a:chOff x="3551078" y="894499"/>
            <a:chExt cx="5591283" cy="3790746"/>
          </a:xfrm>
        </p:grpSpPr>
        <p:sp>
          <p:nvSpPr>
            <p:cNvPr id="14" name="Google Shape;864;p34"/>
            <p:cNvSpPr/>
            <p:nvPr/>
          </p:nvSpPr>
          <p:spPr>
            <a:xfrm>
              <a:off x="7439416" y="1150995"/>
              <a:ext cx="1702945" cy="1120308"/>
            </a:xfrm>
            <a:custGeom>
              <a:avLst/>
              <a:gdLst/>
              <a:ahLst/>
              <a:cxnLst/>
              <a:rect l="l" t="t" r="r" b="b"/>
              <a:pathLst>
                <a:path w="53134" h="34955" extrusionOk="0">
                  <a:moveTo>
                    <a:pt x="3626" y="1"/>
                  </a:moveTo>
                  <a:lnTo>
                    <a:pt x="0" y="34955"/>
                  </a:lnTo>
                  <a:lnTo>
                    <a:pt x="49074" y="34955"/>
                  </a:lnTo>
                  <a:lnTo>
                    <a:pt x="53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" name="Google Shape;865;p34"/>
            <p:cNvSpPr/>
            <p:nvPr/>
          </p:nvSpPr>
          <p:spPr>
            <a:xfrm>
              <a:off x="7610788" y="1330924"/>
              <a:ext cx="80349" cy="752438"/>
            </a:xfrm>
            <a:custGeom>
              <a:avLst/>
              <a:gdLst/>
              <a:ahLst/>
              <a:cxnLst/>
              <a:rect l="l" t="t" r="r" b="b"/>
              <a:pathLst>
                <a:path w="2507" h="23477" extrusionOk="0">
                  <a:moveTo>
                    <a:pt x="2473" y="1"/>
                  </a:moveTo>
                  <a:lnTo>
                    <a:pt x="2473" y="1"/>
                  </a:lnTo>
                  <a:cubicBezTo>
                    <a:pt x="2423" y="1"/>
                    <a:pt x="1855" y="5247"/>
                    <a:pt x="1187" y="11730"/>
                  </a:cubicBezTo>
                  <a:cubicBezTo>
                    <a:pt x="518" y="18213"/>
                    <a:pt x="0" y="23476"/>
                    <a:pt x="50" y="23476"/>
                  </a:cubicBezTo>
                  <a:cubicBezTo>
                    <a:pt x="84" y="23476"/>
                    <a:pt x="669" y="18230"/>
                    <a:pt x="1337" y="11747"/>
                  </a:cubicBezTo>
                  <a:cubicBezTo>
                    <a:pt x="2005" y="5264"/>
                    <a:pt x="2507" y="17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" name="Google Shape;866;p34"/>
            <p:cNvSpPr/>
            <p:nvPr/>
          </p:nvSpPr>
          <p:spPr>
            <a:xfrm>
              <a:off x="7740911" y="1366275"/>
              <a:ext cx="158007" cy="4840"/>
            </a:xfrm>
            <a:custGeom>
              <a:avLst/>
              <a:gdLst/>
              <a:ahLst/>
              <a:cxnLst/>
              <a:rect l="l" t="t" r="r" b="b"/>
              <a:pathLst>
                <a:path w="4930" h="151" extrusionOk="0">
                  <a:moveTo>
                    <a:pt x="2457" y="0"/>
                  </a:moveTo>
                  <a:cubicBezTo>
                    <a:pt x="1103" y="0"/>
                    <a:pt x="0" y="34"/>
                    <a:pt x="0" y="67"/>
                  </a:cubicBezTo>
                  <a:cubicBezTo>
                    <a:pt x="0" y="117"/>
                    <a:pt x="1103" y="151"/>
                    <a:pt x="2457" y="151"/>
                  </a:cubicBezTo>
                  <a:cubicBezTo>
                    <a:pt x="3827" y="151"/>
                    <a:pt x="4929" y="117"/>
                    <a:pt x="4929" y="67"/>
                  </a:cubicBezTo>
                  <a:cubicBezTo>
                    <a:pt x="4929" y="34"/>
                    <a:pt x="3827" y="0"/>
                    <a:pt x="24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" name="Google Shape;867;p34"/>
            <p:cNvSpPr/>
            <p:nvPr/>
          </p:nvSpPr>
          <p:spPr>
            <a:xfrm>
              <a:off x="7941736" y="1366275"/>
              <a:ext cx="628693" cy="4840"/>
            </a:xfrm>
            <a:custGeom>
              <a:avLst/>
              <a:gdLst/>
              <a:ahLst/>
              <a:cxnLst/>
              <a:rect l="l" t="t" r="r" b="b"/>
              <a:pathLst>
                <a:path w="19616" h="151" extrusionOk="0">
                  <a:moveTo>
                    <a:pt x="9808" y="0"/>
                  </a:moveTo>
                  <a:cubicBezTo>
                    <a:pt x="4394" y="0"/>
                    <a:pt x="0" y="34"/>
                    <a:pt x="0" y="67"/>
                  </a:cubicBezTo>
                  <a:cubicBezTo>
                    <a:pt x="0" y="117"/>
                    <a:pt x="4394" y="151"/>
                    <a:pt x="9808" y="151"/>
                  </a:cubicBezTo>
                  <a:cubicBezTo>
                    <a:pt x="15222" y="151"/>
                    <a:pt x="19616" y="117"/>
                    <a:pt x="19616" y="67"/>
                  </a:cubicBezTo>
                  <a:cubicBezTo>
                    <a:pt x="19616" y="34"/>
                    <a:pt x="15238" y="0"/>
                    <a:pt x="98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" name="Google Shape;868;p34"/>
            <p:cNvSpPr/>
            <p:nvPr/>
          </p:nvSpPr>
          <p:spPr>
            <a:xfrm>
              <a:off x="7722161" y="1764144"/>
              <a:ext cx="158007" cy="5384"/>
            </a:xfrm>
            <a:custGeom>
              <a:avLst/>
              <a:gdLst/>
              <a:ahLst/>
              <a:cxnLst/>
              <a:rect l="l" t="t" r="r" b="b"/>
              <a:pathLst>
                <a:path w="4930" h="168" extrusionOk="0">
                  <a:moveTo>
                    <a:pt x="2473" y="1"/>
                  </a:moveTo>
                  <a:cubicBezTo>
                    <a:pt x="1103" y="1"/>
                    <a:pt x="1" y="34"/>
                    <a:pt x="1" y="84"/>
                  </a:cubicBezTo>
                  <a:cubicBezTo>
                    <a:pt x="1" y="118"/>
                    <a:pt x="1103" y="168"/>
                    <a:pt x="2473" y="168"/>
                  </a:cubicBezTo>
                  <a:cubicBezTo>
                    <a:pt x="3827" y="168"/>
                    <a:pt x="4930" y="118"/>
                    <a:pt x="4930" y="84"/>
                  </a:cubicBezTo>
                  <a:cubicBezTo>
                    <a:pt x="4930" y="34"/>
                    <a:pt x="3827" y="1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" name="Google Shape;869;p34"/>
            <p:cNvSpPr/>
            <p:nvPr/>
          </p:nvSpPr>
          <p:spPr>
            <a:xfrm>
              <a:off x="7922987" y="1764144"/>
              <a:ext cx="629238" cy="5384"/>
            </a:xfrm>
            <a:custGeom>
              <a:avLst/>
              <a:gdLst/>
              <a:ahLst/>
              <a:cxnLst/>
              <a:rect l="l" t="t" r="r" b="b"/>
              <a:pathLst>
                <a:path w="19633" h="168" extrusionOk="0">
                  <a:moveTo>
                    <a:pt x="9808" y="1"/>
                  </a:moveTo>
                  <a:cubicBezTo>
                    <a:pt x="4395" y="1"/>
                    <a:pt x="0" y="34"/>
                    <a:pt x="0" y="84"/>
                  </a:cubicBezTo>
                  <a:cubicBezTo>
                    <a:pt x="0" y="118"/>
                    <a:pt x="4395" y="168"/>
                    <a:pt x="9808" y="168"/>
                  </a:cubicBezTo>
                  <a:cubicBezTo>
                    <a:pt x="15239" y="168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" name="Google Shape;870;p34"/>
            <p:cNvSpPr/>
            <p:nvPr/>
          </p:nvSpPr>
          <p:spPr>
            <a:xfrm>
              <a:off x="7708764" y="1947822"/>
              <a:ext cx="629270" cy="4872"/>
            </a:xfrm>
            <a:custGeom>
              <a:avLst/>
              <a:gdLst/>
              <a:ahLst/>
              <a:cxnLst/>
              <a:rect l="l" t="t" r="r" b="b"/>
              <a:pathLst>
                <a:path w="19634" h="152" extrusionOk="0">
                  <a:moveTo>
                    <a:pt x="9809" y="1"/>
                  </a:moveTo>
                  <a:cubicBezTo>
                    <a:pt x="4395" y="1"/>
                    <a:pt x="1" y="34"/>
                    <a:pt x="1" y="84"/>
                  </a:cubicBezTo>
                  <a:cubicBezTo>
                    <a:pt x="1" y="118"/>
                    <a:pt x="4395" y="151"/>
                    <a:pt x="9809" y="151"/>
                  </a:cubicBezTo>
                  <a:cubicBezTo>
                    <a:pt x="15239" y="151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" name="Google Shape;871;p34"/>
            <p:cNvSpPr/>
            <p:nvPr/>
          </p:nvSpPr>
          <p:spPr>
            <a:xfrm>
              <a:off x="7746263" y="1478194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1" y="51"/>
                    <a:pt x="1" y="84"/>
                  </a:cubicBezTo>
                  <a:cubicBezTo>
                    <a:pt x="1" y="134"/>
                    <a:pt x="1554" y="168"/>
                    <a:pt x="3459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51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" name="Google Shape;872;p34"/>
            <p:cNvSpPr/>
            <p:nvPr/>
          </p:nvSpPr>
          <p:spPr>
            <a:xfrm>
              <a:off x="7740366" y="1643123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76" y="1"/>
                  </a:moveTo>
                  <a:cubicBezTo>
                    <a:pt x="1555" y="1"/>
                    <a:pt x="1" y="34"/>
                    <a:pt x="1" y="84"/>
                  </a:cubicBezTo>
                  <a:cubicBezTo>
                    <a:pt x="1" y="134"/>
                    <a:pt x="1555" y="168"/>
                    <a:pt x="3476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34"/>
                    <a:pt x="5381" y="1"/>
                    <a:pt x="34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" name="Google Shape;873;p34"/>
            <p:cNvSpPr/>
            <p:nvPr/>
          </p:nvSpPr>
          <p:spPr>
            <a:xfrm>
              <a:off x="7928339" y="1878755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0" y="34"/>
                    <a:pt x="0" y="84"/>
                  </a:cubicBezTo>
                  <a:cubicBezTo>
                    <a:pt x="0" y="117"/>
                    <a:pt x="1554" y="167"/>
                    <a:pt x="3459" y="167"/>
                  </a:cubicBezTo>
                  <a:cubicBezTo>
                    <a:pt x="5381" y="167"/>
                    <a:pt x="6934" y="117"/>
                    <a:pt x="6934" y="84"/>
                  </a:cubicBezTo>
                  <a:cubicBezTo>
                    <a:pt x="6934" y="34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" name="Google Shape;874;p34"/>
            <p:cNvSpPr/>
            <p:nvPr/>
          </p:nvSpPr>
          <p:spPr>
            <a:xfrm>
              <a:off x="8208937" y="1478194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51"/>
                    <a:pt x="1" y="84"/>
                  </a:cubicBezTo>
                  <a:cubicBezTo>
                    <a:pt x="1" y="134"/>
                    <a:pt x="3961" y="168"/>
                    <a:pt x="8856" y="168"/>
                  </a:cubicBezTo>
                  <a:cubicBezTo>
                    <a:pt x="13752" y="168"/>
                    <a:pt x="17712" y="134"/>
                    <a:pt x="17712" y="84"/>
                  </a:cubicBezTo>
                  <a:cubicBezTo>
                    <a:pt x="17712" y="51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" name="Google Shape;875;p34"/>
            <p:cNvSpPr/>
            <p:nvPr/>
          </p:nvSpPr>
          <p:spPr>
            <a:xfrm>
              <a:off x="8033848" y="1652770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0" y="0"/>
                    <a:pt x="0" y="34"/>
                    <a:pt x="0" y="84"/>
                  </a:cubicBezTo>
                  <a:cubicBezTo>
                    <a:pt x="0" y="117"/>
                    <a:pt x="3960" y="167"/>
                    <a:pt x="8856" y="167"/>
                  </a:cubicBezTo>
                  <a:cubicBezTo>
                    <a:pt x="13751" y="167"/>
                    <a:pt x="17711" y="117"/>
                    <a:pt x="17711" y="84"/>
                  </a:cubicBezTo>
                  <a:cubicBezTo>
                    <a:pt x="17711" y="34"/>
                    <a:pt x="13751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" name="Google Shape;876;p34"/>
            <p:cNvSpPr/>
            <p:nvPr/>
          </p:nvSpPr>
          <p:spPr>
            <a:xfrm>
              <a:off x="8229288" y="1878755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34"/>
                    <a:pt x="1" y="84"/>
                  </a:cubicBezTo>
                  <a:cubicBezTo>
                    <a:pt x="1" y="117"/>
                    <a:pt x="3961" y="167"/>
                    <a:pt x="8856" y="167"/>
                  </a:cubicBezTo>
                  <a:cubicBezTo>
                    <a:pt x="13735" y="167"/>
                    <a:pt x="17712" y="117"/>
                    <a:pt x="17712" y="84"/>
                  </a:cubicBezTo>
                  <a:cubicBezTo>
                    <a:pt x="17712" y="34"/>
                    <a:pt x="13735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" name="Google Shape;877;p34"/>
            <p:cNvSpPr/>
            <p:nvPr/>
          </p:nvSpPr>
          <p:spPr>
            <a:xfrm>
              <a:off x="7710912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7"/>
                    <a:pt x="3961" y="168"/>
                    <a:pt x="8856" y="168"/>
                  </a:cubicBezTo>
                  <a:cubicBezTo>
                    <a:pt x="13752" y="168"/>
                    <a:pt x="17712" y="117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" name="Google Shape;878;p34"/>
            <p:cNvSpPr/>
            <p:nvPr/>
          </p:nvSpPr>
          <p:spPr>
            <a:xfrm>
              <a:off x="8338547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0" y="1"/>
                    <a:pt x="0" y="34"/>
                    <a:pt x="0" y="84"/>
                  </a:cubicBezTo>
                  <a:cubicBezTo>
                    <a:pt x="0" y="117"/>
                    <a:pt x="3960" y="168"/>
                    <a:pt x="8856" y="168"/>
                  </a:cubicBezTo>
                  <a:cubicBezTo>
                    <a:pt x="13751" y="168"/>
                    <a:pt x="17711" y="117"/>
                    <a:pt x="17711" y="84"/>
                  </a:cubicBezTo>
                  <a:cubicBezTo>
                    <a:pt x="17711" y="34"/>
                    <a:pt x="13751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9" name="Google Shape;879;p34"/>
            <p:cNvSpPr/>
            <p:nvPr/>
          </p:nvSpPr>
          <p:spPr>
            <a:xfrm>
              <a:off x="7710912" y="2146500"/>
              <a:ext cx="567670" cy="4872"/>
            </a:xfrm>
            <a:custGeom>
              <a:avLst/>
              <a:gdLst/>
              <a:ahLst/>
              <a:cxnLst/>
              <a:rect l="l" t="t" r="r" b="b"/>
              <a:pathLst>
                <a:path w="17712" h="152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8"/>
                    <a:pt x="3961" y="151"/>
                    <a:pt x="8856" y="151"/>
                  </a:cubicBezTo>
                  <a:cubicBezTo>
                    <a:pt x="13735" y="151"/>
                    <a:pt x="17712" y="118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0" name="Google Shape;880;p34"/>
            <p:cNvSpPr/>
            <p:nvPr/>
          </p:nvSpPr>
          <p:spPr>
            <a:xfrm>
              <a:off x="7738218" y="1525852"/>
              <a:ext cx="567670" cy="4840"/>
            </a:xfrm>
            <a:custGeom>
              <a:avLst/>
              <a:gdLst/>
              <a:ahLst/>
              <a:cxnLst/>
              <a:rect l="l" t="t" r="r" b="b"/>
              <a:pathLst>
                <a:path w="17712" h="151" extrusionOk="0">
                  <a:moveTo>
                    <a:pt x="8856" y="0"/>
                  </a:moveTo>
                  <a:cubicBezTo>
                    <a:pt x="3978" y="0"/>
                    <a:pt x="1" y="34"/>
                    <a:pt x="1" y="84"/>
                  </a:cubicBezTo>
                  <a:cubicBezTo>
                    <a:pt x="1" y="117"/>
                    <a:pt x="3978" y="151"/>
                    <a:pt x="8856" y="151"/>
                  </a:cubicBezTo>
                  <a:cubicBezTo>
                    <a:pt x="13752" y="151"/>
                    <a:pt x="17712" y="117"/>
                    <a:pt x="17712" y="84"/>
                  </a:cubicBezTo>
                  <a:cubicBezTo>
                    <a:pt x="17712" y="34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1" name="Google Shape;881;p34"/>
            <p:cNvSpPr/>
            <p:nvPr/>
          </p:nvSpPr>
          <p:spPr>
            <a:xfrm>
              <a:off x="8008656" y="1479251"/>
              <a:ext cx="146244" cy="4872"/>
            </a:xfrm>
            <a:custGeom>
              <a:avLst/>
              <a:gdLst/>
              <a:ahLst/>
              <a:cxnLst/>
              <a:rect l="l" t="t" r="r" b="b"/>
              <a:pathLst>
                <a:path w="4563" h="152" extrusionOk="0">
                  <a:moveTo>
                    <a:pt x="2273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73" y="151"/>
                  </a:cubicBezTo>
                  <a:cubicBezTo>
                    <a:pt x="3543" y="151"/>
                    <a:pt x="4562" y="118"/>
                    <a:pt x="4562" y="68"/>
                  </a:cubicBezTo>
                  <a:cubicBezTo>
                    <a:pt x="4562" y="34"/>
                    <a:pt x="3543" y="1"/>
                    <a:pt x="22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2" name="Google Shape;882;p34"/>
            <p:cNvSpPr/>
            <p:nvPr/>
          </p:nvSpPr>
          <p:spPr>
            <a:xfrm>
              <a:off x="7715206" y="1818244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89" y="0"/>
                  </a:moveTo>
                  <a:cubicBezTo>
                    <a:pt x="1020" y="0"/>
                    <a:pt x="0" y="34"/>
                    <a:pt x="0" y="84"/>
                  </a:cubicBezTo>
                  <a:cubicBezTo>
                    <a:pt x="0" y="134"/>
                    <a:pt x="1020" y="167"/>
                    <a:pt x="2289" y="167"/>
                  </a:cubicBezTo>
                  <a:cubicBezTo>
                    <a:pt x="3543" y="167"/>
                    <a:pt x="4562" y="134"/>
                    <a:pt x="4562" y="84"/>
                  </a:cubicBezTo>
                  <a:cubicBezTo>
                    <a:pt x="4562" y="34"/>
                    <a:pt x="3543" y="0"/>
                    <a:pt x="228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3" name="Google Shape;883;p34"/>
            <p:cNvSpPr/>
            <p:nvPr/>
          </p:nvSpPr>
          <p:spPr>
            <a:xfrm>
              <a:off x="7712001" y="1878755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73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67"/>
                    <a:pt x="2273" y="167"/>
                  </a:cubicBezTo>
                  <a:cubicBezTo>
                    <a:pt x="3542" y="167"/>
                    <a:pt x="4562" y="117"/>
                    <a:pt x="4562" y="84"/>
                  </a:cubicBezTo>
                  <a:cubicBezTo>
                    <a:pt x="4562" y="34"/>
                    <a:pt x="3542" y="0"/>
                    <a:pt x="22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4" name="Google Shape;884;p34"/>
            <p:cNvSpPr/>
            <p:nvPr/>
          </p:nvSpPr>
          <p:spPr>
            <a:xfrm>
              <a:off x="7544380" y="1266664"/>
              <a:ext cx="1580321" cy="5384"/>
            </a:xfrm>
            <a:custGeom>
              <a:avLst/>
              <a:gdLst/>
              <a:ahLst/>
              <a:cxnLst/>
              <a:rect l="l" t="t" r="r" b="b"/>
              <a:pathLst>
                <a:path w="49308" h="168" extrusionOk="0">
                  <a:moveTo>
                    <a:pt x="24662" y="1"/>
                  </a:moveTo>
                  <a:cubicBezTo>
                    <a:pt x="11045" y="1"/>
                    <a:pt x="0" y="34"/>
                    <a:pt x="0" y="84"/>
                  </a:cubicBezTo>
                  <a:cubicBezTo>
                    <a:pt x="0" y="118"/>
                    <a:pt x="11045" y="168"/>
                    <a:pt x="24662" y="168"/>
                  </a:cubicBezTo>
                  <a:cubicBezTo>
                    <a:pt x="38280" y="168"/>
                    <a:pt x="49307" y="118"/>
                    <a:pt x="49307" y="84"/>
                  </a:cubicBezTo>
                  <a:cubicBezTo>
                    <a:pt x="49307" y="34"/>
                    <a:pt x="38280" y="1"/>
                    <a:pt x="2466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5" name="Google Shape;885;p34"/>
            <p:cNvSpPr/>
            <p:nvPr/>
          </p:nvSpPr>
          <p:spPr>
            <a:xfrm>
              <a:off x="7625787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67" y="0"/>
                    <a:pt x="0" y="635"/>
                    <a:pt x="384" y="1003"/>
                  </a:cubicBezTo>
                  <a:cubicBezTo>
                    <a:pt x="502" y="1121"/>
                    <a:pt x="646" y="1173"/>
                    <a:pt x="787" y="1173"/>
                  </a:cubicBezTo>
                  <a:cubicBezTo>
                    <a:pt x="1085" y="1173"/>
                    <a:pt x="1370" y="937"/>
                    <a:pt x="1370" y="585"/>
                  </a:cubicBezTo>
                  <a:cubicBezTo>
                    <a:pt x="1370" y="268"/>
                    <a:pt x="1120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6" name="Google Shape;886;p34"/>
            <p:cNvSpPr/>
            <p:nvPr/>
          </p:nvSpPr>
          <p:spPr>
            <a:xfrm>
              <a:off x="7706649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5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7" name="Google Shape;887;p34"/>
            <p:cNvSpPr/>
            <p:nvPr/>
          </p:nvSpPr>
          <p:spPr>
            <a:xfrm>
              <a:off x="7786966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6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6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8" name="Google Shape;888;p34"/>
            <p:cNvSpPr/>
            <p:nvPr/>
          </p:nvSpPr>
          <p:spPr>
            <a:xfrm>
              <a:off x="4706705" y="1223300"/>
              <a:ext cx="1060342" cy="697793"/>
            </a:xfrm>
            <a:custGeom>
              <a:avLst/>
              <a:gdLst/>
              <a:ahLst/>
              <a:cxnLst/>
              <a:rect l="l" t="t" r="r" b="b"/>
              <a:pathLst>
                <a:path w="33084" h="21772" extrusionOk="0">
                  <a:moveTo>
                    <a:pt x="2256" y="0"/>
                  </a:moveTo>
                  <a:lnTo>
                    <a:pt x="1" y="21771"/>
                  </a:lnTo>
                  <a:lnTo>
                    <a:pt x="30561" y="21771"/>
                  </a:lnTo>
                  <a:lnTo>
                    <a:pt x="330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9" name="Google Shape;889;p34"/>
            <p:cNvSpPr/>
            <p:nvPr/>
          </p:nvSpPr>
          <p:spPr>
            <a:xfrm>
              <a:off x="4812726" y="1335731"/>
              <a:ext cx="51440" cy="468603"/>
            </a:xfrm>
            <a:custGeom>
              <a:avLst/>
              <a:gdLst/>
              <a:ahLst/>
              <a:cxnLst/>
              <a:rect l="l" t="t" r="r" b="b"/>
              <a:pathLst>
                <a:path w="1605" h="14621" extrusionOk="0">
                  <a:moveTo>
                    <a:pt x="1554" y="1"/>
                  </a:moveTo>
                  <a:cubicBezTo>
                    <a:pt x="1503" y="1"/>
                    <a:pt x="1136" y="3269"/>
                    <a:pt x="719" y="7303"/>
                  </a:cubicBezTo>
                  <a:cubicBezTo>
                    <a:pt x="302" y="11329"/>
                    <a:pt x="1" y="14604"/>
                    <a:pt x="51" y="14621"/>
                  </a:cubicBezTo>
                  <a:cubicBezTo>
                    <a:pt x="84" y="14621"/>
                    <a:pt x="469" y="11346"/>
                    <a:pt x="886" y="7319"/>
                  </a:cubicBezTo>
                  <a:cubicBezTo>
                    <a:pt x="1304" y="3276"/>
                    <a:pt x="1605" y="1"/>
                    <a:pt x="1555" y="1"/>
                  </a:cubicBezTo>
                  <a:cubicBezTo>
                    <a:pt x="1555" y="1"/>
                    <a:pt x="1555" y="1"/>
                    <a:pt x="15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0" name="Google Shape;890;p34"/>
            <p:cNvSpPr/>
            <p:nvPr/>
          </p:nvSpPr>
          <p:spPr>
            <a:xfrm>
              <a:off x="4894133" y="1356628"/>
              <a:ext cx="98586" cy="4840"/>
            </a:xfrm>
            <a:custGeom>
              <a:avLst/>
              <a:gdLst/>
              <a:ahLst/>
              <a:cxnLst/>
              <a:rect l="l" t="t" r="r" b="b"/>
              <a:pathLst>
                <a:path w="3076" h="151" extrusionOk="0">
                  <a:moveTo>
                    <a:pt x="1538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38" y="151"/>
                  </a:cubicBezTo>
                  <a:cubicBezTo>
                    <a:pt x="2390" y="151"/>
                    <a:pt x="3075" y="118"/>
                    <a:pt x="3075" y="67"/>
                  </a:cubicBezTo>
                  <a:cubicBezTo>
                    <a:pt x="3075" y="34"/>
                    <a:pt x="2390" y="1"/>
                    <a:pt x="15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1" name="Google Shape;891;p34"/>
            <p:cNvSpPr/>
            <p:nvPr/>
          </p:nvSpPr>
          <p:spPr>
            <a:xfrm>
              <a:off x="5019449" y="1356628"/>
              <a:ext cx="391491" cy="4840"/>
            </a:xfrm>
            <a:custGeom>
              <a:avLst/>
              <a:gdLst/>
              <a:ahLst/>
              <a:cxnLst/>
              <a:rect l="l" t="t" r="r" b="b"/>
              <a:pathLst>
                <a:path w="12215" h="151" extrusionOk="0">
                  <a:moveTo>
                    <a:pt x="6116" y="1"/>
                  </a:moveTo>
                  <a:cubicBezTo>
                    <a:pt x="2724" y="1"/>
                    <a:pt x="0" y="34"/>
                    <a:pt x="0" y="67"/>
                  </a:cubicBezTo>
                  <a:cubicBezTo>
                    <a:pt x="0" y="118"/>
                    <a:pt x="2741" y="151"/>
                    <a:pt x="6116" y="151"/>
                  </a:cubicBezTo>
                  <a:cubicBezTo>
                    <a:pt x="9491" y="151"/>
                    <a:pt x="12214" y="118"/>
                    <a:pt x="12214" y="67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2" name="Google Shape;892;p34"/>
            <p:cNvSpPr/>
            <p:nvPr/>
          </p:nvSpPr>
          <p:spPr>
            <a:xfrm>
              <a:off x="4882884" y="1604567"/>
              <a:ext cx="98041" cy="4872"/>
            </a:xfrm>
            <a:custGeom>
              <a:avLst/>
              <a:gdLst/>
              <a:ahLst/>
              <a:cxnLst/>
              <a:rect l="l" t="t" r="r" b="b"/>
              <a:pathLst>
                <a:path w="3059" h="152" extrusionOk="0">
                  <a:moveTo>
                    <a:pt x="1521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21" y="151"/>
                  </a:cubicBezTo>
                  <a:cubicBezTo>
                    <a:pt x="2373" y="151"/>
                    <a:pt x="3058" y="118"/>
                    <a:pt x="3058" y="67"/>
                  </a:cubicBezTo>
                  <a:cubicBezTo>
                    <a:pt x="3058" y="34"/>
                    <a:pt x="2373" y="1"/>
                    <a:pt x="15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3" name="Google Shape;893;p34"/>
            <p:cNvSpPr/>
            <p:nvPr/>
          </p:nvSpPr>
          <p:spPr>
            <a:xfrm>
              <a:off x="5007655" y="1604567"/>
              <a:ext cx="392036" cy="4872"/>
            </a:xfrm>
            <a:custGeom>
              <a:avLst/>
              <a:gdLst/>
              <a:ahLst/>
              <a:cxnLst/>
              <a:rect l="l" t="t" r="r" b="b"/>
              <a:pathLst>
                <a:path w="12232" h="152" extrusionOk="0">
                  <a:moveTo>
                    <a:pt x="6116" y="1"/>
                  </a:moveTo>
                  <a:cubicBezTo>
                    <a:pt x="2741" y="1"/>
                    <a:pt x="1" y="34"/>
                    <a:pt x="1" y="67"/>
                  </a:cubicBezTo>
                  <a:cubicBezTo>
                    <a:pt x="1" y="118"/>
                    <a:pt x="2741" y="151"/>
                    <a:pt x="6116" y="151"/>
                  </a:cubicBezTo>
                  <a:cubicBezTo>
                    <a:pt x="9491" y="151"/>
                    <a:pt x="12232" y="118"/>
                    <a:pt x="12232" y="67"/>
                  </a:cubicBezTo>
                  <a:cubicBezTo>
                    <a:pt x="12232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4" name="Google Shape;894;p34"/>
            <p:cNvSpPr/>
            <p:nvPr/>
          </p:nvSpPr>
          <p:spPr>
            <a:xfrm>
              <a:off x="4874327" y="1718633"/>
              <a:ext cx="391491" cy="5384"/>
            </a:xfrm>
            <a:custGeom>
              <a:avLst/>
              <a:gdLst/>
              <a:ahLst/>
              <a:cxnLst/>
              <a:rect l="l" t="t" r="r" b="b"/>
              <a:pathLst>
                <a:path w="12215" h="168" extrusionOk="0">
                  <a:moveTo>
                    <a:pt x="6116" y="1"/>
                  </a:moveTo>
                  <a:cubicBezTo>
                    <a:pt x="2741" y="1"/>
                    <a:pt x="0" y="34"/>
                    <a:pt x="0" y="84"/>
                  </a:cubicBezTo>
                  <a:cubicBezTo>
                    <a:pt x="0" y="134"/>
                    <a:pt x="2741" y="168"/>
                    <a:pt x="6116" y="168"/>
                  </a:cubicBezTo>
                  <a:cubicBezTo>
                    <a:pt x="9491" y="168"/>
                    <a:pt x="12214" y="134"/>
                    <a:pt x="12214" y="84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5" name="Google Shape;895;p34"/>
            <p:cNvSpPr/>
            <p:nvPr/>
          </p:nvSpPr>
          <p:spPr>
            <a:xfrm>
              <a:off x="4897338" y="1426241"/>
              <a:ext cx="138744" cy="5384"/>
            </a:xfrm>
            <a:custGeom>
              <a:avLst/>
              <a:gdLst/>
              <a:ahLst/>
              <a:cxnLst/>
              <a:rect l="l" t="t" r="r" b="b"/>
              <a:pathLst>
                <a:path w="4329" h="168" extrusionOk="0">
                  <a:moveTo>
                    <a:pt x="2173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34"/>
                    <a:pt x="970" y="168"/>
                    <a:pt x="2173" y="168"/>
                  </a:cubicBezTo>
                  <a:cubicBezTo>
                    <a:pt x="3359" y="168"/>
                    <a:pt x="4328" y="134"/>
                    <a:pt x="4328" y="84"/>
                  </a:cubicBezTo>
                  <a:cubicBezTo>
                    <a:pt x="4328" y="34"/>
                    <a:pt x="3359" y="1"/>
                    <a:pt x="21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6" name="Google Shape;896;p34"/>
            <p:cNvSpPr/>
            <p:nvPr/>
          </p:nvSpPr>
          <p:spPr>
            <a:xfrm>
              <a:off x="4894133" y="1529057"/>
              <a:ext cx="138200" cy="4872"/>
            </a:xfrm>
            <a:custGeom>
              <a:avLst/>
              <a:gdLst/>
              <a:ahLst/>
              <a:cxnLst/>
              <a:rect l="l" t="t" r="r" b="b"/>
              <a:pathLst>
                <a:path w="4312" h="152" extrusionOk="0">
                  <a:moveTo>
                    <a:pt x="2156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18"/>
                    <a:pt x="970" y="151"/>
                    <a:pt x="2156" y="151"/>
                  </a:cubicBezTo>
                  <a:cubicBezTo>
                    <a:pt x="3342" y="151"/>
                    <a:pt x="4311" y="118"/>
                    <a:pt x="4311" y="84"/>
                  </a:cubicBezTo>
                  <a:cubicBezTo>
                    <a:pt x="4311" y="34"/>
                    <a:pt x="3342" y="1"/>
                    <a:pt x="21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7" name="Google Shape;897;p34"/>
            <p:cNvSpPr/>
            <p:nvPr/>
          </p:nvSpPr>
          <p:spPr>
            <a:xfrm>
              <a:off x="5010892" y="1675782"/>
              <a:ext cx="138712" cy="4872"/>
            </a:xfrm>
            <a:custGeom>
              <a:avLst/>
              <a:gdLst/>
              <a:ahLst/>
              <a:cxnLst/>
              <a:rect l="l" t="t" r="r" b="b"/>
              <a:pathLst>
                <a:path w="4328" h="152" extrusionOk="0">
                  <a:moveTo>
                    <a:pt x="2172" y="1"/>
                  </a:moveTo>
                  <a:cubicBezTo>
                    <a:pt x="969" y="1"/>
                    <a:pt x="0" y="34"/>
                    <a:pt x="0" y="84"/>
                  </a:cubicBezTo>
                  <a:cubicBezTo>
                    <a:pt x="0" y="118"/>
                    <a:pt x="969" y="151"/>
                    <a:pt x="2172" y="151"/>
                  </a:cubicBezTo>
                  <a:cubicBezTo>
                    <a:pt x="3359" y="151"/>
                    <a:pt x="4328" y="118"/>
                    <a:pt x="4328" y="84"/>
                  </a:cubicBezTo>
                  <a:cubicBezTo>
                    <a:pt x="4328" y="34"/>
                    <a:pt x="3359" y="1"/>
                    <a:pt x="21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8" name="Google Shape;898;p34"/>
            <p:cNvSpPr/>
            <p:nvPr/>
          </p:nvSpPr>
          <p:spPr>
            <a:xfrm>
              <a:off x="5185981" y="1426241"/>
              <a:ext cx="353479" cy="5384"/>
            </a:xfrm>
            <a:custGeom>
              <a:avLst/>
              <a:gdLst/>
              <a:ahLst/>
              <a:cxnLst/>
              <a:rect l="l" t="t" r="r" b="b"/>
              <a:pathLst>
                <a:path w="11029" h="168" extrusionOk="0">
                  <a:moveTo>
                    <a:pt x="5515" y="1"/>
                  </a:moveTo>
                  <a:cubicBezTo>
                    <a:pt x="2474" y="1"/>
                    <a:pt x="1" y="34"/>
                    <a:pt x="1" y="84"/>
                  </a:cubicBezTo>
                  <a:cubicBezTo>
                    <a:pt x="1" y="134"/>
                    <a:pt x="2474" y="168"/>
                    <a:pt x="5515" y="168"/>
                  </a:cubicBezTo>
                  <a:cubicBezTo>
                    <a:pt x="8556" y="168"/>
                    <a:pt x="11028" y="134"/>
                    <a:pt x="11028" y="84"/>
                  </a:cubicBezTo>
                  <a:cubicBezTo>
                    <a:pt x="11028" y="34"/>
                    <a:pt x="8556" y="1"/>
                    <a:pt x="551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9" name="Google Shape;899;p34"/>
            <p:cNvSpPr/>
            <p:nvPr/>
          </p:nvSpPr>
          <p:spPr>
            <a:xfrm>
              <a:off x="5076754" y="1534954"/>
              <a:ext cx="353447" cy="5384"/>
            </a:xfrm>
            <a:custGeom>
              <a:avLst/>
              <a:gdLst/>
              <a:ahLst/>
              <a:cxnLst/>
              <a:rect l="l" t="t" r="r" b="b"/>
              <a:pathLst>
                <a:path w="11028" h="168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7"/>
                    <a:pt x="2473" y="168"/>
                    <a:pt x="5514" y="168"/>
                  </a:cubicBezTo>
                  <a:cubicBezTo>
                    <a:pt x="8555" y="168"/>
                    <a:pt x="11028" y="117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0" name="Google Shape;900;p34"/>
            <p:cNvSpPr/>
            <p:nvPr/>
          </p:nvSpPr>
          <p:spPr>
            <a:xfrm>
              <a:off x="5198320" y="1675782"/>
              <a:ext cx="353447" cy="4872"/>
            </a:xfrm>
            <a:custGeom>
              <a:avLst/>
              <a:gdLst/>
              <a:ahLst/>
              <a:cxnLst/>
              <a:rect l="l" t="t" r="r" b="b"/>
              <a:pathLst>
                <a:path w="11028" h="152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8"/>
                    <a:pt x="2473" y="151"/>
                    <a:pt x="5514" y="151"/>
                  </a:cubicBezTo>
                  <a:cubicBezTo>
                    <a:pt x="8572" y="151"/>
                    <a:pt x="11028" y="118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1" name="Google Shape;901;p34"/>
            <p:cNvSpPr/>
            <p:nvPr/>
          </p:nvSpPr>
          <p:spPr>
            <a:xfrm>
              <a:off x="4875384" y="1801642"/>
              <a:ext cx="354024" cy="4840"/>
            </a:xfrm>
            <a:custGeom>
              <a:avLst/>
              <a:gdLst/>
              <a:ahLst/>
              <a:cxnLst/>
              <a:rect l="l" t="t" r="r" b="b"/>
              <a:pathLst>
                <a:path w="11046" h="151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17"/>
                    <a:pt x="2474" y="151"/>
                    <a:pt x="5531" y="151"/>
                  </a:cubicBezTo>
                  <a:cubicBezTo>
                    <a:pt x="8572" y="151"/>
                    <a:pt x="11045" y="117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2" name="Google Shape;902;p34"/>
            <p:cNvSpPr/>
            <p:nvPr/>
          </p:nvSpPr>
          <p:spPr>
            <a:xfrm>
              <a:off x="5266843" y="1801642"/>
              <a:ext cx="353479" cy="4840"/>
            </a:xfrm>
            <a:custGeom>
              <a:avLst/>
              <a:gdLst/>
              <a:ahLst/>
              <a:cxnLst/>
              <a:rect l="l" t="t" r="r" b="b"/>
              <a:pathLst>
                <a:path w="11029" h="151" extrusionOk="0">
                  <a:moveTo>
                    <a:pt x="5515" y="0"/>
                  </a:moveTo>
                  <a:cubicBezTo>
                    <a:pt x="2457" y="0"/>
                    <a:pt x="1" y="34"/>
                    <a:pt x="1" y="84"/>
                  </a:cubicBezTo>
                  <a:cubicBezTo>
                    <a:pt x="1" y="117"/>
                    <a:pt x="2457" y="151"/>
                    <a:pt x="5515" y="151"/>
                  </a:cubicBezTo>
                  <a:cubicBezTo>
                    <a:pt x="8556" y="151"/>
                    <a:pt x="11028" y="117"/>
                    <a:pt x="11028" y="84"/>
                  </a:cubicBezTo>
                  <a:cubicBezTo>
                    <a:pt x="11028" y="34"/>
                    <a:pt x="8556" y="0"/>
                    <a:pt x="55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3" name="Google Shape;903;p34"/>
            <p:cNvSpPr/>
            <p:nvPr/>
          </p:nvSpPr>
          <p:spPr>
            <a:xfrm>
              <a:off x="4875384" y="1842346"/>
              <a:ext cx="354024" cy="5384"/>
            </a:xfrm>
            <a:custGeom>
              <a:avLst/>
              <a:gdLst/>
              <a:ahLst/>
              <a:cxnLst/>
              <a:rect l="l" t="t" r="r" b="b"/>
              <a:pathLst>
                <a:path w="11046" h="168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34"/>
                    <a:pt x="2474" y="167"/>
                    <a:pt x="5531" y="167"/>
                  </a:cubicBezTo>
                  <a:cubicBezTo>
                    <a:pt x="8572" y="167"/>
                    <a:pt x="11045" y="134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4" name="Google Shape;904;p34"/>
            <p:cNvSpPr/>
            <p:nvPr/>
          </p:nvSpPr>
          <p:spPr>
            <a:xfrm>
              <a:off x="4892531" y="1455695"/>
              <a:ext cx="353992" cy="5384"/>
            </a:xfrm>
            <a:custGeom>
              <a:avLst/>
              <a:gdLst/>
              <a:ahLst/>
              <a:cxnLst/>
              <a:rect l="l" t="t" r="r" b="b"/>
              <a:pathLst>
                <a:path w="11045" h="168" extrusionOk="0">
                  <a:moveTo>
                    <a:pt x="5531" y="1"/>
                  </a:moveTo>
                  <a:cubicBezTo>
                    <a:pt x="2473" y="1"/>
                    <a:pt x="1" y="34"/>
                    <a:pt x="1" y="84"/>
                  </a:cubicBezTo>
                  <a:cubicBezTo>
                    <a:pt x="1" y="134"/>
                    <a:pt x="2473" y="168"/>
                    <a:pt x="5531" y="168"/>
                  </a:cubicBezTo>
                  <a:cubicBezTo>
                    <a:pt x="8572" y="168"/>
                    <a:pt x="11045" y="134"/>
                    <a:pt x="11045" y="84"/>
                  </a:cubicBezTo>
                  <a:cubicBezTo>
                    <a:pt x="11045" y="34"/>
                    <a:pt x="8572" y="1"/>
                    <a:pt x="553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5" name="Google Shape;905;p34"/>
            <p:cNvSpPr/>
            <p:nvPr/>
          </p:nvSpPr>
          <p:spPr>
            <a:xfrm>
              <a:off x="5061210" y="1426785"/>
              <a:ext cx="91086" cy="4840"/>
            </a:xfrm>
            <a:custGeom>
              <a:avLst/>
              <a:gdLst/>
              <a:ahLst/>
              <a:cxnLst/>
              <a:rect l="l" t="t" r="r" b="b"/>
              <a:pathLst>
                <a:path w="2842" h="151" extrusionOk="0">
                  <a:moveTo>
                    <a:pt x="1421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21" y="151"/>
                  </a:cubicBezTo>
                  <a:cubicBezTo>
                    <a:pt x="2206" y="151"/>
                    <a:pt x="2841" y="117"/>
                    <a:pt x="2841" y="84"/>
                  </a:cubicBezTo>
                  <a:cubicBezTo>
                    <a:pt x="2841" y="34"/>
                    <a:pt x="2206" y="0"/>
                    <a:pt x="14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6" name="Google Shape;906;p34"/>
            <p:cNvSpPr/>
            <p:nvPr/>
          </p:nvSpPr>
          <p:spPr>
            <a:xfrm>
              <a:off x="4878621" y="1638315"/>
              <a:ext cx="91054" cy="4840"/>
            </a:xfrm>
            <a:custGeom>
              <a:avLst/>
              <a:gdLst/>
              <a:ahLst/>
              <a:cxnLst/>
              <a:rect l="l" t="t" r="r" b="b"/>
              <a:pathLst>
                <a:path w="2841" h="151" extrusionOk="0">
                  <a:moveTo>
                    <a:pt x="1420" y="0"/>
                  </a:moveTo>
                  <a:cubicBezTo>
                    <a:pt x="635" y="0"/>
                    <a:pt x="0" y="34"/>
                    <a:pt x="0" y="67"/>
                  </a:cubicBezTo>
                  <a:cubicBezTo>
                    <a:pt x="0" y="117"/>
                    <a:pt x="635" y="151"/>
                    <a:pt x="1420" y="151"/>
                  </a:cubicBezTo>
                  <a:cubicBezTo>
                    <a:pt x="2206" y="151"/>
                    <a:pt x="2841" y="117"/>
                    <a:pt x="2841" y="67"/>
                  </a:cubicBezTo>
                  <a:cubicBezTo>
                    <a:pt x="2841" y="34"/>
                    <a:pt x="2206" y="0"/>
                    <a:pt x="14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7" name="Google Shape;907;p34"/>
            <p:cNvSpPr/>
            <p:nvPr/>
          </p:nvSpPr>
          <p:spPr>
            <a:xfrm>
              <a:off x="4876474" y="1675782"/>
              <a:ext cx="91054" cy="4872"/>
            </a:xfrm>
            <a:custGeom>
              <a:avLst/>
              <a:gdLst/>
              <a:ahLst/>
              <a:cxnLst/>
              <a:rect l="l" t="t" r="r" b="b"/>
              <a:pathLst>
                <a:path w="2841" h="152" extrusionOk="0">
                  <a:moveTo>
                    <a:pt x="1420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51"/>
                    <a:pt x="1420" y="151"/>
                  </a:cubicBezTo>
                  <a:cubicBezTo>
                    <a:pt x="2206" y="151"/>
                    <a:pt x="2841" y="118"/>
                    <a:pt x="2841" y="84"/>
                  </a:cubicBezTo>
                  <a:cubicBezTo>
                    <a:pt x="2841" y="34"/>
                    <a:pt x="2206" y="1"/>
                    <a:pt x="14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8" name="Google Shape;908;p34"/>
            <p:cNvSpPr/>
            <p:nvPr/>
          </p:nvSpPr>
          <p:spPr>
            <a:xfrm>
              <a:off x="4772055" y="1294515"/>
              <a:ext cx="984288" cy="5384"/>
            </a:xfrm>
            <a:custGeom>
              <a:avLst/>
              <a:gdLst/>
              <a:ahLst/>
              <a:cxnLst/>
              <a:rect l="l" t="t" r="r" b="b"/>
              <a:pathLst>
                <a:path w="30711" h="168" extrusionOk="0">
                  <a:moveTo>
                    <a:pt x="15355" y="0"/>
                  </a:moveTo>
                  <a:cubicBezTo>
                    <a:pt x="6867" y="0"/>
                    <a:pt x="0" y="34"/>
                    <a:pt x="0" y="84"/>
                  </a:cubicBezTo>
                  <a:cubicBezTo>
                    <a:pt x="0" y="117"/>
                    <a:pt x="6867" y="167"/>
                    <a:pt x="15355" y="167"/>
                  </a:cubicBezTo>
                  <a:cubicBezTo>
                    <a:pt x="23827" y="167"/>
                    <a:pt x="30710" y="117"/>
                    <a:pt x="30710" y="84"/>
                  </a:cubicBezTo>
                  <a:cubicBezTo>
                    <a:pt x="30710" y="34"/>
                    <a:pt x="23827" y="0"/>
                    <a:pt x="153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9" name="Google Shape;909;p34"/>
            <p:cNvSpPr/>
            <p:nvPr/>
          </p:nvSpPr>
          <p:spPr>
            <a:xfrm>
              <a:off x="4822918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0" name="Google Shape;910;p34"/>
            <p:cNvSpPr/>
            <p:nvPr/>
          </p:nvSpPr>
          <p:spPr>
            <a:xfrm>
              <a:off x="4872724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10" y="695"/>
                    <a:pt x="402" y="728"/>
                    <a:pt x="491" y="728"/>
                  </a:cubicBezTo>
                  <a:cubicBezTo>
                    <a:pt x="677" y="728"/>
                    <a:pt x="852" y="582"/>
                    <a:pt x="852" y="368"/>
                  </a:cubicBezTo>
                  <a:cubicBezTo>
                    <a:pt x="852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1" name="Google Shape;911;p34"/>
            <p:cNvSpPr/>
            <p:nvPr/>
          </p:nvSpPr>
          <p:spPr>
            <a:xfrm>
              <a:off x="4923043" y="1252209"/>
              <a:ext cx="27371" cy="23364"/>
            </a:xfrm>
            <a:custGeom>
              <a:avLst/>
              <a:gdLst/>
              <a:ahLst/>
              <a:cxnLst/>
              <a:rect l="l" t="t" r="r" b="b"/>
              <a:pathLst>
                <a:path w="854" h="729" extrusionOk="0">
                  <a:moveTo>
                    <a:pt x="485" y="0"/>
                  </a:moveTo>
                  <a:cubicBezTo>
                    <a:pt x="168" y="0"/>
                    <a:pt x="1" y="385"/>
                    <a:pt x="235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2" name="Google Shape;912;p34"/>
            <p:cNvSpPr/>
            <p:nvPr/>
          </p:nvSpPr>
          <p:spPr>
            <a:xfrm>
              <a:off x="7882283" y="2757533"/>
              <a:ext cx="493762" cy="1596891"/>
            </a:xfrm>
            <a:custGeom>
              <a:avLst/>
              <a:gdLst/>
              <a:ahLst/>
              <a:cxnLst/>
              <a:rect l="l" t="t" r="r" b="b"/>
              <a:pathLst>
                <a:path w="15406" h="49825" extrusionOk="0">
                  <a:moveTo>
                    <a:pt x="0" y="0"/>
                  </a:moveTo>
                  <a:lnTo>
                    <a:pt x="0" y="49825"/>
                  </a:lnTo>
                  <a:lnTo>
                    <a:pt x="15406" y="49825"/>
                  </a:lnTo>
                  <a:lnTo>
                    <a:pt x="1540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3" name="Google Shape;913;p34"/>
            <p:cNvSpPr/>
            <p:nvPr/>
          </p:nvSpPr>
          <p:spPr>
            <a:xfrm>
              <a:off x="8376013" y="2758046"/>
              <a:ext cx="418797" cy="1596378"/>
            </a:xfrm>
            <a:custGeom>
              <a:avLst/>
              <a:gdLst/>
              <a:ahLst/>
              <a:cxnLst/>
              <a:rect l="l" t="t" r="r" b="b"/>
              <a:pathLst>
                <a:path w="13067" h="49809" extrusionOk="0">
                  <a:moveTo>
                    <a:pt x="1" y="1"/>
                  </a:moveTo>
                  <a:lnTo>
                    <a:pt x="1" y="49809"/>
                  </a:lnTo>
                  <a:lnTo>
                    <a:pt x="13067" y="49809"/>
                  </a:lnTo>
                  <a:lnTo>
                    <a:pt x="13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5" name="Google Shape;914;p34"/>
            <p:cNvSpPr/>
            <p:nvPr/>
          </p:nvSpPr>
          <p:spPr>
            <a:xfrm>
              <a:off x="7920839" y="2822307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1"/>
                  </a:moveTo>
                  <a:lnTo>
                    <a:pt x="0" y="10728"/>
                  </a:lnTo>
                  <a:lnTo>
                    <a:pt x="12365" y="10728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6" name="Google Shape;915;p34"/>
            <p:cNvSpPr/>
            <p:nvPr/>
          </p:nvSpPr>
          <p:spPr>
            <a:xfrm>
              <a:off x="7920839" y="3205208"/>
              <a:ext cx="396298" cy="344345"/>
            </a:xfrm>
            <a:custGeom>
              <a:avLst/>
              <a:gdLst/>
              <a:ahLst/>
              <a:cxnLst/>
              <a:rect l="l" t="t" r="r" b="b"/>
              <a:pathLst>
                <a:path w="12365" h="10744" extrusionOk="0">
                  <a:moveTo>
                    <a:pt x="0" y="0"/>
                  </a:moveTo>
                  <a:lnTo>
                    <a:pt x="0" y="10744"/>
                  </a:lnTo>
                  <a:lnTo>
                    <a:pt x="12365" y="10744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7" name="Google Shape;916;p34"/>
            <p:cNvSpPr/>
            <p:nvPr/>
          </p:nvSpPr>
          <p:spPr>
            <a:xfrm>
              <a:off x="7920839" y="3588077"/>
              <a:ext cx="396298" cy="344377"/>
            </a:xfrm>
            <a:custGeom>
              <a:avLst/>
              <a:gdLst/>
              <a:ahLst/>
              <a:cxnLst/>
              <a:rect l="l" t="t" r="r" b="b"/>
              <a:pathLst>
                <a:path w="12365" h="10745" extrusionOk="0">
                  <a:moveTo>
                    <a:pt x="0" y="1"/>
                  </a:moveTo>
                  <a:lnTo>
                    <a:pt x="0" y="10745"/>
                  </a:lnTo>
                  <a:lnTo>
                    <a:pt x="12365" y="10745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8" name="Google Shape;917;p34"/>
            <p:cNvSpPr/>
            <p:nvPr/>
          </p:nvSpPr>
          <p:spPr>
            <a:xfrm>
              <a:off x="7920839" y="3971523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0"/>
                  </a:moveTo>
                  <a:lnTo>
                    <a:pt x="0" y="10727"/>
                  </a:lnTo>
                  <a:lnTo>
                    <a:pt x="12365" y="10727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9" name="Google Shape;918;p34"/>
            <p:cNvSpPr/>
            <p:nvPr/>
          </p:nvSpPr>
          <p:spPr>
            <a:xfrm>
              <a:off x="8086858" y="2872112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0" name="Google Shape;919;p34"/>
            <p:cNvSpPr/>
            <p:nvPr/>
          </p:nvSpPr>
          <p:spPr>
            <a:xfrm>
              <a:off x="8086858" y="3259821"/>
              <a:ext cx="32146" cy="27339"/>
            </a:xfrm>
            <a:custGeom>
              <a:avLst/>
              <a:gdLst/>
              <a:ahLst/>
              <a:cxnLst/>
              <a:rect l="l" t="t" r="r" b="b"/>
              <a:pathLst>
                <a:path w="1003" h="853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7"/>
                    <a:pt x="1003" y="418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1" name="Google Shape;920;p34"/>
            <p:cNvSpPr/>
            <p:nvPr/>
          </p:nvSpPr>
          <p:spPr>
            <a:xfrm>
              <a:off x="8086858" y="3646985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201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2" name="Google Shape;921;p34"/>
            <p:cNvSpPr/>
            <p:nvPr/>
          </p:nvSpPr>
          <p:spPr>
            <a:xfrm>
              <a:off x="8086858" y="4034694"/>
              <a:ext cx="32146" cy="27371"/>
            </a:xfrm>
            <a:custGeom>
              <a:avLst/>
              <a:gdLst/>
              <a:ahLst/>
              <a:cxnLst/>
              <a:rect l="l" t="t" r="r" b="b"/>
              <a:pathLst>
                <a:path w="1003" h="854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8"/>
                    <a:pt x="1003" y="419"/>
                  </a:cubicBezTo>
                  <a:cubicBezTo>
                    <a:pt x="1003" y="185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3" name="Google Shape;922;p34"/>
            <p:cNvSpPr/>
            <p:nvPr/>
          </p:nvSpPr>
          <p:spPr>
            <a:xfrm>
              <a:off x="7882283" y="4354393"/>
              <a:ext cx="57337" cy="320821"/>
            </a:xfrm>
            <a:custGeom>
              <a:avLst/>
              <a:gdLst/>
              <a:ahLst/>
              <a:cxnLst/>
              <a:rect l="l" t="t" r="r" b="b"/>
              <a:pathLst>
                <a:path w="1789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4" name="Google Shape;923;p34"/>
            <p:cNvSpPr/>
            <p:nvPr/>
          </p:nvSpPr>
          <p:spPr>
            <a:xfrm>
              <a:off x="8316593" y="4354393"/>
              <a:ext cx="57305" cy="320821"/>
            </a:xfrm>
            <a:custGeom>
              <a:avLst/>
              <a:gdLst/>
              <a:ahLst/>
              <a:cxnLst/>
              <a:rect l="l" t="t" r="r" b="b"/>
              <a:pathLst>
                <a:path w="1788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5" name="Google Shape;924;p34"/>
            <p:cNvSpPr/>
            <p:nvPr/>
          </p:nvSpPr>
          <p:spPr>
            <a:xfrm>
              <a:off x="8731608" y="4354393"/>
              <a:ext cx="56793" cy="320821"/>
            </a:xfrm>
            <a:custGeom>
              <a:avLst/>
              <a:gdLst/>
              <a:ahLst/>
              <a:cxnLst/>
              <a:rect l="l" t="t" r="r" b="b"/>
              <a:pathLst>
                <a:path w="1772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71" y="10009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6" name="Google Shape;925;p34"/>
            <p:cNvSpPr/>
            <p:nvPr/>
          </p:nvSpPr>
          <p:spPr>
            <a:xfrm>
              <a:off x="3690303" y="4272954"/>
              <a:ext cx="403285" cy="315853"/>
            </a:xfrm>
            <a:custGeom>
              <a:avLst/>
              <a:gdLst/>
              <a:ahLst/>
              <a:cxnLst/>
              <a:rect l="l" t="t" r="r" b="b"/>
              <a:pathLst>
                <a:path w="12583" h="9855" extrusionOk="0">
                  <a:moveTo>
                    <a:pt x="8578" y="0"/>
                  </a:moveTo>
                  <a:cubicBezTo>
                    <a:pt x="7317" y="0"/>
                    <a:pt x="6147" y="819"/>
                    <a:pt x="5498" y="1907"/>
                  </a:cubicBezTo>
                  <a:cubicBezTo>
                    <a:pt x="4930" y="2876"/>
                    <a:pt x="4696" y="4096"/>
                    <a:pt x="3827" y="4831"/>
                  </a:cubicBezTo>
                  <a:cubicBezTo>
                    <a:pt x="3376" y="5215"/>
                    <a:pt x="2791" y="5416"/>
                    <a:pt x="2240" y="5650"/>
                  </a:cubicBezTo>
                  <a:cubicBezTo>
                    <a:pt x="1688" y="5884"/>
                    <a:pt x="1070" y="6134"/>
                    <a:pt x="786" y="6669"/>
                  </a:cubicBezTo>
                  <a:cubicBezTo>
                    <a:pt x="1" y="8106"/>
                    <a:pt x="1020" y="9342"/>
                    <a:pt x="1471" y="9727"/>
                  </a:cubicBezTo>
                  <a:lnTo>
                    <a:pt x="1655" y="9610"/>
                  </a:lnTo>
                  <a:lnTo>
                    <a:pt x="9775" y="9844"/>
                  </a:lnTo>
                  <a:cubicBezTo>
                    <a:pt x="9914" y="9850"/>
                    <a:pt x="10057" y="9854"/>
                    <a:pt x="10200" y="9854"/>
                  </a:cubicBezTo>
                  <a:cubicBezTo>
                    <a:pt x="10832" y="9854"/>
                    <a:pt x="11481" y="9767"/>
                    <a:pt x="11931" y="9359"/>
                  </a:cubicBezTo>
                  <a:cubicBezTo>
                    <a:pt x="12532" y="8808"/>
                    <a:pt x="12582" y="7872"/>
                    <a:pt x="12566" y="7053"/>
                  </a:cubicBezTo>
                  <a:cubicBezTo>
                    <a:pt x="12549" y="5566"/>
                    <a:pt x="12532" y="4029"/>
                    <a:pt x="11981" y="2659"/>
                  </a:cubicBezTo>
                  <a:cubicBezTo>
                    <a:pt x="11413" y="1272"/>
                    <a:pt x="10176" y="69"/>
                    <a:pt x="8689" y="2"/>
                  </a:cubicBezTo>
                  <a:cubicBezTo>
                    <a:pt x="8652" y="1"/>
                    <a:pt x="8615" y="0"/>
                    <a:pt x="857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7" name="Google Shape;926;p34"/>
            <p:cNvSpPr/>
            <p:nvPr/>
          </p:nvSpPr>
          <p:spPr>
            <a:xfrm>
              <a:off x="3551078" y="3872457"/>
              <a:ext cx="684428" cy="801154"/>
            </a:xfrm>
            <a:custGeom>
              <a:avLst/>
              <a:gdLst/>
              <a:ahLst/>
              <a:cxnLst/>
              <a:rect l="l" t="t" r="r" b="b"/>
              <a:pathLst>
                <a:path w="21355" h="24997" extrusionOk="0">
                  <a:moveTo>
                    <a:pt x="2423" y="201"/>
                  </a:moveTo>
                  <a:cubicBezTo>
                    <a:pt x="2507" y="652"/>
                    <a:pt x="2891" y="3075"/>
                    <a:pt x="3426" y="6349"/>
                  </a:cubicBezTo>
                  <a:lnTo>
                    <a:pt x="1287" y="6349"/>
                  </a:lnTo>
                  <a:lnTo>
                    <a:pt x="251" y="201"/>
                  </a:lnTo>
                  <a:close/>
                  <a:moveTo>
                    <a:pt x="6968" y="201"/>
                  </a:moveTo>
                  <a:lnTo>
                    <a:pt x="7453" y="6349"/>
                  </a:lnTo>
                  <a:lnTo>
                    <a:pt x="3643" y="6349"/>
                  </a:lnTo>
                  <a:cubicBezTo>
                    <a:pt x="3509" y="5497"/>
                    <a:pt x="3376" y="4695"/>
                    <a:pt x="3259" y="3977"/>
                  </a:cubicBezTo>
                  <a:cubicBezTo>
                    <a:pt x="2858" y="1487"/>
                    <a:pt x="2707" y="552"/>
                    <a:pt x="2624" y="201"/>
                  </a:cubicBezTo>
                  <a:close/>
                  <a:moveTo>
                    <a:pt x="11128" y="201"/>
                  </a:moveTo>
                  <a:lnTo>
                    <a:pt x="11262" y="6349"/>
                  </a:lnTo>
                  <a:lnTo>
                    <a:pt x="7670" y="6349"/>
                  </a:lnTo>
                  <a:lnTo>
                    <a:pt x="7185" y="201"/>
                  </a:lnTo>
                  <a:close/>
                  <a:moveTo>
                    <a:pt x="15389" y="201"/>
                  </a:moveTo>
                  <a:lnTo>
                    <a:pt x="15189" y="6349"/>
                  </a:lnTo>
                  <a:lnTo>
                    <a:pt x="11479" y="6349"/>
                  </a:lnTo>
                  <a:lnTo>
                    <a:pt x="11346" y="201"/>
                  </a:lnTo>
                  <a:close/>
                  <a:moveTo>
                    <a:pt x="18547" y="201"/>
                  </a:moveTo>
                  <a:lnTo>
                    <a:pt x="18029" y="6349"/>
                  </a:lnTo>
                  <a:lnTo>
                    <a:pt x="15406" y="6349"/>
                  </a:lnTo>
                  <a:lnTo>
                    <a:pt x="15606" y="201"/>
                  </a:lnTo>
                  <a:close/>
                  <a:moveTo>
                    <a:pt x="21103" y="201"/>
                  </a:moveTo>
                  <a:lnTo>
                    <a:pt x="20385" y="6349"/>
                  </a:lnTo>
                  <a:lnTo>
                    <a:pt x="18230" y="6349"/>
                  </a:lnTo>
                  <a:lnTo>
                    <a:pt x="18764" y="201"/>
                  </a:lnTo>
                  <a:close/>
                  <a:moveTo>
                    <a:pt x="3676" y="7937"/>
                  </a:moveTo>
                  <a:cubicBezTo>
                    <a:pt x="3994" y="9975"/>
                    <a:pt x="4361" y="12264"/>
                    <a:pt x="4729" y="14553"/>
                  </a:cubicBezTo>
                  <a:lnTo>
                    <a:pt x="2657" y="14553"/>
                  </a:lnTo>
                  <a:lnTo>
                    <a:pt x="1538" y="7937"/>
                  </a:lnTo>
                  <a:close/>
                  <a:moveTo>
                    <a:pt x="7570" y="7937"/>
                  </a:moveTo>
                  <a:lnTo>
                    <a:pt x="8087" y="14553"/>
                  </a:lnTo>
                  <a:lnTo>
                    <a:pt x="4930" y="14553"/>
                  </a:lnTo>
                  <a:cubicBezTo>
                    <a:pt x="4829" y="13885"/>
                    <a:pt x="4729" y="13200"/>
                    <a:pt x="4612" y="12532"/>
                  </a:cubicBezTo>
                  <a:cubicBezTo>
                    <a:pt x="4361" y="10961"/>
                    <a:pt x="4128" y="9407"/>
                    <a:pt x="3894" y="7937"/>
                  </a:cubicBezTo>
                  <a:close/>
                  <a:moveTo>
                    <a:pt x="11312" y="7937"/>
                  </a:moveTo>
                  <a:lnTo>
                    <a:pt x="11463" y="14553"/>
                  </a:lnTo>
                  <a:lnTo>
                    <a:pt x="8305" y="14553"/>
                  </a:lnTo>
                  <a:lnTo>
                    <a:pt x="7787" y="7937"/>
                  </a:lnTo>
                  <a:close/>
                  <a:moveTo>
                    <a:pt x="15139" y="7937"/>
                  </a:moveTo>
                  <a:lnTo>
                    <a:pt x="14921" y="14553"/>
                  </a:lnTo>
                  <a:lnTo>
                    <a:pt x="11663" y="14553"/>
                  </a:lnTo>
                  <a:lnTo>
                    <a:pt x="11513" y="7937"/>
                  </a:lnTo>
                  <a:close/>
                  <a:moveTo>
                    <a:pt x="17895" y="7937"/>
                  </a:moveTo>
                  <a:lnTo>
                    <a:pt x="17327" y="14553"/>
                  </a:lnTo>
                  <a:lnTo>
                    <a:pt x="15122" y="14553"/>
                  </a:lnTo>
                  <a:lnTo>
                    <a:pt x="15356" y="7937"/>
                  </a:lnTo>
                  <a:close/>
                  <a:moveTo>
                    <a:pt x="20201" y="7937"/>
                  </a:moveTo>
                  <a:lnTo>
                    <a:pt x="19416" y="14553"/>
                  </a:lnTo>
                  <a:lnTo>
                    <a:pt x="17528" y="14553"/>
                  </a:lnTo>
                  <a:lnTo>
                    <a:pt x="18096" y="7937"/>
                  </a:lnTo>
                  <a:close/>
                  <a:moveTo>
                    <a:pt x="4980" y="16141"/>
                  </a:moveTo>
                  <a:cubicBezTo>
                    <a:pt x="5280" y="18146"/>
                    <a:pt x="5598" y="20101"/>
                    <a:pt x="5882" y="21905"/>
                  </a:cubicBezTo>
                  <a:lnTo>
                    <a:pt x="3894" y="21905"/>
                  </a:lnTo>
                  <a:lnTo>
                    <a:pt x="2925" y="16141"/>
                  </a:lnTo>
                  <a:close/>
                  <a:moveTo>
                    <a:pt x="8221" y="16141"/>
                  </a:moveTo>
                  <a:lnTo>
                    <a:pt x="8672" y="21905"/>
                  </a:lnTo>
                  <a:lnTo>
                    <a:pt x="6099" y="21905"/>
                  </a:lnTo>
                  <a:cubicBezTo>
                    <a:pt x="5849" y="20351"/>
                    <a:pt x="5531" y="18329"/>
                    <a:pt x="5180" y="16141"/>
                  </a:cubicBezTo>
                  <a:close/>
                  <a:moveTo>
                    <a:pt x="11496" y="16141"/>
                  </a:moveTo>
                  <a:lnTo>
                    <a:pt x="11630" y="21905"/>
                  </a:lnTo>
                  <a:lnTo>
                    <a:pt x="8873" y="21905"/>
                  </a:lnTo>
                  <a:lnTo>
                    <a:pt x="8422" y="16141"/>
                  </a:lnTo>
                  <a:close/>
                  <a:moveTo>
                    <a:pt x="14854" y="16141"/>
                  </a:moveTo>
                  <a:lnTo>
                    <a:pt x="14671" y="21905"/>
                  </a:lnTo>
                  <a:lnTo>
                    <a:pt x="11847" y="21905"/>
                  </a:lnTo>
                  <a:lnTo>
                    <a:pt x="11713" y="16141"/>
                  </a:lnTo>
                  <a:close/>
                  <a:moveTo>
                    <a:pt x="17177" y="16141"/>
                  </a:moveTo>
                  <a:lnTo>
                    <a:pt x="16692" y="21905"/>
                  </a:lnTo>
                  <a:lnTo>
                    <a:pt x="14888" y="21905"/>
                  </a:lnTo>
                  <a:lnTo>
                    <a:pt x="15072" y="16141"/>
                  </a:lnTo>
                  <a:close/>
                  <a:moveTo>
                    <a:pt x="19232" y="16141"/>
                  </a:moveTo>
                  <a:lnTo>
                    <a:pt x="18547" y="21905"/>
                  </a:lnTo>
                  <a:lnTo>
                    <a:pt x="16910" y="21905"/>
                  </a:lnTo>
                  <a:lnTo>
                    <a:pt x="17394" y="16141"/>
                  </a:lnTo>
                  <a:close/>
                  <a:moveTo>
                    <a:pt x="1" y="0"/>
                  </a:moveTo>
                  <a:lnTo>
                    <a:pt x="3844" y="22824"/>
                  </a:lnTo>
                  <a:cubicBezTo>
                    <a:pt x="4011" y="23793"/>
                    <a:pt x="4712" y="24595"/>
                    <a:pt x="5665" y="24862"/>
                  </a:cubicBezTo>
                  <a:cubicBezTo>
                    <a:pt x="5681" y="24862"/>
                    <a:pt x="5715" y="24879"/>
                    <a:pt x="5732" y="24879"/>
                  </a:cubicBezTo>
                  <a:cubicBezTo>
                    <a:pt x="5798" y="24896"/>
                    <a:pt x="5865" y="24913"/>
                    <a:pt x="5932" y="24929"/>
                  </a:cubicBezTo>
                  <a:cubicBezTo>
                    <a:pt x="6066" y="24963"/>
                    <a:pt x="6216" y="24979"/>
                    <a:pt x="6367" y="24979"/>
                  </a:cubicBezTo>
                  <a:cubicBezTo>
                    <a:pt x="6367" y="24979"/>
                    <a:pt x="6367" y="24996"/>
                    <a:pt x="6367" y="24996"/>
                  </a:cubicBezTo>
                  <a:lnTo>
                    <a:pt x="6467" y="24979"/>
                  </a:lnTo>
                  <a:lnTo>
                    <a:pt x="15991" y="24979"/>
                  </a:lnTo>
                  <a:cubicBezTo>
                    <a:pt x="16158" y="24979"/>
                    <a:pt x="16342" y="24963"/>
                    <a:pt x="16509" y="24929"/>
                  </a:cubicBezTo>
                  <a:cubicBezTo>
                    <a:pt x="17645" y="24762"/>
                    <a:pt x="18530" y="23843"/>
                    <a:pt x="18664" y="22707"/>
                  </a:cubicBezTo>
                  <a:lnTo>
                    <a:pt x="20519" y="6968"/>
                  </a:lnTo>
                  <a:lnTo>
                    <a:pt x="20602" y="6349"/>
                  </a:lnTo>
                  <a:lnTo>
                    <a:pt x="21337" y="117"/>
                  </a:lnTo>
                  <a:lnTo>
                    <a:pt x="2135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8" name="Google Shape;927;p34"/>
            <p:cNvSpPr/>
            <p:nvPr/>
          </p:nvSpPr>
          <p:spPr>
            <a:xfrm>
              <a:off x="5215435" y="1824654"/>
              <a:ext cx="1158896" cy="762598"/>
            </a:xfrm>
            <a:custGeom>
              <a:avLst/>
              <a:gdLst/>
              <a:ahLst/>
              <a:cxnLst/>
              <a:rect l="l" t="t" r="r" b="b"/>
              <a:pathLst>
                <a:path w="36159" h="23794" extrusionOk="0">
                  <a:moveTo>
                    <a:pt x="2474" y="1"/>
                  </a:moveTo>
                  <a:lnTo>
                    <a:pt x="1" y="23794"/>
                  </a:lnTo>
                  <a:lnTo>
                    <a:pt x="33401" y="23794"/>
                  </a:lnTo>
                  <a:lnTo>
                    <a:pt x="361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9" name="Google Shape;928;p34"/>
            <p:cNvSpPr/>
            <p:nvPr/>
          </p:nvSpPr>
          <p:spPr>
            <a:xfrm>
              <a:off x="5161366" y="1824654"/>
              <a:ext cx="1158319" cy="762598"/>
            </a:xfrm>
            <a:custGeom>
              <a:avLst/>
              <a:gdLst/>
              <a:ahLst/>
              <a:cxnLst/>
              <a:rect l="l" t="t" r="r" b="b"/>
              <a:pathLst>
                <a:path w="36141" h="23794" extrusionOk="0">
                  <a:moveTo>
                    <a:pt x="2456" y="1"/>
                  </a:moveTo>
                  <a:lnTo>
                    <a:pt x="0" y="23794"/>
                  </a:lnTo>
                  <a:lnTo>
                    <a:pt x="33384" y="23794"/>
                  </a:lnTo>
                  <a:lnTo>
                    <a:pt x="3614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0" name="Google Shape;929;p34"/>
            <p:cNvSpPr/>
            <p:nvPr/>
          </p:nvSpPr>
          <p:spPr>
            <a:xfrm>
              <a:off x="5198320" y="1845006"/>
              <a:ext cx="1075310" cy="707440"/>
            </a:xfrm>
            <a:custGeom>
              <a:avLst/>
              <a:gdLst/>
              <a:ahLst/>
              <a:cxnLst/>
              <a:rect l="l" t="t" r="r" b="b"/>
              <a:pathLst>
                <a:path w="33551" h="22073" extrusionOk="0">
                  <a:moveTo>
                    <a:pt x="2306" y="1"/>
                  </a:moveTo>
                  <a:lnTo>
                    <a:pt x="0" y="22073"/>
                  </a:lnTo>
                  <a:lnTo>
                    <a:pt x="30995" y="22073"/>
                  </a:lnTo>
                  <a:lnTo>
                    <a:pt x="3355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1" name="Google Shape;930;p34"/>
            <p:cNvSpPr/>
            <p:nvPr/>
          </p:nvSpPr>
          <p:spPr>
            <a:xfrm>
              <a:off x="5305944" y="1959617"/>
              <a:ext cx="50895" cy="475013"/>
            </a:xfrm>
            <a:custGeom>
              <a:avLst/>
              <a:gdLst/>
              <a:ahLst/>
              <a:cxnLst/>
              <a:rect l="l" t="t" r="r" b="b"/>
              <a:pathLst>
                <a:path w="1588" h="1482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504" y="0"/>
                    <a:pt x="1120" y="3309"/>
                    <a:pt x="702" y="7402"/>
                  </a:cubicBezTo>
                  <a:cubicBezTo>
                    <a:pt x="292" y="11267"/>
                    <a:pt x="1" y="14446"/>
                    <a:pt x="12" y="14790"/>
                  </a:cubicBezTo>
                  <a:lnTo>
                    <a:pt x="12" y="14790"/>
                  </a:lnTo>
                  <a:cubicBezTo>
                    <a:pt x="94" y="14447"/>
                    <a:pt x="458" y="11283"/>
                    <a:pt x="853" y="7419"/>
                  </a:cubicBezTo>
                  <a:cubicBezTo>
                    <a:pt x="1270" y="3325"/>
                    <a:pt x="1588" y="0"/>
                    <a:pt x="1538" y="0"/>
                  </a:cubicBezTo>
                  <a:close/>
                  <a:moveTo>
                    <a:pt x="12" y="14790"/>
                  </a:moveTo>
                  <a:cubicBezTo>
                    <a:pt x="7" y="14810"/>
                    <a:pt x="3" y="14821"/>
                    <a:pt x="1" y="14821"/>
                  </a:cubicBezTo>
                  <a:lnTo>
                    <a:pt x="17" y="14821"/>
                  </a:lnTo>
                  <a:cubicBezTo>
                    <a:pt x="14" y="14821"/>
                    <a:pt x="13" y="14810"/>
                    <a:pt x="12" y="1479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2" name="Google Shape;931;p34"/>
            <p:cNvSpPr/>
            <p:nvPr/>
          </p:nvSpPr>
          <p:spPr>
            <a:xfrm>
              <a:off x="5387351" y="1981026"/>
              <a:ext cx="99643" cy="4872"/>
            </a:xfrm>
            <a:custGeom>
              <a:avLst/>
              <a:gdLst/>
              <a:ahLst/>
              <a:cxnLst/>
              <a:rect l="l" t="t" r="r" b="b"/>
              <a:pathLst>
                <a:path w="3109" h="152" extrusionOk="0">
                  <a:moveTo>
                    <a:pt x="1554" y="1"/>
                  </a:moveTo>
                  <a:cubicBezTo>
                    <a:pt x="702" y="1"/>
                    <a:pt x="0" y="34"/>
                    <a:pt x="0" y="68"/>
                  </a:cubicBezTo>
                  <a:cubicBezTo>
                    <a:pt x="0" y="118"/>
                    <a:pt x="702" y="151"/>
                    <a:pt x="1554" y="151"/>
                  </a:cubicBezTo>
                  <a:cubicBezTo>
                    <a:pt x="2423" y="151"/>
                    <a:pt x="3108" y="118"/>
                    <a:pt x="3108" y="68"/>
                  </a:cubicBezTo>
                  <a:cubicBezTo>
                    <a:pt x="3108" y="34"/>
                    <a:pt x="2423" y="1"/>
                    <a:pt x="1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3" name="Google Shape;932;p34"/>
            <p:cNvSpPr/>
            <p:nvPr/>
          </p:nvSpPr>
          <p:spPr>
            <a:xfrm>
              <a:off x="5514269" y="1981026"/>
              <a:ext cx="396843" cy="4872"/>
            </a:xfrm>
            <a:custGeom>
              <a:avLst/>
              <a:gdLst/>
              <a:ahLst/>
              <a:cxnLst/>
              <a:rect l="l" t="t" r="r" b="b"/>
              <a:pathLst>
                <a:path w="12382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08" y="151"/>
                    <a:pt x="12381" y="118"/>
                    <a:pt x="12381" y="68"/>
                  </a:cubicBezTo>
                  <a:cubicBezTo>
                    <a:pt x="12381" y="34"/>
                    <a:pt x="9608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4" name="Google Shape;933;p34"/>
            <p:cNvSpPr/>
            <p:nvPr/>
          </p:nvSpPr>
          <p:spPr>
            <a:xfrm>
              <a:off x="5375556" y="2232202"/>
              <a:ext cx="99643" cy="4840"/>
            </a:xfrm>
            <a:custGeom>
              <a:avLst/>
              <a:gdLst/>
              <a:ahLst/>
              <a:cxnLst/>
              <a:rect l="l" t="t" r="r" b="b"/>
              <a:pathLst>
                <a:path w="3109" h="151" extrusionOk="0">
                  <a:moveTo>
                    <a:pt x="1555" y="0"/>
                  </a:moveTo>
                  <a:cubicBezTo>
                    <a:pt x="702" y="0"/>
                    <a:pt x="1" y="33"/>
                    <a:pt x="1" y="84"/>
                  </a:cubicBezTo>
                  <a:cubicBezTo>
                    <a:pt x="1" y="117"/>
                    <a:pt x="702" y="150"/>
                    <a:pt x="1555" y="150"/>
                  </a:cubicBezTo>
                  <a:cubicBezTo>
                    <a:pt x="2423" y="150"/>
                    <a:pt x="3108" y="117"/>
                    <a:pt x="3108" y="84"/>
                  </a:cubicBezTo>
                  <a:cubicBezTo>
                    <a:pt x="3108" y="33"/>
                    <a:pt x="2423" y="0"/>
                    <a:pt x="15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5" name="Google Shape;934;p34"/>
            <p:cNvSpPr/>
            <p:nvPr/>
          </p:nvSpPr>
          <p:spPr>
            <a:xfrm>
              <a:off x="5502474" y="2232202"/>
              <a:ext cx="397388" cy="4840"/>
            </a:xfrm>
            <a:custGeom>
              <a:avLst/>
              <a:gdLst/>
              <a:ahLst/>
              <a:cxnLst/>
              <a:rect l="l" t="t" r="r" b="b"/>
              <a:pathLst>
                <a:path w="12399" h="151" extrusionOk="0">
                  <a:moveTo>
                    <a:pt x="6199" y="0"/>
                  </a:moveTo>
                  <a:cubicBezTo>
                    <a:pt x="2774" y="0"/>
                    <a:pt x="1" y="33"/>
                    <a:pt x="1" y="84"/>
                  </a:cubicBezTo>
                  <a:cubicBezTo>
                    <a:pt x="1" y="117"/>
                    <a:pt x="2774" y="150"/>
                    <a:pt x="6199" y="150"/>
                  </a:cubicBezTo>
                  <a:cubicBezTo>
                    <a:pt x="9608" y="150"/>
                    <a:pt x="12398" y="117"/>
                    <a:pt x="12398" y="84"/>
                  </a:cubicBezTo>
                  <a:cubicBezTo>
                    <a:pt x="12398" y="33"/>
                    <a:pt x="9625" y="0"/>
                    <a:pt x="619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6" name="Google Shape;935;p34"/>
            <p:cNvSpPr/>
            <p:nvPr/>
          </p:nvSpPr>
          <p:spPr>
            <a:xfrm>
              <a:off x="5366999" y="2348383"/>
              <a:ext cx="397388" cy="4872"/>
            </a:xfrm>
            <a:custGeom>
              <a:avLst/>
              <a:gdLst/>
              <a:ahLst/>
              <a:cxnLst/>
              <a:rect l="l" t="t" r="r" b="b"/>
              <a:pathLst>
                <a:path w="12399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24" y="151"/>
                    <a:pt x="12398" y="118"/>
                    <a:pt x="12398" y="68"/>
                  </a:cubicBezTo>
                  <a:cubicBezTo>
                    <a:pt x="12398" y="34"/>
                    <a:pt x="9624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7" name="Google Shape;936;p34"/>
            <p:cNvSpPr/>
            <p:nvPr/>
          </p:nvSpPr>
          <p:spPr>
            <a:xfrm>
              <a:off x="5390556" y="2051728"/>
              <a:ext cx="140347" cy="4840"/>
            </a:xfrm>
            <a:custGeom>
              <a:avLst/>
              <a:gdLst/>
              <a:ahLst/>
              <a:cxnLst/>
              <a:rect l="l" t="t" r="r" b="b"/>
              <a:pathLst>
                <a:path w="4379" h="151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17"/>
                    <a:pt x="986" y="151"/>
                    <a:pt x="2189" y="151"/>
                  </a:cubicBezTo>
                  <a:cubicBezTo>
                    <a:pt x="3409" y="151"/>
                    <a:pt x="4378" y="117"/>
                    <a:pt x="4378" y="84"/>
                  </a:cubicBezTo>
                  <a:cubicBezTo>
                    <a:pt x="4378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8" name="Google Shape;937;p34"/>
            <p:cNvSpPr/>
            <p:nvPr/>
          </p:nvSpPr>
          <p:spPr>
            <a:xfrm>
              <a:off x="5387351" y="2155602"/>
              <a:ext cx="140315" cy="5384"/>
            </a:xfrm>
            <a:custGeom>
              <a:avLst/>
              <a:gdLst/>
              <a:ahLst/>
              <a:cxnLst/>
              <a:rect l="l" t="t" r="r" b="b"/>
              <a:pathLst>
                <a:path w="4378" h="168" extrusionOk="0">
                  <a:moveTo>
                    <a:pt x="2189" y="1"/>
                  </a:moveTo>
                  <a:cubicBezTo>
                    <a:pt x="969" y="1"/>
                    <a:pt x="0" y="51"/>
                    <a:pt x="0" y="84"/>
                  </a:cubicBezTo>
                  <a:cubicBezTo>
                    <a:pt x="0" y="134"/>
                    <a:pt x="969" y="168"/>
                    <a:pt x="2189" y="168"/>
                  </a:cubicBezTo>
                  <a:cubicBezTo>
                    <a:pt x="3392" y="168"/>
                    <a:pt x="4378" y="134"/>
                    <a:pt x="4378" y="84"/>
                  </a:cubicBezTo>
                  <a:cubicBezTo>
                    <a:pt x="4378" y="51"/>
                    <a:pt x="3392" y="1"/>
                    <a:pt x="218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9" name="Google Shape;938;p34"/>
            <p:cNvSpPr/>
            <p:nvPr/>
          </p:nvSpPr>
          <p:spPr>
            <a:xfrm>
              <a:off x="5505679" y="2304475"/>
              <a:ext cx="140347" cy="5384"/>
            </a:xfrm>
            <a:custGeom>
              <a:avLst/>
              <a:gdLst/>
              <a:ahLst/>
              <a:cxnLst/>
              <a:rect l="l" t="t" r="r" b="b"/>
              <a:pathLst>
                <a:path w="4379" h="168" extrusionOk="0">
                  <a:moveTo>
                    <a:pt x="2190" y="1"/>
                  </a:moveTo>
                  <a:cubicBezTo>
                    <a:pt x="987" y="1"/>
                    <a:pt x="1" y="34"/>
                    <a:pt x="1" y="84"/>
                  </a:cubicBezTo>
                  <a:cubicBezTo>
                    <a:pt x="1" y="118"/>
                    <a:pt x="987" y="168"/>
                    <a:pt x="2190" y="168"/>
                  </a:cubicBezTo>
                  <a:cubicBezTo>
                    <a:pt x="3393" y="168"/>
                    <a:pt x="4378" y="118"/>
                    <a:pt x="4378" y="84"/>
                  </a:cubicBezTo>
                  <a:cubicBezTo>
                    <a:pt x="4378" y="34"/>
                    <a:pt x="3393" y="1"/>
                    <a:pt x="21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0" name="Google Shape;939;p34"/>
            <p:cNvSpPr/>
            <p:nvPr/>
          </p:nvSpPr>
          <p:spPr>
            <a:xfrm>
              <a:off x="5682948" y="2051728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98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17"/>
                    <a:pt x="2507" y="151"/>
                    <a:pt x="5598" y="151"/>
                  </a:cubicBezTo>
                  <a:cubicBezTo>
                    <a:pt x="8689" y="151"/>
                    <a:pt x="11178" y="117"/>
                    <a:pt x="11178" y="84"/>
                  </a:cubicBezTo>
                  <a:cubicBezTo>
                    <a:pt x="11178" y="34"/>
                    <a:pt x="8689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1" name="Google Shape;940;p34"/>
            <p:cNvSpPr/>
            <p:nvPr/>
          </p:nvSpPr>
          <p:spPr>
            <a:xfrm>
              <a:off x="5572632" y="2162044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0"/>
                  </a:moveTo>
                  <a:cubicBezTo>
                    <a:pt x="2490" y="0"/>
                    <a:pt x="0" y="34"/>
                    <a:pt x="0" y="67"/>
                  </a:cubicBezTo>
                  <a:cubicBezTo>
                    <a:pt x="0" y="117"/>
                    <a:pt x="2490" y="151"/>
                    <a:pt x="5581" y="151"/>
                  </a:cubicBezTo>
                  <a:cubicBezTo>
                    <a:pt x="8672" y="151"/>
                    <a:pt x="11178" y="117"/>
                    <a:pt x="11178" y="67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2" name="Google Shape;941;p34"/>
            <p:cNvSpPr/>
            <p:nvPr/>
          </p:nvSpPr>
          <p:spPr>
            <a:xfrm>
              <a:off x="5695800" y="2304475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1"/>
                  </a:moveTo>
                  <a:cubicBezTo>
                    <a:pt x="2507" y="1"/>
                    <a:pt x="0" y="34"/>
                    <a:pt x="0" y="84"/>
                  </a:cubicBezTo>
                  <a:cubicBezTo>
                    <a:pt x="0" y="118"/>
                    <a:pt x="2507" y="168"/>
                    <a:pt x="5581" y="168"/>
                  </a:cubicBezTo>
                  <a:cubicBezTo>
                    <a:pt x="8672" y="168"/>
                    <a:pt x="11178" y="118"/>
                    <a:pt x="11178" y="84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3" name="Google Shape;942;p34"/>
            <p:cNvSpPr/>
            <p:nvPr/>
          </p:nvSpPr>
          <p:spPr>
            <a:xfrm>
              <a:off x="5368602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34"/>
                    <a:pt x="2507" y="167"/>
                    <a:pt x="5581" y="167"/>
                  </a:cubicBezTo>
                  <a:cubicBezTo>
                    <a:pt x="8672" y="167"/>
                    <a:pt x="11178" y="134"/>
                    <a:pt x="11178" y="84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4" name="Google Shape;943;p34"/>
            <p:cNvSpPr/>
            <p:nvPr/>
          </p:nvSpPr>
          <p:spPr>
            <a:xfrm>
              <a:off x="5764868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98" y="0"/>
                  </a:moveTo>
                  <a:cubicBezTo>
                    <a:pt x="2507" y="0"/>
                    <a:pt x="1" y="34"/>
                    <a:pt x="1" y="84"/>
                  </a:cubicBezTo>
                  <a:cubicBezTo>
                    <a:pt x="1" y="134"/>
                    <a:pt x="2507" y="167"/>
                    <a:pt x="5598" y="167"/>
                  </a:cubicBezTo>
                  <a:cubicBezTo>
                    <a:pt x="8673" y="167"/>
                    <a:pt x="11179" y="134"/>
                    <a:pt x="11179" y="84"/>
                  </a:cubicBezTo>
                  <a:cubicBezTo>
                    <a:pt x="11179" y="34"/>
                    <a:pt x="8673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5" name="Google Shape;944;p34"/>
            <p:cNvSpPr/>
            <p:nvPr/>
          </p:nvSpPr>
          <p:spPr>
            <a:xfrm>
              <a:off x="5368602" y="2473699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1"/>
                  </a:moveTo>
                  <a:cubicBezTo>
                    <a:pt x="2490" y="1"/>
                    <a:pt x="0" y="34"/>
                    <a:pt x="0" y="67"/>
                  </a:cubicBezTo>
                  <a:cubicBezTo>
                    <a:pt x="0" y="118"/>
                    <a:pt x="2507" y="151"/>
                    <a:pt x="5581" y="151"/>
                  </a:cubicBezTo>
                  <a:cubicBezTo>
                    <a:pt x="8672" y="151"/>
                    <a:pt x="11178" y="118"/>
                    <a:pt x="11178" y="67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6" name="Google Shape;945;p34"/>
            <p:cNvSpPr/>
            <p:nvPr/>
          </p:nvSpPr>
          <p:spPr>
            <a:xfrm>
              <a:off x="5385748" y="2081695"/>
              <a:ext cx="358800" cy="4872"/>
            </a:xfrm>
            <a:custGeom>
              <a:avLst/>
              <a:gdLst/>
              <a:ahLst/>
              <a:cxnLst/>
              <a:rect l="l" t="t" r="r" b="b"/>
              <a:pathLst>
                <a:path w="11195" h="152" extrusionOk="0">
                  <a:moveTo>
                    <a:pt x="5597" y="1"/>
                  </a:moveTo>
                  <a:cubicBezTo>
                    <a:pt x="2506" y="1"/>
                    <a:pt x="0" y="34"/>
                    <a:pt x="0" y="84"/>
                  </a:cubicBezTo>
                  <a:cubicBezTo>
                    <a:pt x="0" y="118"/>
                    <a:pt x="2506" y="151"/>
                    <a:pt x="5597" y="151"/>
                  </a:cubicBezTo>
                  <a:cubicBezTo>
                    <a:pt x="8689" y="151"/>
                    <a:pt x="11195" y="118"/>
                    <a:pt x="11195" y="84"/>
                  </a:cubicBezTo>
                  <a:cubicBezTo>
                    <a:pt x="11195" y="34"/>
                    <a:pt x="8689" y="1"/>
                    <a:pt x="55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7" name="Google Shape;946;p34"/>
            <p:cNvSpPr/>
            <p:nvPr/>
          </p:nvSpPr>
          <p:spPr>
            <a:xfrm>
              <a:off x="5556575" y="2052241"/>
              <a:ext cx="92144" cy="4872"/>
            </a:xfrm>
            <a:custGeom>
              <a:avLst/>
              <a:gdLst/>
              <a:ahLst/>
              <a:cxnLst/>
              <a:rect l="l" t="t" r="r" b="b"/>
              <a:pathLst>
                <a:path w="2875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22" y="151"/>
                    <a:pt x="2874" y="118"/>
                    <a:pt x="2874" y="85"/>
                  </a:cubicBezTo>
                  <a:cubicBezTo>
                    <a:pt x="2874" y="34"/>
                    <a:pt x="2222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8" name="Google Shape;947;p34"/>
            <p:cNvSpPr/>
            <p:nvPr/>
          </p:nvSpPr>
          <p:spPr>
            <a:xfrm>
              <a:off x="5371262" y="2266463"/>
              <a:ext cx="92144" cy="4840"/>
            </a:xfrm>
            <a:custGeom>
              <a:avLst/>
              <a:gdLst/>
              <a:ahLst/>
              <a:cxnLst/>
              <a:rect l="l" t="t" r="r" b="b"/>
              <a:pathLst>
                <a:path w="2875" h="151" extrusionOk="0">
                  <a:moveTo>
                    <a:pt x="1438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38" y="151"/>
                  </a:cubicBezTo>
                  <a:cubicBezTo>
                    <a:pt x="2240" y="151"/>
                    <a:pt x="2875" y="117"/>
                    <a:pt x="2875" y="84"/>
                  </a:cubicBezTo>
                  <a:cubicBezTo>
                    <a:pt x="2875" y="34"/>
                    <a:pt x="2240" y="0"/>
                    <a:pt x="14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9" name="Google Shape;948;p34"/>
            <p:cNvSpPr/>
            <p:nvPr/>
          </p:nvSpPr>
          <p:spPr>
            <a:xfrm>
              <a:off x="5369146" y="2304475"/>
              <a:ext cx="92144" cy="5384"/>
            </a:xfrm>
            <a:custGeom>
              <a:avLst/>
              <a:gdLst/>
              <a:ahLst/>
              <a:cxnLst/>
              <a:rect l="l" t="t" r="r" b="b"/>
              <a:pathLst>
                <a:path w="2875" h="168" extrusionOk="0">
                  <a:moveTo>
                    <a:pt x="1437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68"/>
                    <a:pt x="1437" y="168"/>
                  </a:cubicBezTo>
                  <a:cubicBezTo>
                    <a:pt x="2239" y="168"/>
                    <a:pt x="2874" y="118"/>
                    <a:pt x="2874" y="84"/>
                  </a:cubicBezTo>
                  <a:cubicBezTo>
                    <a:pt x="2874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0" name="Google Shape;949;p34"/>
            <p:cNvSpPr/>
            <p:nvPr/>
          </p:nvSpPr>
          <p:spPr>
            <a:xfrm>
              <a:off x="5263638" y="1917856"/>
              <a:ext cx="997684" cy="5384"/>
            </a:xfrm>
            <a:custGeom>
              <a:avLst/>
              <a:gdLst/>
              <a:ahLst/>
              <a:cxnLst/>
              <a:rect l="l" t="t" r="r" b="b"/>
              <a:pathLst>
                <a:path w="31129" h="168" extrusionOk="0">
                  <a:moveTo>
                    <a:pt x="15556" y="0"/>
                  </a:moveTo>
                  <a:cubicBezTo>
                    <a:pt x="6968" y="0"/>
                    <a:pt x="1" y="50"/>
                    <a:pt x="1" y="84"/>
                  </a:cubicBezTo>
                  <a:cubicBezTo>
                    <a:pt x="1" y="134"/>
                    <a:pt x="6968" y="167"/>
                    <a:pt x="15556" y="167"/>
                  </a:cubicBezTo>
                  <a:cubicBezTo>
                    <a:pt x="24161" y="167"/>
                    <a:pt x="31129" y="134"/>
                    <a:pt x="31129" y="84"/>
                  </a:cubicBezTo>
                  <a:cubicBezTo>
                    <a:pt x="31129" y="50"/>
                    <a:pt x="24161" y="0"/>
                    <a:pt x="155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1" name="Google Shape;950;p34"/>
            <p:cNvSpPr/>
            <p:nvPr/>
          </p:nvSpPr>
          <p:spPr>
            <a:xfrm>
              <a:off x="5315046" y="1875005"/>
              <a:ext cx="27339" cy="23877"/>
            </a:xfrm>
            <a:custGeom>
              <a:avLst/>
              <a:gdLst/>
              <a:ahLst/>
              <a:cxnLst/>
              <a:rect l="l" t="t" r="r" b="b"/>
              <a:pathLst>
                <a:path w="853" h="745" extrusionOk="0">
                  <a:moveTo>
                    <a:pt x="485" y="0"/>
                  </a:moveTo>
                  <a:cubicBezTo>
                    <a:pt x="168" y="0"/>
                    <a:pt x="1" y="401"/>
                    <a:pt x="235" y="635"/>
                  </a:cubicBezTo>
                  <a:cubicBezTo>
                    <a:pt x="310" y="711"/>
                    <a:pt x="401" y="744"/>
                    <a:pt x="489" y="744"/>
                  </a:cubicBezTo>
                  <a:cubicBezTo>
                    <a:pt x="676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2" name="Google Shape;951;p34"/>
            <p:cNvSpPr/>
            <p:nvPr/>
          </p:nvSpPr>
          <p:spPr>
            <a:xfrm>
              <a:off x="5365909" y="1875005"/>
              <a:ext cx="27371" cy="23877"/>
            </a:xfrm>
            <a:custGeom>
              <a:avLst/>
              <a:gdLst/>
              <a:ahLst/>
              <a:cxnLst/>
              <a:rect l="l" t="t" r="r" b="b"/>
              <a:pathLst>
                <a:path w="854" h="745" extrusionOk="0">
                  <a:moveTo>
                    <a:pt x="485" y="0"/>
                  </a:moveTo>
                  <a:cubicBezTo>
                    <a:pt x="151" y="0"/>
                    <a:pt x="1" y="401"/>
                    <a:pt x="218" y="635"/>
                  </a:cubicBezTo>
                  <a:cubicBezTo>
                    <a:pt x="293" y="711"/>
                    <a:pt x="386" y="744"/>
                    <a:pt x="477" y="744"/>
                  </a:cubicBezTo>
                  <a:cubicBezTo>
                    <a:pt x="669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3" name="Google Shape;952;p34"/>
            <p:cNvSpPr/>
            <p:nvPr/>
          </p:nvSpPr>
          <p:spPr>
            <a:xfrm>
              <a:off x="5416260" y="1875005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0"/>
                  </a:moveTo>
                  <a:cubicBezTo>
                    <a:pt x="168" y="0"/>
                    <a:pt x="1" y="401"/>
                    <a:pt x="234" y="635"/>
                  </a:cubicBezTo>
                  <a:cubicBezTo>
                    <a:pt x="310" y="711"/>
                    <a:pt x="402" y="744"/>
                    <a:pt x="493" y="744"/>
                  </a:cubicBezTo>
                  <a:cubicBezTo>
                    <a:pt x="685" y="744"/>
                    <a:pt x="869" y="595"/>
                    <a:pt x="869" y="368"/>
                  </a:cubicBezTo>
                  <a:cubicBezTo>
                    <a:pt x="869" y="168"/>
                    <a:pt x="702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4" name="Google Shape;953;p34"/>
            <p:cNvSpPr/>
            <p:nvPr/>
          </p:nvSpPr>
          <p:spPr>
            <a:xfrm>
              <a:off x="6565990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7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5" name="Google Shape;954;p34"/>
            <p:cNvSpPr/>
            <p:nvPr/>
          </p:nvSpPr>
          <p:spPr>
            <a:xfrm>
              <a:off x="6508684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8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6" name="Google Shape;955;p34"/>
            <p:cNvSpPr/>
            <p:nvPr/>
          </p:nvSpPr>
          <p:spPr>
            <a:xfrm>
              <a:off x="6548330" y="1829494"/>
              <a:ext cx="1131012" cy="744393"/>
            </a:xfrm>
            <a:custGeom>
              <a:avLst/>
              <a:gdLst/>
              <a:ahLst/>
              <a:cxnLst/>
              <a:rect l="l" t="t" r="r" b="b"/>
              <a:pathLst>
                <a:path w="35289" h="23226" extrusionOk="0">
                  <a:moveTo>
                    <a:pt x="2406" y="0"/>
                  </a:moveTo>
                  <a:lnTo>
                    <a:pt x="0" y="23225"/>
                  </a:lnTo>
                  <a:lnTo>
                    <a:pt x="32599" y="23225"/>
                  </a:lnTo>
                  <a:lnTo>
                    <a:pt x="3528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7" name="Google Shape;956;p34"/>
            <p:cNvSpPr/>
            <p:nvPr/>
          </p:nvSpPr>
          <p:spPr>
            <a:xfrm>
              <a:off x="6660794" y="1938720"/>
              <a:ext cx="54100" cy="499660"/>
            </a:xfrm>
            <a:custGeom>
              <a:avLst/>
              <a:gdLst/>
              <a:ahLst/>
              <a:cxnLst/>
              <a:rect l="l" t="t" r="r" b="b"/>
              <a:pathLst>
                <a:path w="1688" h="15590" extrusionOk="0">
                  <a:moveTo>
                    <a:pt x="1654" y="1"/>
                  </a:moveTo>
                  <a:lnTo>
                    <a:pt x="1654" y="1"/>
                  </a:lnTo>
                  <a:cubicBezTo>
                    <a:pt x="1604" y="1"/>
                    <a:pt x="1220" y="3493"/>
                    <a:pt x="769" y="7787"/>
                  </a:cubicBezTo>
                  <a:cubicBezTo>
                    <a:pt x="318" y="12098"/>
                    <a:pt x="0" y="15590"/>
                    <a:pt x="50" y="15590"/>
                  </a:cubicBezTo>
                  <a:cubicBezTo>
                    <a:pt x="50" y="15590"/>
                    <a:pt x="51" y="15590"/>
                    <a:pt x="51" y="15590"/>
                  </a:cubicBezTo>
                  <a:cubicBezTo>
                    <a:pt x="86" y="15590"/>
                    <a:pt x="486" y="12104"/>
                    <a:pt x="919" y="7804"/>
                  </a:cubicBezTo>
                  <a:cubicBezTo>
                    <a:pt x="1370" y="3510"/>
                    <a:pt x="1688" y="17"/>
                    <a:pt x="16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8" name="Google Shape;957;p34"/>
            <p:cNvSpPr/>
            <p:nvPr/>
          </p:nvSpPr>
          <p:spPr>
            <a:xfrm>
              <a:off x="6747553" y="1961219"/>
              <a:ext cx="104964" cy="5384"/>
            </a:xfrm>
            <a:custGeom>
              <a:avLst/>
              <a:gdLst/>
              <a:ahLst/>
              <a:cxnLst/>
              <a:rect l="l" t="t" r="r" b="b"/>
              <a:pathLst>
                <a:path w="3275" h="168" extrusionOk="0">
                  <a:moveTo>
                    <a:pt x="1637" y="1"/>
                  </a:moveTo>
                  <a:cubicBezTo>
                    <a:pt x="735" y="1"/>
                    <a:pt x="0" y="34"/>
                    <a:pt x="0" y="84"/>
                  </a:cubicBezTo>
                  <a:cubicBezTo>
                    <a:pt x="0" y="117"/>
                    <a:pt x="735" y="168"/>
                    <a:pt x="1637" y="168"/>
                  </a:cubicBezTo>
                  <a:cubicBezTo>
                    <a:pt x="2540" y="168"/>
                    <a:pt x="3275" y="117"/>
                    <a:pt x="3275" y="84"/>
                  </a:cubicBezTo>
                  <a:cubicBezTo>
                    <a:pt x="3275" y="34"/>
                    <a:pt x="2540" y="1"/>
                    <a:pt x="1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9" name="Google Shape;958;p34"/>
            <p:cNvSpPr/>
            <p:nvPr/>
          </p:nvSpPr>
          <p:spPr>
            <a:xfrm>
              <a:off x="6880881" y="1961219"/>
              <a:ext cx="417740" cy="5384"/>
            </a:xfrm>
            <a:custGeom>
              <a:avLst/>
              <a:gdLst/>
              <a:ahLst/>
              <a:cxnLst/>
              <a:rect l="l" t="t" r="r" b="b"/>
              <a:pathLst>
                <a:path w="13034" h="168" extrusionOk="0">
                  <a:moveTo>
                    <a:pt x="6517" y="1"/>
                  </a:moveTo>
                  <a:cubicBezTo>
                    <a:pt x="2924" y="1"/>
                    <a:pt x="0" y="34"/>
                    <a:pt x="0" y="84"/>
                  </a:cubicBezTo>
                  <a:cubicBezTo>
                    <a:pt x="0" y="117"/>
                    <a:pt x="2924" y="168"/>
                    <a:pt x="6517" y="168"/>
                  </a:cubicBezTo>
                  <a:cubicBezTo>
                    <a:pt x="10126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0" name="Google Shape;959;p34"/>
            <p:cNvSpPr/>
            <p:nvPr/>
          </p:nvSpPr>
          <p:spPr>
            <a:xfrm>
              <a:off x="6735214" y="2225760"/>
              <a:ext cx="104996" cy="5384"/>
            </a:xfrm>
            <a:custGeom>
              <a:avLst/>
              <a:gdLst/>
              <a:ahLst/>
              <a:cxnLst/>
              <a:rect l="l" t="t" r="r" b="b"/>
              <a:pathLst>
                <a:path w="3276" h="168" extrusionOk="0">
                  <a:moveTo>
                    <a:pt x="1638" y="1"/>
                  </a:moveTo>
                  <a:cubicBezTo>
                    <a:pt x="736" y="1"/>
                    <a:pt x="1" y="34"/>
                    <a:pt x="1" y="84"/>
                  </a:cubicBezTo>
                  <a:cubicBezTo>
                    <a:pt x="1" y="117"/>
                    <a:pt x="736" y="168"/>
                    <a:pt x="1638" y="168"/>
                  </a:cubicBezTo>
                  <a:cubicBezTo>
                    <a:pt x="2540" y="168"/>
                    <a:pt x="3276" y="117"/>
                    <a:pt x="3276" y="84"/>
                  </a:cubicBezTo>
                  <a:cubicBezTo>
                    <a:pt x="3276" y="34"/>
                    <a:pt x="2540" y="1"/>
                    <a:pt x="16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1" name="Google Shape;960;p34"/>
            <p:cNvSpPr/>
            <p:nvPr/>
          </p:nvSpPr>
          <p:spPr>
            <a:xfrm>
              <a:off x="6868574" y="2225760"/>
              <a:ext cx="417708" cy="5384"/>
            </a:xfrm>
            <a:custGeom>
              <a:avLst/>
              <a:gdLst/>
              <a:ahLst/>
              <a:cxnLst/>
              <a:rect l="l" t="t" r="r" b="b"/>
              <a:pathLst>
                <a:path w="13033" h="168" extrusionOk="0">
                  <a:moveTo>
                    <a:pt x="6516" y="1"/>
                  </a:moveTo>
                  <a:cubicBezTo>
                    <a:pt x="2907" y="1"/>
                    <a:pt x="0" y="34"/>
                    <a:pt x="0" y="84"/>
                  </a:cubicBezTo>
                  <a:cubicBezTo>
                    <a:pt x="0" y="117"/>
                    <a:pt x="2924" y="168"/>
                    <a:pt x="6516" y="168"/>
                  </a:cubicBezTo>
                  <a:cubicBezTo>
                    <a:pt x="10109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6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2" name="Google Shape;961;p34"/>
            <p:cNvSpPr/>
            <p:nvPr/>
          </p:nvSpPr>
          <p:spPr>
            <a:xfrm>
              <a:off x="6726111" y="2347870"/>
              <a:ext cx="417740" cy="4840"/>
            </a:xfrm>
            <a:custGeom>
              <a:avLst/>
              <a:gdLst/>
              <a:ahLst/>
              <a:cxnLst/>
              <a:rect l="l" t="t" r="r" b="b"/>
              <a:pathLst>
                <a:path w="13034" h="151" extrusionOk="0">
                  <a:moveTo>
                    <a:pt x="6517" y="0"/>
                  </a:moveTo>
                  <a:cubicBezTo>
                    <a:pt x="2925" y="0"/>
                    <a:pt x="1" y="33"/>
                    <a:pt x="1" y="84"/>
                  </a:cubicBezTo>
                  <a:cubicBezTo>
                    <a:pt x="1" y="117"/>
                    <a:pt x="2925" y="150"/>
                    <a:pt x="6517" y="150"/>
                  </a:cubicBezTo>
                  <a:cubicBezTo>
                    <a:pt x="10126" y="150"/>
                    <a:pt x="13033" y="117"/>
                    <a:pt x="13033" y="84"/>
                  </a:cubicBezTo>
                  <a:cubicBezTo>
                    <a:pt x="13033" y="33"/>
                    <a:pt x="10126" y="0"/>
                    <a:pt x="651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3" name="Google Shape;962;p34"/>
            <p:cNvSpPr/>
            <p:nvPr/>
          </p:nvSpPr>
          <p:spPr>
            <a:xfrm>
              <a:off x="6751271" y="2036184"/>
              <a:ext cx="147302" cy="4872"/>
            </a:xfrm>
            <a:custGeom>
              <a:avLst/>
              <a:gdLst/>
              <a:ahLst/>
              <a:cxnLst/>
              <a:rect l="l" t="t" r="r" b="b"/>
              <a:pathLst>
                <a:path w="4596" h="152" extrusionOk="0">
                  <a:moveTo>
                    <a:pt x="2290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90" y="151"/>
                  </a:cubicBezTo>
                  <a:cubicBezTo>
                    <a:pt x="3560" y="151"/>
                    <a:pt x="4596" y="118"/>
                    <a:pt x="4596" y="68"/>
                  </a:cubicBezTo>
                  <a:cubicBezTo>
                    <a:pt x="4596" y="34"/>
                    <a:pt x="3560" y="1"/>
                    <a:pt x="22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4" name="Google Shape;963;p34"/>
            <p:cNvSpPr/>
            <p:nvPr/>
          </p:nvSpPr>
          <p:spPr>
            <a:xfrm>
              <a:off x="6747553" y="2145443"/>
              <a:ext cx="147270" cy="4840"/>
            </a:xfrm>
            <a:custGeom>
              <a:avLst/>
              <a:gdLst/>
              <a:ahLst/>
              <a:cxnLst/>
              <a:rect l="l" t="t" r="r" b="b"/>
              <a:pathLst>
                <a:path w="4595" h="151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51"/>
                    <a:pt x="2289" y="151"/>
                  </a:cubicBezTo>
                  <a:cubicBezTo>
                    <a:pt x="3559" y="151"/>
                    <a:pt x="4595" y="117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5" name="Google Shape;964;p34"/>
            <p:cNvSpPr/>
            <p:nvPr/>
          </p:nvSpPr>
          <p:spPr>
            <a:xfrm>
              <a:off x="6872324" y="2301815"/>
              <a:ext cx="147270" cy="5384"/>
            </a:xfrm>
            <a:custGeom>
              <a:avLst/>
              <a:gdLst/>
              <a:ahLst/>
              <a:cxnLst/>
              <a:rect l="l" t="t" r="r" b="b"/>
              <a:pathLst>
                <a:path w="4595" h="168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34"/>
                    <a:pt x="1019" y="167"/>
                    <a:pt x="2289" y="167"/>
                  </a:cubicBezTo>
                  <a:cubicBezTo>
                    <a:pt x="3559" y="167"/>
                    <a:pt x="4595" y="134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6" name="Google Shape;965;p34"/>
            <p:cNvSpPr/>
            <p:nvPr/>
          </p:nvSpPr>
          <p:spPr>
            <a:xfrm>
              <a:off x="7058662" y="2036184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7" name="Google Shape;966;p34"/>
            <p:cNvSpPr/>
            <p:nvPr/>
          </p:nvSpPr>
          <p:spPr>
            <a:xfrm>
              <a:off x="6941936" y="2151853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40" y="1"/>
                    <a:pt x="0" y="34"/>
                    <a:pt x="0" y="84"/>
                  </a:cubicBezTo>
                  <a:cubicBezTo>
                    <a:pt x="0" y="118"/>
                    <a:pt x="2640" y="151"/>
                    <a:pt x="5882" y="151"/>
                  </a:cubicBezTo>
                  <a:cubicBezTo>
                    <a:pt x="9140" y="151"/>
                    <a:pt x="11763" y="118"/>
                    <a:pt x="11763" y="84"/>
                  </a:cubicBezTo>
                  <a:cubicBezTo>
                    <a:pt x="11763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8" name="Google Shape;967;p34"/>
            <p:cNvSpPr/>
            <p:nvPr/>
          </p:nvSpPr>
          <p:spPr>
            <a:xfrm>
              <a:off x="7072059" y="2301815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0" y="34"/>
                    <a:pt x="0" y="84"/>
                  </a:cubicBezTo>
                  <a:cubicBezTo>
                    <a:pt x="0" y="134"/>
                    <a:pt x="2624" y="167"/>
                    <a:pt x="5882" y="167"/>
                  </a:cubicBezTo>
                  <a:cubicBezTo>
                    <a:pt x="9123" y="167"/>
                    <a:pt x="11763" y="134"/>
                    <a:pt x="11763" y="84"/>
                  </a:cubicBezTo>
                  <a:cubicBezTo>
                    <a:pt x="11763" y="34"/>
                    <a:pt x="9123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9" name="Google Shape;968;p34"/>
            <p:cNvSpPr/>
            <p:nvPr/>
          </p:nvSpPr>
          <p:spPr>
            <a:xfrm>
              <a:off x="6727714" y="2436200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0" name="Google Shape;969;p34"/>
            <p:cNvSpPr/>
            <p:nvPr/>
          </p:nvSpPr>
          <p:spPr>
            <a:xfrm>
              <a:off x="7144364" y="2436200"/>
              <a:ext cx="377004" cy="4872"/>
            </a:xfrm>
            <a:custGeom>
              <a:avLst/>
              <a:gdLst/>
              <a:ahLst/>
              <a:cxnLst/>
              <a:rect l="l" t="t" r="r" b="b"/>
              <a:pathLst>
                <a:path w="11763" h="152" extrusionOk="0">
                  <a:moveTo>
                    <a:pt x="5881" y="1"/>
                  </a:moveTo>
                  <a:cubicBezTo>
                    <a:pt x="2640" y="1"/>
                    <a:pt x="0" y="34"/>
                    <a:pt x="0" y="68"/>
                  </a:cubicBezTo>
                  <a:cubicBezTo>
                    <a:pt x="0" y="118"/>
                    <a:pt x="2640" y="151"/>
                    <a:pt x="5881" y="151"/>
                  </a:cubicBezTo>
                  <a:cubicBezTo>
                    <a:pt x="9140" y="151"/>
                    <a:pt x="11763" y="118"/>
                    <a:pt x="11763" y="68"/>
                  </a:cubicBezTo>
                  <a:cubicBezTo>
                    <a:pt x="11763" y="34"/>
                    <a:pt x="9140" y="1"/>
                    <a:pt x="58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1" name="Google Shape;970;p34"/>
            <p:cNvSpPr/>
            <p:nvPr/>
          </p:nvSpPr>
          <p:spPr>
            <a:xfrm>
              <a:off x="6727714" y="2479596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1" y="34"/>
                    <a:pt x="1" y="84"/>
                  </a:cubicBezTo>
                  <a:cubicBezTo>
                    <a:pt x="1" y="117"/>
                    <a:pt x="2624" y="167"/>
                    <a:pt x="5882" y="167"/>
                  </a:cubicBezTo>
                  <a:cubicBezTo>
                    <a:pt x="9124" y="167"/>
                    <a:pt x="11764" y="117"/>
                    <a:pt x="11764" y="84"/>
                  </a:cubicBezTo>
                  <a:cubicBezTo>
                    <a:pt x="11764" y="34"/>
                    <a:pt x="9124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2" name="Google Shape;971;p34"/>
            <p:cNvSpPr/>
            <p:nvPr/>
          </p:nvSpPr>
          <p:spPr>
            <a:xfrm>
              <a:off x="6745918" y="2067241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1"/>
                  </a:moveTo>
                  <a:cubicBezTo>
                    <a:pt x="2641" y="1"/>
                    <a:pt x="1" y="34"/>
                    <a:pt x="1" y="84"/>
                  </a:cubicBezTo>
                  <a:cubicBezTo>
                    <a:pt x="1" y="134"/>
                    <a:pt x="2641" y="168"/>
                    <a:pt x="5882" y="168"/>
                  </a:cubicBezTo>
                  <a:cubicBezTo>
                    <a:pt x="9124" y="168"/>
                    <a:pt x="11764" y="134"/>
                    <a:pt x="11764" y="84"/>
                  </a:cubicBezTo>
                  <a:cubicBezTo>
                    <a:pt x="11764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3" name="Google Shape;972;p34"/>
            <p:cNvSpPr/>
            <p:nvPr/>
          </p:nvSpPr>
          <p:spPr>
            <a:xfrm>
              <a:off x="6925334" y="2036184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1"/>
                  </a:moveTo>
                  <a:cubicBezTo>
                    <a:pt x="685" y="1"/>
                    <a:pt x="0" y="51"/>
                    <a:pt x="0" y="84"/>
                  </a:cubicBezTo>
                  <a:cubicBezTo>
                    <a:pt x="0" y="134"/>
                    <a:pt x="685" y="168"/>
                    <a:pt x="1521" y="168"/>
                  </a:cubicBezTo>
                  <a:cubicBezTo>
                    <a:pt x="2356" y="168"/>
                    <a:pt x="3025" y="134"/>
                    <a:pt x="3025" y="84"/>
                  </a:cubicBezTo>
                  <a:cubicBezTo>
                    <a:pt x="3025" y="51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4" name="Google Shape;973;p34"/>
            <p:cNvSpPr/>
            <p:nvPr/>
          </p:nvSpPr>
          <p:spPr>
            <a:xfrm>
              <a:off x="6730406" y="2261624"/>
              <a:ext cx="97496" cy="5416"/>
            </a:xfrm>
            <a:custGeom>
              <a:avLst/>
              <a:gdLst/>
              <a:ahLst/>
              <a:cxnLst/>
              <a:rect l="l" t="t" r="r" b="b"/>
              <a:pathLst>
                <a:path w="3042" h="169" extrusionOk="0">
                  <a:moveTo>
                    <a:pt x="1521" y="1"/>
                  </a:moveTo>
                  <a:cubicBezTo>
                    <a:pt x="685" y="1"/>
                    <a:pt x="0" y="34"/>
                    <a:pt x="0" y="85"/>
                  </a:cubicBezTo>
                  <a:cubicBezTo>
                    <a:pt x="0" y="135"/>
                    <a:pt x="685" y="168"/>
                    <a:pt x="1521" y="168"/>
                  </a:cubicBezTo>
                  <a:cubicBezTo>
                    <a:pt x="2356" y="168"/>
                    <a:pt x="3041" y="135"/>
                    <a:pt x="3041" y="85"/>
                  </a:cubicBezTo>
                  <a:cubicBezTo>
                    <a:pt x="3041" y="34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5" name="Google Shape;974;p34"/>
            <p:cNvSpPr/>
            <p:nvPr/>
          </p:nvSpPr>
          <p:spPr>
            <a:xfrm>
              <a:off x="6728259" y="2301815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0"/>
                  </a:moveTo>
                  <a:cubicBezTo>
                    <a:pt x="686" y="0"/>
                    <a:pt x="1" y="34"/>
                    <a:pt x="1" y="84"/>
                  </a:cubicBezTo>
                  <a:cubicBezTo>
                    <a:pt x="1" y="134"/>
                    <a:pt x="686" y="167"/>
                    <a:pt x="1521" y="167"/>
                  </a:cubicBezTo>
                  <a:cubicBezTo>
                    <a:pt x="2356" y="167"/>
                    <a:pt x="3025" y="134"/>
                    <a:pt x="3025" y="84"/>
                  </a:cubicBezTo>
                  <a:cubicBezTo>
                    <a:pt x="3025" y="34"/>
                    <a:pt x="2356" y="0"/>
                    <a:pt x="15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6" name="Google Shape;975;p34"/>
            <p:cNvSpPr/>
            <p:nvPr/>
          </p:nvSpPr>
          <p:spPr>
            <a:xfrm>
              <a:off x="6616885" y="1895356"/>
              <a:ext cx="1050150" cy="4840"/>
            </a:xfrm>
            <a:custGeom>
              <a:avLst/>
              <a:gdLst/>
              <a:ahLst/>
              <a:cxnLst/>
              <a:rect l="l" t="t" r="r" b="b"/>
              <a:pathLst>
                <a:path w="32766" h="151" extrusionOk="0">
                  <a:moveTo>
                    <a:pt x="16391" y="0"/>
                  </a:moveTo>
                  <a:cubicBezTo>
                    <a:pt x="7335" y="0"/>
                    <a:pt x="0" y="34"/>
                    <a:pt x="0" y="84"/>
                  </a:cubicBezTo>
                  <a:cubicBezTo>
                    <a:pt x="0" y="117"/>
                    <a:pt x="7335" y="151"/>
                    <a:pt x="16391" y="151"/>
                  </a:cubicBezTo>
                  <a:cubicBezTo>
                    <a:pt x="25431" y="151"/>
                    <a:pt x="32766" y="117"/>
                    <a:pt x="32766" y="84"/>
                  </a:cubicBezTo>
                  <a:cubicBezTo>
                    <a:pt x="32766" y="34"/>
                    <a:pt x="25431" y="0"/>
                    <a:pt x="163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7" name="Google Shape;976;p34"/>
            <p:cNvSpPr/>
            <p:nvPr/>
          </p:nvSpPr>
          <p:spPr>
            <a:xfrm>
              <a:off x="6671498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67" y="0"/>
                    <a:pt x="0" y="418"/>
                    <a:pt x="234" y="668"/>
                  </a:cubicBezTo>
                  <a:cubicBezTo>
                    <a:pt x="315" y="749"/>
                    <a:pt x="412" y="784"/>
                    <a:pt x="507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8" name="Google Shape;977;p34"/>
            <p:cNvSpPr/>
            <p:nvPr/>
          </p:nvSpPr>
          <p:spPr>
            <a:xfrm>
              <a:off x="6724509" y="1849845"/>
              <a:ext cx="29486" cy="25159"/>
            </a:xfrm>
            <a:custGeom>
              <a:avLst/>
              <a:gdLst/>
              <a:ahLst/>
              <a:cxnLst/>
              <a:rect l="l" t="t" r="r" b="b"/>
              <a:pathLst>
                <a:path w="920" h="785" extrusionOk="0">
                  <a:moveTo>
                    <a:pt x="519" y="0"/>
                  </a:moveTo>
                  <a:cubicBezTo>
                    <a:pt x="184" y="0"/>
                    <a:pt x="1" y="418"/>
                    <a:pt x="251" y="668"/>
                  </a:cubicBezTo>
                  <a:cubicBezTo>
                    <a:pt x="331" y="749"/>
                    <a:pt x="429" y="784"/>
                    <a:pt x="524" y="784"/>
                  </a:cubicBezTo>
                  <a:cubicBezTo>
                    <a:pt x="726" y="784"/>
                    <a:pt x="920" y="623"/>
                    <a:pt x="920" y="384"/>
                  </a:cubicBezTo>
                  <a:cubicBezTo>
                    <a:pt x="920" y="184"/>
                    <a:pt x="736" y="0"/>
                    <a:pt x="5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9" name="Google Shape;978;p34"/>
            <p:cNvSpPr/>
            <p:nvPr/>
          </p:nvSpPr>
          <p:spPr>
            <a:xfrm>
              <a:off x="6778064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84" y="0"/>
                    <a:pt x="0" y="418"/>
                    <a:pt x="251" y="668"/>
                  </a:cubicBezTo>
                  <a:cubicBezTo>
                    <a:pt x="326" y="749"/>
                    <a:pt x="420" y="784"/>
                    <a:pt x="512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0" name="Google Shape;979;p34"/>
            <p:cNvSpPr/>
            <p:nvPr/>
          </p:nvSpPr>
          <p:spPr>
            <a:xfrm>
              <a:off x="5974250" y="894499"/>
              <a:ext cx="1164248" cy="766348"/>
            </a:xfrm>
            <a:custGeom>
              <a:avLst/>
              <a:gdLst/>
              <a:ahLst/>
              <a:cxnLst/>
              <a:rect l="l" t="t" r="r" b="b"/>
              <a:pathLst>
                <a:path w="36326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2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1" name="Google Shape;980;p34"/>
            <p:cNvSpPr/>
            <p:nvPr/>
          </p:nvSpPr>
          <p:spPr>
            <a:xfrm>
              <a:off x="5919637" y="894499"/>
              <a:ext cx="1164216" cy="766348"/>
            </a:xfrm>
            <a:custGeom>
              <a:avLst/>
              <a:gdLst/>
              <a:ahLst/>
              <a:cxnLst/>
              <a:rect l="l" t="t" r="r" b="b"/>
              <a:pathLst>
                <a:path w="36325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1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2" name="Google Shape;981;p34"/>
            <p:cNvSpPr/>
            <p:nvPr/>
          </p:nvSpPr>
          <p:spPr>
            <a:xfrm>
              <a:off x="5957136" y="915364"/>
              <a:ext cx="1080149" cy="710645"/>
            </a:xfrm>
            <a:custGeom>
              <a:avLst/>
              <a:gdLst/>
              <a:ahLst/>
              <a:cxnLst/>
              <a:rect l="l" t="t" r="r" b="b"/>
              <a:pathLst>
                <a:path w="33702" h="22173" extrusionOk="0">
                  <a:moveTo>
                    <a:pt x="2306" y="1"/>
                  </a:moveTo>
                  <a:lnTo>
                    <a:pt x="0" y="22173"/>
                  </a:lnTo>
                  <a:lnTo>
                    <a:pt x="31145" y="22173"/>
                  </a:lnTo>
                  <a:lnTo>
                    <a:pt x="33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3" name="Google Shape;982;p34"/>
            <p:cNvSpPr/>
            <p:nvPr/>
          </p:nvSpPr>
          <p:spPr>
            <a:xfrm>
              <a:off x="6065849" y="1029430"/>
              <a:ext cx="51953" cy="477192"/>
            </a:xfrm>
            <a:custGeom>
              <a:avLst/>
              <a:gdLst/>
              <a:ahLst/>
              <a:cxnLst/>
              <a:rect l="l" t="t" r="r" b="b"/>
              <a:pathLst>
                <a:path w="1621" h="14889" extrusionOk="0">
                  <a:moveTo>
                    <a:pt x="1571" y="1"/>
                  </a:moveTo>
                  <a:cubicBezTo>
                    <a:pt x="1537" y="1"/>
                    <a:pt x="1153" y="3326"/>
                    <a:pt x="735" y="7436"/>
                  </a:cubicBezTo>
                  <a:cubicBezTo>
                    <a:pt x="301" y="11546"/>
                    <a:pt x="0" y="14888"/>
                    <a:pt x="33" y="14888"/>
                  </a:cubicBezTo>
                  <a:cubicBezTo>
                    <a:pt x="34" y="14888"/>
                    <a:pt x="34" y="14888"/>
                    <a:pt x="34" y="14888"/>
                  </a:cubicBezTo>
                  <a:cubicBezTo>
                    <a:pt x="85" y="14888"/>
                    <a:pt x="469" y="11553"/>
                    <a:pt x="886" y="7453"/>
                  </a:cubicBezTo>
                  <a:cubicBezTo>
                    <a:pt x="1303" y="3342"/>
                    <a:pt x="1621" y="17"/>
                    <a:pt x="15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4" name="Google Shape;983;p34"/>
            <p:cNvSpPr/>
            <p:nvPr/>
          </p:nvSpPr>
          <p:spPr>
            <a:xfrm>
              <a:off x="6148314" y="1050871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0" y="33"/>
                    <a:pt x="0" y="84"/>
                  </a:cubicBezTo>
                  <a:cubicBezTo>
                    <a:pt x="0" y="117"/>
                    <a:pt x="702" y="150"/>
                    <a:pt x="1571" y="150"/>
                  </a:cubicBezTo>
                  <a:cubicBezTo>
                    <a:pt x="2440" y="150"/>
                    <a:pt x="3141" y="117"/>
                    <a:pt x="3141" y="84"/>
                  </a:cubicBezTo>
                  <a:cubicBezTo>
                    <a:pt x="3141" y="33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5" name="Google Shape;984;p34"/>
            <p:cNvSpPr/>
            <p:nvPr/>
          </p:nvSpPr>
          <p:spPr>
            <a:xfrm>
              <a:off x="6275745" y="1050871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3" y="0"/>
                  </a:moveTo>
                  <a:cubicBezTo>
                    <a:pt x="2791" y="0"/>
                    <a:pt x="1" y="33"/>
                    <a:pt x="1" y="84"/>
                  </a:cubicBezTo>
                  <a:cubicBezTo>
                    <a:pt x="1" y="117"/>
                    <a:pt x="2791" y="150"/>
                    <a:pt x="6233" y="150"/>
                  </a:cubicBezTo>
                  <a:cubicBezTo>
                    <a:pt x="9675" y="150"/>
                    <a:pt x="12449" y="117"/>
                    <a:pt x="12449" y="84"/>
                  </a:cubicBezTo>
                  <a:cubicBezTo>
                    <a:pt x="12449" y="33"/>
                    <a:pt x="9675" y="0"/>
                    <a:pt x="623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6" name="Google Shape;985;p34"/>
            <p:cNvSpPr/>
            <p:nvPr/>
          </p:nvSpPr>
          <p:spPr>
            <a:xfrm>
              <a:off x="6136520" y="1303617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1" y="34"/>
                    <a:pt x="1" y="67"/>
                  </a:cubicBezTo>
                  <a:cubicBezTo>
                    <a:pt x="1" y="117"/>
                    <a:pt x="702" y="151"/>
                    <a:pt x="1571" y="151"/>
                  </a:cubicBezTo>
                  <a:cubicBezTo>
                    <a:pt x="2440" y="151"/>
                    <a:pt x="3142" y="117"/>
                    <a:pt x="3142" y="67"/>
                  </a:cubicBezTo>
                  <a:cubicBezTo>
                    <a:pt x="3142" y="34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7" name="Google Shape;986;p34"/>
            <p:cNvSpPr/>
            <p:nvPr/>
          </p:nvSpPr>
          <p:spPr>
            <a:xfrm>
              <a:off x="6263982" y="1303617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2" y="0"/>
                  </a:moveTo>
                  <a:cubicBezTo>
                    <a:pt x="2791" y="0"/>
                    <a:pt x="0" y="34"/>
                    <a:pt x="0" y="67"/>
                  </a:cubicBezTo>
                  <a:cubicBezTo>
                    <a:pt x="0" y="117"/>
                    <a:pt x="2791" y="151"/>
                    <a:pt x="6232" y="151"/>
                  </a:cubicBezTo>
                  <a:cubicBezTo>
                    <a:pt x="9674" y="151"/>
                    <a:pt x="12448" y="117"/>
                    <a:pt x="12448" y="67"/>
                  </a:cubicBezTo>
                  <a:cubicBezTo>
                    <a:pt x="12448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8" name="Google Shape;987;p34"/>
            <p:cNvSpPr/>
            <p:nvPr/>
          </p:nvSpPr>
          <p:spPr>
            <a:xfrm>
              <a:off x="6127962" y="1419831"/>
              <a:ext cx="399503" cy="5384"/>
            </a:xfrm>
            <a:custGeom>
              <a:avLst/>
              <a:gdLst/>
              <a:ahLst/>
              <a:cxnLst/>
              <a:rect l="l" t="t" r="r" b="b"/>
              <a:pathLst>
                <a:path w="12465" h="168" extrusionOk="0">
                  <a:moveTo>
                    <a:pt x="6232" y="0"/>
                  </a:moveTo>
                  <a:cubicBezTo>
                    <a:pt x="2791" y="0"/>
                    <a:pt x="0" y="34"/>
                    <a:pt x="0" y="84"/>
                  </a:cubicBezTo>
                  <a:cubicBezTo>
                    <a:pt x="0" y="117"/>
                    <a:pt x="2791" y="167"/>
                    <a:pt x="6232" y="167"/>
                  </a:cubicBezTo>
                  <a:cubicBezTo>
                    <a:pt x="9674" y="167"/>
                    <a:pt x="12465" y="117"/>
                    <a:pt x="12465" y="84"/>
                  </a:cubicBezTo>
                  <a:cubicBezTo>
                    <a:pt x="12465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9" name="Google Shape;988;p34"/>
            <p:cNvSpPr/>
            <p:nvPr/>
          </p:nvSpPr>
          <p:spPr>
            <a:xfrm>
              <a:off x="6152064" y="1122086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0" name="Google Shape;989;p34"/>
            <p:cNvSpPr/>
            <p:nvPr/>
          </p:nvSpPr>
          <p:spPr>
            <a:xfrm>
              <a:off x="6148314" y="1226505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206" y="0"/>
                  </a:moveTo>
                  <a:cubicBezTo>
                    <a:pt x="986" y="0"/>
                    <a:pt x="0" y="51"/>
                    <a:pt x="0" y="84"/>
                  </a:cubicBezTo>
                  <a:cubicBezTo>
                    <a:pt x="0" y="134"/>
                    <a:pt x="986" y="168"/>
                    <a:pt x="2206" y="168"/>
                  </a:cubicBezTo>
                  <a:cubicBezTo>
                    <a:pt x="3409" y="168"/>
                    <a:pt x="4394" y="134"/>
                    <a:pt x="4394" y="84"/>
                  </a:cubicBezTo>
                  <a:cubicBezTo>
                    <a:pt x="4394" y="51"/>
                    <a:pt x="3409" y="0"/>
                    <a:pt x="220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1" name="Google Shape;990;p34"/>
            <p:cNvSpPr/>
            <p:nvPr/>
          </p:nvSpPr>
          <p:spPr>
            <a:xfrm>
              <a:off x="6267732" y="1375922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50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50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2" name="Google Shape;991;p34"/>
            <p:cNvSpPr/>
            <p:nvPr/>
          </p:nvSpPr>
          <p:spPr>
            <a:xfrm>
              <a:off x="6445514" y="1122086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23" y="0"/>
                    <a:pt x="0" y="34"/>
                    <a:pt x="0" y="84"/>
                  </a:cubicBezTo>
                  <a:cubicBezTo>
                    <a:pt x="0" y="134"/>
                    <a:pt x="2523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3" name="Google Shape;992;p34"/>
            <p:cNvSpPr/>
            <p:nvPr/>
          </p:nvSpPr>
          <p:spPr>
            <a:xfrm>
              <a:off x="6334653" y="1232915"/>
              <a:ext cx="359889" cy="4872"/>
            </a:xfrm>
            <a:custGeom>
              <a:avLst/>
              <a:gdLst/>
              <a:ahLst/>
              <a:cxnLst/>
              <a:rect l="l" t="t" r="r" b="b"/>
              <a:pathLst>
                <a:path w="11229" h="152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18"/>
                    <a:pt x="2507" y="151"/>
                    <a:pt x="5615" y="151"/>
                  </a:cubicBezTo>
                  <a:cubicBezTo>
                    <a:pt x="8706" y="151"/>
                    <a:pt x="11229" y="118"/>
                    <a:pt x="11229" y="84"/>
                  </a:cubicBezTo>
                  <a:cubicBezTo>
                    <a:pt x="11229" y="34"/>
                    <a:pt x="8706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4" name="Google Shape;993;p34"/>
            <p:cNvSpPr/>
            <p:nvPr/>
          </p:nvSpPr>
          <p:spPr>
            <a:xfrm>
              <a:off x="6458366" y="1375922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07" y="0"/>
                    <a:pt x="0" y="50"/>
                    <a:pt x="0" y="84"/>
                  </a:cubicBezTo>
                  <a:cubicBezTo>
                    <a:pt x="0" y="134"/>
                    <a:pt x="2507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50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5" name="Google Shape;994;p34"/>
            <p:cNvSpPr/>
            <p:nvPr/>
          </p:nvSpPr>
          <p:spPr>
            <a:xfrm>
              <a:off x="6129565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4" y="0"/>
                  </a:moveTo>
                  <a:cubicBezTo>
                    <a:pt x="2523" y="0"/>
                    <a:pt x="0" y="34"/>
                    <a:pt x="0" y="67"/>
                  </a:cubicBezTo>
                  <a:cubicBezTo>
                    <a:pt x="0" y="117"/>
                    <a:pt x="2523" y="151"/>
                    <a:pt x="5614" y="151"/>
                  </a:cubicBezTo>
                  <a:cubicBezTo>
                    <a:pt x="8722" y="151"/>
                    <a:pt x="11228" y="117"/>
                    <a:pt x="11228" y="67"/>
                  </a:cubicBezTo>
                  <a:cubicBezTo>
                    <a:pt x="11228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6" name="Google Shape;995;p34"/>
            <p:cNvSpPr/>
            <p:nvPr/>
          </p:nvSpPr>
          <p:spPr>
            <a:xfrm>
              <a:off x="6527978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5" y="0"/>
                  </a:moveTo>
                  <a:cubicBezTo>
                    <a:pt x="2507" y="0"/>
                    <a:pt x="1" y="34"/>
                    <a:pt x="1" y="67"/>
                  </a:cubicBezTo>
                  <a:cubicBezTo>
                    <a:pt x="1" y="117"/>
                    <a:pt x="2507" y="151"/>
                    <a:pt x="5615" y="151"/>
                  </a:cubicBezTo>
                  <a:cubicBezTo>
                    <a:pt x="8706" y="151"/>
                    <a:pt x="11229" y="117"/>
                    <a:pt x="11229" y="67"/>
                  </a:cubicBezTo>
                  <a:cubicBezTo>
                    <a:pt x="11229" y="34"/>
                    <a:pt x="8706" y="0"/>
                    <a:pt x="5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7" name="Google Shape;996;p34"/>
            <p:cNvSpPr/>
            <p:nvPr/>
          </p:nvSpPr>
          <p:spPr>
            <a:xfrm>
              <a:off x="6129565" y="1545659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1"/>
                  </a:moveTo>
                  <a:cubicBezTo>
                    <a:pt x="2507" y="1"/>
                    <a:pt x="0" y="51"/>
                    <a:pt x="0" y="84"/>
                  </a:cubicBezTo>
                  <a:cubicBezTo>
                    <a:pt x="0" y="134"/>
                    <a:pt x="2523" y="168"/>
                    <a:pt x="5614" y="168"/>
                  </a:cubicBezTo>
                  <a:cubicBezTo>
                    <a:pt x="8722" y="168"/>
                    <a:pt x="11228" y="134"/>
                    <a:pt x="11228" y="84"/>
                  </a:cubicBezTo>
                  <a:cubicBezTo>
                    <a:pt x="11228" y="51"/>
                    <a:pt x="8722" y="1"/>
                    <a:pt x="56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8" name="Google Shape;997;p34"/>
            <p:cNvSpPr/>
            <p:nvPr/>
          </p:nvSpPr>
          <p:spPr>
            <a:xfrm>
              <a:off x="6147224" y="1152053"/>
              <a:ext cx="359889" cy="5416"/>
            </a:xfrm>
            <a:custGeom>
              <a:avLst/>
              <a:gdLst/>
              <a:ahLst/>
              <a:cxnLst/>
              <a:rect l="l" t="t" r="r" b="b"/>
              <a:pathLst>
                <a:path w="11229" h="169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35"/>
                    <a:pt x="2507" y="168"/>
                    <a:pt x="5615" y="168"/>
                  </a:cubicBezTo>
                  <a:cubicBezTo>
                    <a:pt x="8706" y="168"/>
                    <a:pt x="11229" y="135"/>
                    <a:pt x="11229" y="84"/>
                  </a:cubicBezTo>
                  <a:cubicBezTo>
                    <a:pt x="11229" y="34"/>
                    <a:pt x="8723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9" name="Google Shape;998;p34"/>
            <p:cNvSpPr/>
            <p:nvPr/>
          </p:nvSpPr>
          <p:spPr>
            <a:xfrm>
              <a:off x="6318596" y="1122599"/>
              <a:ext cx="92689" cy="4872"/>
            </a:xfrm>
            <a:custGeom>
              <a:avLst/>
              <a:gdLst/>
              <a:ahLst/>
              <a:cxnLst/>
              <a:rect l="l" t="t" r="r" b="b"/>
              <a:pathLst>
                <a:path w="2892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39" y="151"/>
                    <a:pt x="2891" y="118"/>
                    <a:pt x="2891" y="85"/>
                  </a:cubicBezTo>
                  <a:cubicBezTo>
                    <a:pt x="2891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0" name="Google Shape;999;p34"/>
            <p:cNvSpPr/>
            <p:nvPr/>
          </p:nvSpPr>
          <p:spPr>
            <a:xfrm>
              <a:off x="6132225" y="1337879"/>
              <a:ext cx="93233" cy="4872"/>
            </a:xfrm>
            <a:custGeom>
              <a:avLst/>
              <a:gdLst/>
              <a:ahLst/>
              <a:cxnLst/>
              <a:rect l="l" t="t" r="r" b="b"/>
              <a:pathLst>
                <a:path w="2909" h="152" extrusionOk="0">
                  <a:moveTo>
                    <a:pt x="1455" y="1"/>
                  </a:moveTo>
                  <a:cubicBezTo>
                    <a:pt x="653" y="1"/>
                    <a:pt x="1" y="34"/>
                    <a:pt x="1" y="84"/>
                  </a:cubicBezTo>
                  <a:cubicBezTo>
                    <a:pt x="1" y="118"/>
                    <a:pt x="653" y="151"/>
                    <a:pt x="1455" y="151"/>
                  </a:cubicBezTo>
                  <a:cubicBezTo>
                    <a:pt x="2257" y="151"/>
                    <a:pt x="2908" y="118"/>
                    <a:pt x="2908" y="84"/>
                  </a:cubicBezTo>
                  <a:cubicBezTo>
                    <a:pt x="2908" y="34"/>
                    <a:pt x="2257" y="1"/>
                    <a:pt x="14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1" name="Google Shape;1000;p34"/>
            <p:cNvSpPr/>
            <p:nvPr/>
          </p:nvSpPr>
          <p:spPr>
            <a:xfrm>
              <a:off x="6130110" y="1375922"/>
              <a:ext cx="92657" cy="5384"/>
            </a:xfrm>
            <a:custGeom>
              <a:avLst/>
              <a:gdLst/>
              <a:ahLst/>
              <a:cxnLst/>
              <a:rect l="l" t="t" r="r" b="b"/>
              <a:pathLst>
                <a:path w="2891" h="168" extrusionOk="0">
                  <a:moveTo>
                    <a:pt x="1454" y="0"/>
                  </a:moveTo>
                  <a:cubicBezTo>
                    <a:pt x="652" y="0"/>
                    <a:pt x="0" y="50"/>
                    <a:pt x="0" y="84"/>
                  </a:cubicBezTo>
                  <a:cubicBezTo>
                    <a:pt x="0" y="134"/>
                    <a:pt x="652" y="167"/>
                    <a:pt x="1454" y="167"/>
                  </a:cubicBezTo>
                  <a:cubicBezTo>
                    <a:pt x="2256" y="167"/>
                    <a:pt x="2891" y="134"/>
                    <a:pt x="2891" y="84"/>
                  </a:cubicBezTo>
                  <a:cubicBezTo>
                    <a:pt x="2891" y="50"/>
                    <a:pt x="2256" y="0"/>
                    <a:pt x="14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2" name="Google Shape;1001;p34"/>
            <p:cNvSpPr/>
            <p:nvPr/>
          </p:nvSpPr>
          <p:spPr>
            <a:xfrm>
              <a:off x="6024056" y="987668"/>
              <a:ext cx="1002524" cy="5384"/>
            </a:xfrm>
            <a:custGeom>
              <a:avLst/>
              <a:gdLst/>
              <a:ahLst/>
              <a:cxnLst/>
              <a:rect l="l" t="t" r="r" b="b"/>
              <a:pathLst>
                <a:path w="31280" h="168" extrusionOk="0">
                  <a:moveTo>
                    <a:pt x="15640" y="0"/>
                  </a:moveTo>
                  <a:cubicBezTo>
                    <a:pt x="7002" y="0"/>
                    <a:pt x="1" y="51"/>
                    <a:pt x="1" y="84"/>
                  </a:cubicBezTo>
                  <a:cubicBezTo>
                    <a:pt x="1" y="134"/>
                    <a:pt x="7002" y="168"/>
                    <a:pt x="15640" y="168"/>
                  </a:cubicBezTo>
                  <a:cubicBezTo>
                    <a:pt x="24278" y="168"/>
                    <a:pt x="31279" y="134"/>
                    <a:pt x="31279" y="84"/>
                  </a:cubicBezTo>
                  <a:cubicBezTo>
                    <a:pt x="31279" y="51"/>
                    <a:pt x="24278" y="0"/>
                    <a:pt x="156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3" name="Google Shape;1002;p34"/>
            <p:cNvSpPr/>
            <p:nvPr/>
          </p:nvSpPr>
          <p:spPr>
            <a:xfrm>
              <a:off x="6076009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485" y="1"/>
                  </a:moveTo>
                  <a:cubicBezTo>
                    <a:pt x="168" y="1"/>
                    <a:pt x="0" y="402"/>
                    <a:pt x="234" y="636"/>
                  </a:cubicBezTo>
                  <a:cubicBezTo>
                    <a:pt x="310" y="711"/>
                    <a:pt x="401" y="745"/>
                    <a:pt x="490" y="745"/>
                  </a:cubicBezTo>
                  <a:cubicBezTo>
                    <a:pt x="678" y="745"/>
                    <a:pt x="858" y="595"/>
                    <a:pt x="869" y="368"/>
                  </a:cubicBezTo>
                  <a:cubicBezTo>
                    <a:pt x="853" y="168"/>
                    <a:pt x="702" y="1"/>
                    <a:pt x="4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4" name="Google Shape;1003;p34"/>
            <p:cNvSpPr/>
            <p:nvPr/>
          </p:nvSpPr>
          <p:spPr>
            <a:xfrm>
              <a:off x="6126873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1"/>
                  </a:moveTo>
                  <a:cubicBezTo>
                    <a:pt x="168" y="1"/>
                    <a:pt x="1" y="402"/>
                    <a:pt x="235" y="636"/>
                  </a:cubicBezTo>
                  <a:cubicBezTo>
                    <a:pt x="310" y="711"/>
                    <a:pt x="403" y="745"/>
                    <a:pt x="494" y="745"/>
                  </a:cubicBezTo>
                  <a:cubicBezTo>
                    <a:pt x="685" y="745"/>
                    <a:pt x="870" y="595"/>
                    <a:pt x="870" y="368"/>
                  </a:cubicBezTo>
                  <a:cubicBezTo>
                    <a:pt x="870" y="168"/>
                    <a:pt x="703" y="1"/>
                    <a:pt x="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5" name="Google Shape;1004;p34"/>
            <p:cNvSpPr/>
            <p:nvPr/>
          </p:nvSpPr>
          <p:spPr>
            <a:xfrm>
              <a:off x="6177768" y="944818"/>
              <a:ext cx="27851" cy="23877"/>
            </a:xfrm>
            <a:custGeom>
              <a:avLst/>
              <a:gdLst/>
              <a:ahLst/>
              <a:cxnLst/>
              <a:rect l="l" t="t" r="r" b="b"/>
              <a:pathLst>
                <a:path w="869" h="745" extrusionOk="0">
                  <a:moveTo>
                    <a:pt x="501" y="1"/>
                  </a:moveTo>
                  <a:cubicBezTo>
                    <a:pt x="167" y="1"/>
                    <a:pt x="0" y="402"/>
                    <a:pt x="234" y="636"/>
                  </a:cubicBezTo>
                  <a:cubicBezTo>
                    <a:pt x="309" y="711"/>
                    <a:pt x="402" y="745"/>
                    <a:pt x="493" y="745"/>
                  </a:cubicBezTo>
                  <a:cubicBezTo>
                    <a:pt x="685" y="745"/>
                    <a:pt x="869" y="595"/>
                    <a:pt x="869" y="368"/>
                  </a:cubicBezTo>
                  <a:cubicBezTo>
                    <a:pt x="869" y="168"/>
                    <a:pt x="702" y="1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6" name="Google Shape;1005;p34"/>
            <p:cNvSpPr/>
            <p:nvPr/>
          </p:nvSpPr>
          <p:spPr>
            <a:xfrm>
              <a:off x="5144220" y="4554160"/>
              <a:ext cx="84099" cy="114611"/>
            </a:xfrm>
            <a:custGeom>
              <a:avLst/>
              <a:gdLst/>
              <a:ahLst/>
              <a:cxnLst/>
              <a:rect l="l" t="t" r="r" b="b"/>
              <a:pathLst>
                <a:path w="2624" h="3576" extrusionOk="0">
                  <a:moveTo>
                    <a:pt x="1" y="0"/>
                  </a:moveTo>
                  <a:lnTo>
                    <a:pt x="1" y="3576"/>
                  </a:lnTo>
                  <a:lnTo>
                    <a:pt x="2624" y="3576"/>
                  </a:lnTo>
                  <a:lnTo>
                    <a:pt x="26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7" name="Google Shape;1006;p34"/>
            <p:cNvSpPr/>
            <p:nvPr/>
          </p:nvSpPr>
          <p:spPr>
            <a:xfrm>
              <a:off x="5677051" y="3184856"/>
              <a:ext cx="743336" cy="35896"/>
            </a:xfrm>
            <a:custGeom>
              <a:avLst/>
              <a:gdLst/>
              <a:ahLst/>
              <a:cxnLst/>
              <a:rect l="l" t="t" r="r" b="b"/>
              <a:pathLst>
                <a:path w="23193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23192" y="1120"/>
                  </a:lnTo>
                  <a:lnTo>
                    <a:pt x="231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8" name="Google Shape;1007;p34"/>
            <p:cNvSpPr/>
            <p:nvPr/>
          </p:nvSpPr>
          <p:spPr>
            <a:xfrm>
              <a:off x="5968385" y="2698081"/>
              <a:ext cx="706895" cy="522671"/>
            </a:xfrm>
            <a:custGeom>
              <a:avLst/>
              <a:gdLst/>
              <a:ahLst/>
              <a:cxnLst/>
              <a:rect l="l" t="t" r="r" b="b"/>
              <a:pathLst>
                <a:path w="22056" h="16308" extrusionOk="0">
                  <a:moveTo>
                    <a:pt x="3943" y="0"/>
                  </a:moveTo>
                  <a:lnTo>
                    <a:pt x="0" y="16308"/>
                  </a:lnTo>
                  <a:lnTo>
                    <a:pt x="17694" y="16308"/>
                  </a:lnTo>
                  <a:lnTo>
                    <a:pt x="220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9" name="Google Shape;1008;p34"/>
            <p:cNvSpPr/>
            <p:nvPr/>
          </p:nvSpPr>
          <p:spPr>
            <a:xfrm>
              <a:off x="6003192" y="2722727"/>
              <a:ext cx="639430" cy="458411"/>
            </a:xfrm>
            <a:custGeom>
              <a:avLst/>
              <a:gdLst/>
              <a:ahLst/>
              <a:cxnLst/>
              <a:rect l="l" t="t" r="r" b="b"/>
              <a:pathLst>
                <a:path w="19951" h="14303" extrusionOk="0">
                  <a:moveTo>
                    <a:pt x="3693" y="0"/>
                  </a:moveTo>
                  <a:lnTo>
                    <a:pt x="0" y="14303"/>
                  </a:lnTo>
                  <a:lnTo>
                    <a:pt x="16174" y="14303"/>
                  </a:lnTo>
                  <a:lnTo>
                    <a:pt x="1995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0" name="Google Shape;1009;p34"/>
            <p:cNvSpPr/>
            <p:nvPr/>
          </p:nvSpPr>
          <p:spPr>
            <a:xfrm>
              <a:off x="6102258" y="2811057"/>
              <a:ext cx="380241" cy="130187"/>
            </a:xfrm>
            <a:custGeom>
              <a:avLst/>
              <a:gdLst/>
              <a:ahLst/>
              <a:cxnLst/>
              <a:rect l="l" t="t" r="r" b="b"/>
              <a:pathLst>
                <a:path w="11864" h="4062" extrusionOk="0">
                  <a:moveTo>
                    <a:pt x="1003" y="1"/>
                  </a:moveTo>
                  <a:lnTo>
                    <a:pt x="0" y="4061"/>
                  </a:lnTo>
                  <a:lnTo>
                    <a:pt x="10727" y="4061"/>
                  </a:lnTo>
                  <a:lnTo>
                    <a:pt x="118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1" name="Google Shape;1010;p34"/>
            <p:cNvSpPr/>
            <p:nvPr/>
          </p:nvSpPr>
          <p:spPr>
            <a:xfrm>
              <a:off x="6140814" y="2791795"/>
              <a:ext cx="269380" cy="4840"/>
            </a:xfrm>
            <a:custGeom>
              <a:avLst/>
              <a:gdLst/>
              <a:ahLst/>
              <a:cxnLst/>
              <a:rect l="l" t="t" r="r" b="b"/>
              <a:pathLst>
                <a:path w="8405" h="151" extrusionOk="0">
                  <a:moveTo>
                    <a:pt x="4194" y="0"/>
                  </a:moveTo>
                  <a:cubicBezTo>
                    <a:pt x="1872" y="0"/>
                    <a:pt x="0" y="34"/>
                    <a:pt x="0" y="67"/>
                  </a:cubicBezTo>
                  <a:cubicBezTo>
                    <a:pt x="0" y="117"/>
                    <a:pt x="1872" y="151"/>
                    <a:pt x="4194" y="151"/>
                  </a:cubicBezTo>
                  <a:cubicBezTo>
                    <a:pt x="6517" y="151"/>
                    <a:pt x="8405" y="117"/>
                    <a:pt x="8405" y="67"/>
                  </a:cubicBezTo>
                  <a:cubicBezTo>
                    <a:pt x="8405" y="34"/>
                    <a:pt x="6517" y="0"/>
                    <a:pt x="419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2" name="Google Shape;1011;p34"/>
            <p:cNvSpPr/>
            <p:nvPr/>
          </p:nvSpPr>
          <p:spPr>
            <a:xfrm>
              <a:off x="6144564" y="2833556"/>
              <a:ext cx="108714" cy="5384"/>
            </a:xfrm>
            <a:custGeom>
              <a:avLst/>
              <a:gdLst/>
              <a:ahLst/>
              <a:cxnLst/>
              <a:rect l="l" t="t" r="r" b="b"/>
              <a:pathLst>
                <a:path w="3392" h="168" extrusionOk="0">
                  <a:moveTo>
                    <a:pt x="1704" y="1"/>
                  </a:moveTo>
                  <a:cubicBezTo>
                    <a:pt x="769" y="1"/>
                    <a:pt x="0" y="34"/>
                    <a:pt x="0" y="84"/>
                  </a:cubicBezTo>
                  <a:cubicBezTo>
                    <a:pt x="0" y="118"/>
                    <a:pt x="769" y="168"/>
                    <a:pt x="1704" y="168"/>
                  </a:cubicBezTo>
                  <a:cubicBezTo>
                    <a:pt x="2640" y="168"/>
                    <a:pt x="3392" y="118"/>
                    <a:pt x="3392" y="84"/>
                  </a:cubicBezTo>
                  <a:cubicBezTo>
                    <a:pt x="3392" y="34"/>
                    <a:pt x="2640" y="1"/>
                    <a:pt x="17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3" name="Google Shape;1012;p34"/>
            <p:cNvSpPr/>
            <p:nvPr/>
          </p:nvSpPr>
          <p:spPr>
            <a:xfrm>
              <a:off x="6269848" y="2831409"/>
              <a:ext cx="70734" cy="5384"/>
            </a:xfrm>
            <a:custGeom>
              <a:avLst/>
              <a:gdLst/>
              <a:ahLst/>
              <a:cxnLst/>
              <a:rect l="l" t="t" r="r" b="b"/>
              <a:pathLst>
                <a:path w="2207" h="168" extrusionOk="0">
                  <a:moveTo>
                    <a:pt x="1104" y="1"/>
                  </a:moveTo>
                  <a:cubicBezTo>
                    <a:pt x="486" y="1"/>
                    <a:pt x="1" y="34"/>
                    <a:pt x="1" y="84"/>
                  </a:cubicBezTo>
                  <a:cubicBezTo>
                    <a:pt x="1" y="135"/>
                    <a:pt x="486" y="168"/>
                    <a:pt x="1104" y="168"/>
                  </a:cubicBezTo>
                  <a:cubicBezTo>
                    <a:pt x="1705" y="168"/>
                    <a:pt x="2207" y="135"/>
                    <a:pt x="2207" y="84"/>
                  </a:cubicBezTo>
                  <a:cubicBezTo>
                    <a:pt x="2207" y="34"/>
                    <a:pt x="1705" y="1"/>
                    <a:pt x="1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4" name="Google Shape;1013;p34"/>
            <p:cNvSpPr/>
            <p:nvPr/>
          </p:nvSpPr>
          <p:spPr>
            <a:xfrm>
              <a:off x="6141872" y="2857113"/>
              <a:ext cx="296719" cy="5384"/>
            </a:xfrm>
            <a:custGeom>
              <a:avLst/>
              <a:gdLst/>
              <a:ahLst/>
              <a:cxnLst/>
              <a:rect l="l" t="t" r="r" b="b"/>
              <a:pathLst>
                <a:path w="9258" h="168" extrusionOk="0">
                  <a:moveTo>
                    <a:pt x="4629" y="1"/>
                  </a:moveTo>
                  <a:cubicBezTo>
                    <a:pt x="2072" y="1"/>
                    <a:pt x="1" y="34"/>
                    <a:pt x="1" y="84"/>
                  </a:cubicBezTo>
                  <a:cubicBezTo>
                    <a:pt x="1" y="118"/>
                    <a:pt x="2072" y="168"/>
                    <a:pt x="4629" y="168"/>
                  </a:cubicBezTo>
                  <a:cubicBezTo>
                    <a:pt x="7185" y="168"/>
                    <a:pt x="9257" y="118"/>
                    <a:pt x="9257" y="84"/>
                  </a:cubicBezTo>
                  <a:cubicBezTo>
                    <a:pt x="9257" y="34"/>
                    <a:pt x="7185" y="1"/>
                    <a:pt x="46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5" name="Google Shape;1014;p34"/>
            <p:cNvSpPr/>
            <p:nvPr/>
          </p:nvSpPr>
          <p:spPr>
            <a:xfrm>
              <a:off x="6135462" y="2878554"/>
              <a:ext cx="96406" cy="5384"/>
            </a:xfrm>
            <a:custGeom>
              <a:avLst/>
              <a:gdLst/>
              <a:ahLst/>
              <a:cxnLst/>
              <a:rect l="l" t="t" r="r" b="b"/>
              <a:pathLst>
                <a:path w="3008" h="168" extrusionOk="0">
                  <a:moveTo>
                    <a:pt x="1504" y="0"/>
                  </a:moveTo>
                  <a:cubicBezTo>
                    <a:pt x="668" y="0"/>
                    <a:pt x="0" y="34"/>
                    <a:pt x="0" y="84"/>
                  </a:cubicBezTo>
                  <a:cubicBezTo>
                    <a:pt x="0" y="134"/>
                    <a:pt x="668" y="167"/>
                    <a:pt x="1504" y="167"/>
                  </a:cubicBezTo>
                  <a:cubicBezTo>
                    <a:pt x="2339" y="167"/>
                    <a:pt x="3008" y="134"/>
                    <a:pt x="3008" y="84"/>
                  </a:cubicBezTo>
                  <a:cubicBezTo>
                    <a:pt x="3008" y="34"/>
                    <a:pt x="2339" y="0"/>
                    <a:pt x="150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6" name="Google Shape;1015;p34"/>
            <p:cNvSpPr/>
            <p:nvPr/>
          </p:nvSpPr>
          <p:spPr>
            <a:xfrm>
              <a:off x="6136520" y="2909611"/>
              <a:ext cx="275822" cy="4840"/>
            </a:xfrm>
            <a:custGeom>
              <a:avLst/>
              <a:gdLst/>
              <a:ahLst/>
              <a:cxnLst/>
              <a:rect l="l" t="t" r="r" b="b"/>
              <a:pathLst>
                <a:path w="8606" h="151" extrusionOk="0">
                  <a:moveTo>
                    <a:pt x="4295" y="0"/>
                  </a:moveTo>
                  <a:cubicBezTo>
                    <a:pt x="1922" y="0"/>
                    <a:pt x="1" y="34"/>
                    <a:pt x="1" y="67"/>
                  </a:cubicBezTo>
                  <a:cubicBezTo>
                    <a:pt x="1" y="117"/>
                    <a:pt x="1922" y="151"/>
                    <a:pt x="4295" y="151"/>
                  </a:cubicBezTo>
                  <a:cubicBezTo>
                    <a:pt x="6667" y="151"/>
                    <a:pt x="8605" y="117"/>
                    <a:pt x="8605" y="67"/>
                  </a:cubicBezTo>
                  <a:cubicBezTo>
                    <a:pt x="8605" y="34"/>
                    <a:pt x="6667" y="0"/>
                    <a:pt x="42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7" name="Google Shape;1016;p34"/>
            <p:cNvSpPr/>
            <p:nvPr/>
          </p:nvSpPr>
          <p:spPr>
            <a:xfrm>
              <a:off x="6102771" y="2976018"/>
              <a:ext cx="106598" cy="4840"/>
            </a:xfrm>
            <a:custGeom>
              <a:avLst/>
              <a:gdLst/>
              <a:ahLst/>
              <a:cxnLst/>
              <a:rect l="l" t="t" r="r" b="b"/>
              <a:pathLst>
                <a:path w="3326" h="151" extrusionOk="0">
                  <a:moveTo>
                    <a:pt x="1655" y="0"/>
                  </a:moveTo>
                  <a:cubicBezTo>
                    <a:pt x="736" y="0"/>
                    <a:pt x="1" y="34"/>
                    <a:pt x="1" y="84"/>
                  </a:cubicBezTo>
                  <a:cubicBezTo>
                    <a:pt x="1" y="117"/>
                    <a:pt x="736" y="151"/>
                    <a:pt x="1655" y="151"/>
                  </a:cubicBezTo>
                  <a:cubicBezTo>
                    <a:pt x="2574" y="151"/>
                    <a:pt x="3326" y="117"/>
                    <a:pt x="3326" y="84"/>
                  </a:cubicBezTo>
                  <a:cubicBezTo>
                    <a:pt x="3326" y="34"/>
                    <a:pt x="2574" y="0"/>
                    <a:pt x="165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8" name="Google Shape;1017;p34"/>
            <p:cNvSpPr/>
            <p:nvPr/>
          </p:nvSpPr>
          <p:spPr>
            <a:xfrm>
              <a:off x="6227542" y="2976018"/>
              <a:ext cx="72882" cy="5384"/>
            </a:xfrm>
            <a:custGeom>
              <a:avLst/>
              <a:gdLst/>
              <a:ahLst/>
              <a:cxnLst/>
              <a:rect l="l" t="t" r="r" b="b"/>
              <a:pathLst>
                <a:path w="2274" h="168" extrusionOk="0">
                  <a:moveTo>
                    <a:pt x="1137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1"/>
                    <a:pt x="1137" y="167"/>
                  </a:cubicBezTo>
                  <a:cubicBezTo>
                    <a:pt x="1772" y="167"/>
                    <a:pt x="2273" y="134"/>
                    <a:pt x="2273" y="84"/>
                  </a:cubicBezTo>
                  <a:cubicBezTo>
                    <a:pt x="2273" y="50"/>
                    <a:pt x="1772" y="17"/>
                    <a:pt x="1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9" name="Google Shape;1018;p34"/>
            <p:cNvSpPr/>
            <p:nvPr/>
          </p:nvSpPr>
          <p:spPr>
            <a:xfrm>
              <a:off x="6320743" y="2973871"/>
              <a:ext cx="31089" cy="5384"/>
            </a:xfrm>
            <a:custGeom>
              <a:avLst/>
              <a:gdLst/>
              <a:ahLst/>
              <a:cxnLst/>
              <a:rect l="l" t="t" r="r" b="b"/>
              <a:pathLst>
                <a:path w="970" h="168" extrusionOk="0">
                  <a:moveTo>
                    <a:pt x="485" y="0"/>
                  </a:moveTo>
                  <a:cubicBezTo>
                    <a:pt x="217" y="0"/>
                    <a:pt x="0" y="34"/>
                    <a:pt x="0" y="84"/>
                  </a:cubicBezTo>
                  <a:cubicBezTo>
                    <a:pt x="0" y="134"/>
                    <a:pt x="217" y="167"/>
                    <a:pt x="485" y="167"/>
                  </a:cubicBezTo>
                  <a:cubicBezTo>
                    <a:pt x="752" y="167"/>
                    <a:pt x="969" y="134"/>
                    <a:pt x="969" y="84"/>
                  </a:cubicBezTo>
                  <a:cubicBezTo>
                    <a:pt x="969" y="34"/>
                    <a:pt x="752" y="0"/>
                    <a:pt x="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0" name="Google Shape;1019;p34"/>
            <p:cNvSpPr/>
            <p:nvPr/>
          </p:nvSpPr>
          <p:spPr>
            <a:xfrm>
              <a:off x="6104918" y="3002780"/>
              <a:ext cx="33781" cy="4840"/>
            </a:xfrm>
            <a:custGeom>
              <a:avLst/>
              <a:gdLst/>
              <a:ahLst/>
              <a:cxnLst/>
              <a:rect l="l" t="t" r="r" b="b"/>
              <a:pathLst>
                <a:path w="1054" h="151" extrusionOk="0">
                  <a:moveTo>
                    <a:pt x="519" y="1"/>
                  </a:moveTo>
                  <a:cubicBezTo>
                    <a:pt x="235" y="1"/>
                    <a:pt x="1" y="34"/>
                    <a:pt x="1" y="84"/>
                  </a:cubicBezTo>
                  <a:cubicBezTo>
                    <a:pt x="1" y="118"/>
                    <a:pt x="235" y="151"/>
                    <a:pt x="519" y="151"/>
                  </a:cubicBezTo>
                  <a:cubicBezTo>
                    <a:pt x="819" y="151"/>
                    <a:pt x="1053" y="118"/>
                    <a:pt x="1053" y="84"/>
                  </a:cubicBezTo>
                  <a:cubicBezTo>
                    <a:pt x="1053" y="34"/>
                    <a:pt x="819" y="1"/>
                    <a:pt x="51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1" name="Google Shape;1020;p34"/>
            <p:cNvSpPr/>
            <p:nvPr/>
          </p:nvSpPr>
          <p:spPr>
            <a:xfrm>
              <a:off x="6159019" y="3002780"/>
              <a:ext cx="80894" cy="4840"/>
            </a:xfrm>
            <a:custGeom>
              <a:avLst/>
              <a:gdLst/>
              <a:ahLst/>
              <a:cxnLst/>
              <a:rect l="l" t="t" r="r" b="b"/>
              <a:pathLst>
                <a:path w="2524" h="151" extrusionOk="0">
                  <a:moveTo>
                    <a:pt x="1270" y="1"/>
                  </a:moveTo>
                  <a:cubicBezTo>
                    <a:pt x="568" y="1"/>
                    <a:pt x="0" y="34"/>
                    <a:pt x="0" y="84"/>
                  </a:cubicBezTo>
                  <a:cubicBezTo>
                    <a:pt x="0" y="118"/>
                    <a:pt x="568" y="151"/>
                    <a:pt x="1270" y="151"/>
                  </a:cubicBezTo>
                  <a:cubicBezTo>
                    <a:pt x="1955" y="151"/>
                    <a:pt x="2523" y="118"/>
                    <a:pt x="2523" y="84"/>
                  </a:cubicBezTo>
                  <a:cubicBezTo>
                    <a:pt x="2523" y="34"/>
                    <a:pt x="1955" y="1"/>
                    <a:pt x="12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2" name="Google Shape;1021;p34"/>
            <p:cNvSpPr/>
            <p:nvPr/>
          </p:nvSpPr>
          <p:spPr>
            <a:xfrm>
              <a:off x="6265585" y="2999575"/>
              <a:ext cx="216370" cy="4840"/>
            </a:xfrm>
            <a:custGeom>
              <a:avLst/>
              <a:gdLst/>
              <a:ahLst/>
              <a:cxnLst/>
              <a:rect l="l" t="t" r="r" b="b"/>
              <a:pathLst>
                <a:path w="6751" h="151" extrusionOk="0">
                  <a:moveTo>
                    <a:pt x="3375" y="0"/>
                  </a:moveTo>
                  <a:cubicBezTo>
                    <a:pt x="1504" y="0"/>
                    <a:pt x="0" y="34"/>
                    <a:pt x="0" y="84"/>
                  </a:cubicBezTo>
                  <a:cubicBezTo>
                    <a:pt x="0" y="117"/>
                    <a:pt x="1504" y="151"/>
                    <a:pt x="3375" y="151"/>
                  </a:cubicBezTo>
                  <a:cubicBezTo>
                    <a:pt x="5230" y="151"/>
                    <a:pt x="6751" y="117"/>
                    <a:pt x="6751" y="84"/>
                  </a:cubicBezTo>
                  <a:cubicBezTo>
                    <a:pt x="6751" y="34"/>
                    <a:pt x="5230" y="0"/>
                    <a:pt x="33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3" name="Google Shape;1022;p34"/>
            <p:cNvSpPr/>
            <p:nvPr/>
          </p:nvSpPr>
          <p:spPr>
            <a:xfrm>
              <a:off x="6098508" y="3030087"/>
              <a:ext cx="34838" cy="5384"/>
            </a:xfrm>
            <a:custGeom>
              <a:avLst/>
              <a:gdLst/>
              <a:ahLst/>
              <a:cxnLst/>
              <a:rect l="l" t="t" r="r" b="b"/>
              <a:pathLst>
                <a:path w="1087" h="168" extrusionOk="0">
                  <a:moveTo>
                    <a:pt x="552" y="1"/>
                  </a:moveTo>
                  <a:cubicBezTo>
                    <a:pt x="251" y="1"/>
                    <a:pt x="0" y="34"/>
                    <a:pt x="0" y="84"/>
                  </a:cubicBezTo>
                  <a:cubicBezTo>
                    <a:pt x="0" y="134"/>
                    <a:pt x="251" y="168"/>
                    <a:pt x="552" y="168"/>
                  </a:cubicBezTo>
                  <a:cubicBezTo>
                    <a:pt x="852" y="168"/>
                    <a:pt x="1086" y="134"/>
                    <a:pt x="1086" y="84"/>
                  </a:cubicBezTo>
                  <a:cubicBezTo>
                    <a:pt x="1086" y="34"/>
                    <a:pt x="852" y="1"/>
                    <a:pt x="5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4" name="Google Shape;1023;p34"/>
            <p:cNvSpPr/>
            <p:nvPr/>
          </p:nvSpPr>
          <p:spPr>
            <a:xfrm>
              <a:off x="6144564" y="3029029"/>
              <a:ext cx="42338" cy="5384"/>
            </a:xfrm>
            <a:custGeom>
              <a:avLst/>
              <a:gdLst/>
              <a:ahLst/>
              <a:cxnLst/>
              <a:rect l="l" t="t" r="r" b="b"/>
              <a:pathLst>
                <a:path w="1321" h="168" extrusionOk="0">
                  <a:moveTo>
                    <a:pt x="669" y="0"/>
                  </a:moveTo>
                  <a:cubicBezTo>
                    <a:pt x="301" y="0"/>
                    <a:pt x="0" y="50"/>
                    <a:pt x="0" y="84"/>
                  </a:cubicBezTo>
                  <a:cubicBezTo>
                    <a:pt x="0" y="134"/>
                    <a:pt x="301" y="167"/>
                    <a:pt x="669" y="167"/>
                  </a:cubicBezTo>
                  <a:cubicBezTo>
                    <a:pt x="1019" y="167"/>
                    <a:pt x="1320" y="134"/>
                    <a:pt x="1320" y="84"/>
                  </a:cubicBezTo>
                  <a:cubicBezTo>
                    <a:pt x="1320" y="50"/>
                    <a:pt x="1019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5" name="Google Shape;1024;p34"/>
            <p:cNvSpPr/>
            <p:nvPr/>
          </p:nvSpPr>
          <p:spPr>
            <a:xfrm>
              <a:off x="6209337" y="3027427"/>
              <a:ext cx="136052" cy="4840"/>
            </a:xfrm>
            <a:custGeom>
              <a:avLst/>
              <a:gdLst/>
              <a:ahLst/>
              <a:cxnLst/>
              <a:rect l="l" t="t" r="r" b="b"/>
              <a:pathLst>
                <a:path w="4245" h="151" extrusionOk="0">
                  <a:moveTo>
                    <a:pt x="2123" y="0"/>
                  </a:moveTo>
                  <a:cubicBezTo>
                    <a:pt x="953" y="0"/>
                    <a:pt x="1" y="34"/>
                    <a:pt x="1" y="67"/>
                  </a:cubicBezTo>
                  <a:cubicBezTo>
                    <a:pt x="1" y="117"/>
                    <a:pt x="953" y="151"/>
                    <a:pt x="2123" y="151"/>
                  </a:cubicBezTo>
                  <a:cubicBezTo>
                    <a:pt x="3292" y="151"/>
                    <a:pt x="4245" y="117"/>
                    <a:pt x="4245" y="67"/>
                  </a:cubicBezTo>
                  <a:cubicBezTo>
                    <a:pt x="4245" y="34"/>
                    <a:pt x="3292" y="0"/>
                    <a:pt x="21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6" name="Google Shape;1025;p34"/>
            <p:cNvSpPr/>
            <p:nvPr/>
          </p:nvSpPr>
          <p:spPr>
            <a:xfrm>
              <a:off x="6096361" y="3075598"/>
              <a:ext cx="164961" cy="4872"/>
            </a:xfrm>
            <a:custGeom>
              <a:avLst/>
              <a:gdLst/>
              <a:ahLst/>
              <a:cxnLst/>
              <a:rect l="l" t="t" r="r" b="b"/>
              <a:pathLst>
                <a:path w="5147" h="152" extrusionOk="0">
                  <a:moveTo>
                    <a:pt x="2574" y="1"/>
                  </a:moveTo>
                  <a:cubicBezTo>
                    <a:pt x="1153" y="1"/>
                    <a:pt x="0" y="34"/>
                    <a:pt x="0" y="68"/>
                  </a:cubicBezTo>
                  <a:cubicBezTo>
                    <a:pt x="0" y="118"/>
                    <a:pt x="1153" y="151"/>
                    <a:pt x="2574" y="151"/>
                  </a:cubicBezTo>
                  <a:cubicBezTo>
                    <a:pt x="3994" y="151"/>
                    <a:pt x="5147" y="118"/>
                    <a:pt x="5147" y="68"/>
                  </a:cubicBezTo>
                  <a:cubicBezTo>
                    <a:pt x="5147" y="34"/>
                    <a:pt x="4010" y="1"/>
                    <a:pt x="25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7" name="Google Shape;1026;p34"/>
            <p:cNvSpPr/>
            <p:nvPr/>
          </p:nvSpPr>
          <p:spPr>
            <a:xfrm>
              <a:off x="6283245" y="3073482"/>
              <a:ext cx="74484" cy="4840"/>
            </a:xfrm>
            <a:custGeom>
              <a:avLst/>
              <a:gdLst/>
              <a:ahLst/>
              <a:cxnLst/>
              <a:rect l="l" t="t" r="r" b="b"/>
              <a:pathLst>
                <a:path w="2324" h="151" extrusionOk="0">
                  <a:moveTo>
                    <a:pt x="1154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0"/>
                    <a:pt x="1154" y="150"/>
                  </a:cubicBezTo>
                  <a:cubicBezTo>
                    <a:pt x="1805" y="150"/>
                    <a:pt x="2323" y="117"/>
                    <a:pt x="2323" y="67"/>
                  </a:cubicBezTo>
                  <a:cubicBezTo>
                    <a:pt x="2323" y="34"/>
                    <a:pt x="1805" y="0"/>
                    <a:pt x="115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8" name="Google Shape;1027;p34"/>
            <p:cNvSpPr/>
            <p:nvPr/>
          </p:nvSpPr>
          <p:spPr>
            <a:xfrm>
              <a:off x="6376959" y="3073482"/>
              <a:ext cx="123745" cy="4840"/>
            </a:xfrm>
            <a:custGeom>
              <a:avLst/>
              <a:gdLst/>
              <a:ahLst/>
              <a:cxnLst/>
              <a:rect l="l" t="t" r="r" b="b"/>
              <a:pathLst>
                <a:path w="3861" h="151" extrusionOk="0">
                  <a:moveTo>
                    <a:pt x="1922" y="0"/>
                  </a:moveTo>
                  <a:cubicBezTo>
                    <a:pt x="853" y="0"/>
                    <a:pt x="1" y="34"/>
                    <a:pt x="1" y="67"/>
                  </a:cubicBezTo>
                  <a:cubicBezTo>
                    <a:pt x="1" y="117"/>
                    <a:pt x="853" y="150"/>
                    <a:pt x="1922" y="150"/>
                  </a:cubicBezTo>
                  <a:cubicBezTo>
                    <a:pt x="2992" y="150"/>
                    <a:pt x="3860" y="117"/>
                    <a:pt x="3860" y="67"/>
                  </a:cubicBezTo>
                  <a:cubicBezTo>
                    <a:pt x="3860" y="34"/>
                    <a:pt x="2992" y="0"/>
                    <a:pt x="19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9" name="Google Shape;1028;p34"/>
            <p:cNvSpPr/>
            <p:nvPr/>
          </p:nvSpPr>
          <p:spPr>
            <a:xfrm>
              <a:off x="6441764" y="2789648"/>
              <a:ext cx="25736" cy="4840"/>
            </a:xfrm>
            <a:custGeom>
              <a:avLst/>
              <a:gdLst/>
              <a:ahLst/>
              <a:cxnLst/>
              <a:rect l="l" t="t" r="r" b="b"/>
              <a:pathLst>
                <a:path w="803" h="151" extrusionOk="0">
                  <a:moveTo>
                    <a:pt x="401" y="1"/>
                  </a:moveTo>
                  <a:cubicBezTo>
                    <a:pt x="184" y="1"/>
                    <a:pt x="0" y="34"/>
                    <a:pt x="0" y="84"/>
                  </a:cubicBezTo>
                  <a:cubicBezTo>
                    <a:pt x="0" y="118"/>
                    <a:pt x="184" y="151"/>
                    <a:pt x="401" y="151"/>
                  </a:cubicBezTo>
                  <a:cubicBezTo>
                    <a:pt x="619" y="151"/>
                    <a:pt x="802" y="118"/>
                    <a:pt x="802" y="84"/>
                  </a:cubicBezTo>
                  <a:cubicBezTo>
                    <a:pt x="802" y="34"/>
                    <a:pt x="619" y="1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0" name="Google Shape;1029;p34"/>
            <p:cNvSpPr/>
            <p:nvPr/>
          </p:nvSpPr>
          <p:spPr>
            <a:xfrm>
              <a:off x="6149917" y="2771988"/>
              <a:ext cx="56248" cy="5384"/>
            </a:xfrm>
            <a:custGeom>
              <a:avLst/>
              <a:gdLst/>
              <a:ahLst/>
              <a:cxnLst/>
              <a:rect l="l" t="t" r="r" b="b"/>
              <a:pathLst>
                <a:path w="1755" h="168" extrusionOk="0">
                  <a:moveTo>
                    <a:pt x="886" y="0"/>
                  </a:moveTo>
                  <a:cubicBezTo>
                    <a:pt x="385" y="0"/>
                    <a:pt x="0" y="50"/>
                    <a:pt x="0" y="84"/>
                  </a:cubicBezTo>
                  <a:cubicBezTo>
                    <a:pt x="0" y="134"/>
                    <a:pt x="385" y="167"/>
                    <a:pt x="886" y="167"/>
                  </a:cubicBezTo>
                  <a:cubicBezTo>
                    <a:pt x="1370" y="167"/>
                    <a:pt x="1755" y="134"/>
                    <a:pt x="1755" y="84"/>
                  </a:cubicBezTo>
                  <a:cubicBezTo>
                    <a:pt x="1755" y="50"/>
                    <a:pt x="1370" y="0"/>
                    <a:pt x="88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1" name="Google Shape;1030;p34"/>
            <p:cNvSpPr/>
            <p:nvPr/>
          </p:nvSpPr>
          <p:spPr>
            <a:xfrm>
              <a:off x="6112418" y="2722727"/>
              <a:ext cx="530203" cy="32691"/>
            </a:xfrm>
            <a:custGeom>
              <a:avLst/>
              <a:gdLst/>
              <a:ahLst/>
              <a:cxnLst/>
              <a:rect l="l" t="t" r="r" b="b"/>
              <a:pathLst>
                <a:path w="16543" h="1020" extrusionOk="0">
                  <a:moveTo>
                    <a:pt x="285" y="0"/>
                  </a:moveTo>
                  <a:lnTo>
                    <a:pt x="1" y="1019"/>
                  </a:lnTo>
                  <a:lnTo>
                    <a:pt x="16275" y="1019"/>
                  </a:lnTo>
                  <a:lnTo>
                    <a:pt x="165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2" name="Google Shape;1031;p34"/>
            <p:cNvSpPr/>
            <p:nvPr/>
          </p:nvSpPr>
          <p:spPr>
            <a:xfrm>
              <a:off x="6135462" y="2733432"/>
              <a:ext cx="13397" cy="11442"/>
            </a:xfrm>
            <a:custGeom>
              <a:avLst/>
              <a:gdLst/>
              <a:ahLst/>
              <a:cxnLst/>
              <a:rect l="l" t="t" r="r" b="b"/>
              <a:pathLst>
                <a:path w="418" h="357" extrusionOk="0">
                  <a:moveTo>
                    <a:pt x="251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5" y="339"/>
                    <a:pt x="201" y="356"/>
                    <a:pt x="245" y="356"/>
                  </a:cubicBezTo>
                  <a:cubicBezTo>
                    <a:pt x="335" y="356"/>
                    <a:pt x="418" y="285"/>
                    <a:pt x="418" y="184"/>
                  </a:cubicBezTo>
                  <a:cubicBezTo>
                    <a:pt x="418" y="84"/>
                    <a:pt x="334" y="0"/>
                    <a:pt x="2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3" name="Google Shape;1032;p34"/>
            <p:cNvSpPr/>
            <p:nvPr/>
          </p:nvSpPr>
          <p:spPr>
            <a:xfrm>
              <a:off x="6155269" y="2733432"/>
              <a:ext cx="13429" cy="11442"/>
            </a:xfrm>
            <a:custGeom>
              <a:avLst/>
              <a:gdLst/>
              <a:ahLst/>
              <a:cxnLst/>
              <a:rect l="l" t="t" r="r" b="b"/>
              <a:pathLst>
                <a:path w="419" h="357" extrusionOk="0">
                  <a:moveTo>
                    <a:pt x="234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0" y="339"/>
                    <a:pt x="194" y="356"/>
                    <a:pt x="237" y="356"/>
                  </a:cubicBezTo>
                  <a:cubicBezTo>
                    <a:pt x="327" y="356"/>
                    <a:pt x="418" y="285"/>
                    <a:pt x="418" y="184"/>
                  </a:cubicBezTo>
                  <a:cubicBezTo>
                    <a:pt x="418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4" name="Google Shape;1033;p34"/>
            <p:cNvSpPr/>
            <p:nvPr/>
          </p:nvSpPr>
          <p:spPr>
            <a:xfrm>
              <a:off x="6175076" y="2733432"/>
              <a:ext cx="12884" cy="11442"/>
            </a:xfrm>
            <a:custGeom>
              <a:avLst/>
              <a:gdLst/>
              <a:ahLst/>
              <a:cxnLst/>
              <a:rect l="l" t="t" r="r" b="b"/>
              <a:pathLst>
                <a:path w="402" h="357" extrusionOk="0">
                  <a:moveTo>
                    <a:pt x="234" y="0"/>
                  </a:moveTo>
                  <a:cubicBezTo>
                    <a:pt x="67" y="0"/>
                    <a:pt x="1" y="184"/>
                    <a:pt x="101" y="301"/>
                  </a:cubicBezTo>
                  <a:cubicBezTo>
                    <a:pt x="139" y="339"/>
                    <a:pt x="185" y="356"/>
                    <a:pt x="228" y="356"/>
                  </a:cubicBezTo>
                  <a:cubicBezTo>
                    <a:pt x="318" y="356"/>
                    <a:pt x="402" y="285"/>
                    <a:pt x="402" y="184"/>
                  </a:cubicBezTo>
                  <a:cubicBezTo>
                    <a:pt x="402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5" name="Google Shape;1034;p34"/>
            <p:cNvSpPr/>
            <p:nvPr/>
          </p:nvSpPr>
          <p:spPr>
            <a:xfrm>
              <a:off x="6033158" y="3269468"/>
              <a:ext cx="1236008" cy="720837"/>
            </a:xfrm>
            <a:custGeom>
              <a:avLst/>
              <a:gdLst/>
              <a:ahLst/>
              <a:cxnLst/>
              <a:rect l="l" t="t" r="r" b="b"/>
              <a:pathLst>
                <a:path w="38565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38564" y="22490"/>
                  </a:lnTo>
                  <a:lnTo>
                    <a:pt x="385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6" name="Google Shape;1035;p34"/>
            <p:cNvSpPr/>
            <p:nvPr/>
          </p:nvSpPr>
          <p:spPr>
            <a:xfrm>
              <a:off x="6033158" y="3269468"/>
              <a:ext cx="562862" cy="720837"/>
            </a:xfrm>
            <a:custGeom>
              <a:avLst/>
              <a:gdLst/>
              <a:ahLst/>
              <a:cxnLst/>
              <a:rect l="l" t="t" r="r" b="b"/>
              <a:pathLst>
                <a:path w="17562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17561" y="22490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7" name="Google Shape;1036;p34"/>
            <p:cNvSpPr/>
            <p:nvPr/>
          </p:nvSpPr>
          <p:spPr>
            <a:xfrm>
              <a:off x="6083509" y="3311229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22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83"/>
                  </a:lnTo>
                  <a:cubicBezTo>
                    <a:pt x="11496" y="6367"/>
                    <a:pt x="12482" y="6367"/>
                    <a:pt x="13167" y="6350"/>
                  </a:cubicBezTo>
                  <a:lnTo>
                    <a:pt x="14136" y="6350"/>
                  </a:lnTo>
                  <a:cubicBezTo>
                    <a:pt x="14169" y="6350"/>
                    <a:pt x="14186" y="6333"/>
                    <a:pt x="14203" y="6333"/>
                  </a:cubicBezTo>
                  <a:lnTo>
                    <a:pt x="13935" y="6333"/>
                  </a:lnTo>
                  <a:lnTo>
                    <a:pt x="13133" y="6317"/>
                  </a:lnTo>
                  <a:cubicBezTo>
                    <a:pt x="12448" y="6317"/>
                    <a:pt x="11446" y="6300"/>
                    <a:pt x="10193" y="6300"/>
                  </a:cubicBez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22"/>
                  </a:lnTo>
                  <a:lnTo>
                    <a:pt x="151" y="903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4153" y="151"/>
                  </a:lnTo>
                  <a:lnTo>
                    <a:pt x="14153" y="151"/>
                  </a:lnTo>
                  <a:cubicBezTo>
                    <a:pt x="14169" y="2042"/>
                    <a:pt x="14169" y="3572"/>
                    <a:pt x="14186" y="4646"/>
                  </a:cubicBezTo>
                  <a:cubicBezTo>
                    <a:pt x="14186" y="5180"/>
                    <a:pt x="14186" y="5598"/>
                    <a:pt x="14186" y="5899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66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6"/>
                  </a:cubicBezTo>
                  <a:cubicBezTo>
                    <a:pt x="14219" y="5615"/>
                    <a:pt x="14219" y="5214"/>
                    <a:pt x="14236" y="4679"/>
                  </a:cubicBezTo>
                  <a:cubicBezTo>
                    <a:pt x="14236" y="3576"/>
                    <a:pt x="14253" y="2022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8" name="Google Shape;1037;p34"/>
            <p:cNvSpPr/>
            <p:nvPr/>
          </p:nvSpPr>
          <p:spPr>
            <a:xfrm>
              <a:off x="6285937" y="3392636"/>
              <a:ext cx="46601" cy="43107"/>
            </a:xfrm>
            <a:custGeom>
              <a:avLst/>
              <a:gdLst/>
              <a:ahLst/>
              <a:cxnLst/>
              <a:rect l="l" t="t" r="r" b="b"/>
              <a:pathLst>
                <a:path w="1454" h="1345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103"/>
                    <a:pt x="602" y="1304"/>
                  </a:cubicBezTo>
                  <a:cubicBezTo>
                    <a:pt x="669" y="1331"/>
                    <a:pt x="741" y="1344"/>
                    <a:pt x="814" y="1344"/>
                  </a:cubicBezTo>
                  <a:cubicBezTo>
                    <a:pt x="960" y="1344"/>
                    <a:pt x="1109" y="1293"/>
                    <a:pt x="1220" y="1203"/>
                  </a:cubicBezTo>
                  <a:cubicBezTo>
                    <a:pt x="1337" y="1103"/>
                    <a:pt x="1420" y="969"/>
                    <a:pt x="1437" y="836"/>
                  </a:cubicBezTo>
                  <a:cubicBezTo>
                    <a:pt x="1454" y="736"/>
                    <a:pt x="1437" y="669"/>
                    <a:pt x="1420" y="669"/>
                  </a:cubicBezTo>
                  <a:cubicBezTo>
                    <a:pt x="1387" y="836"/>
                    <a:pt x="1287" y="1003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1003"/>
                    <a:pt x="184" y="351"/>
                    <a:pt x="652" y="184"/>
                  </a:cubicBezTo>
                  <a:cubicBezTo>
                    <a:pt x="719" y="157"/>
                    <a:pt x="788" y="144"/>
                    <a:pt x="857" y="144"/>
                  </a:cubicBezTo>
                  <a:cubicBezTo>
                    <a:pt x="961" y="144"/>
                    <a:pt x="1063" y="174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51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9" name="Google Shape;1038;p34"/>
            <p:cNvSpPr/>
            <p:nvPr/>
          </p:nvSpPr>
          <p:spPr>
            <a:xfrm>
              <a:off x="6083509" y="3531861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67"/>
                  </a:lnTo>
                  <a:cubicBezTo>
                    <a:pt x="11496" y="6367"/>
                    <a:pt x="12482" y="6350"/>
                    <a:pt x="13167" y="6350"/>
                  </a:cubicBezTo>
                  <a:lnTo>
                    <a:pt x="13952" y="6350"/>
                  </a:lnTo>
                  <a:cubicBezTo>
                    <a:pt x="14019" y="6333"/>
                    <a:pt x="14086" y="6333"/>
                    <a:pt x="14136" y="6333"/>
                  </a:cubicBezTo>
                  <a:cubicBezTo>
                    <a:pt x="14086" y="6333"/>
                    <a:pt x="14019" y="6333"/>
                    <a:pt x="13935" y="6316"/>
                  </a:cubicBezTo>
                  <a:lnTo>
                    <a:pt x="13133" y="6316"/>
                  </a:lnTo>
                  <a:lnTo>
                    <a:pt x="10193" y="6300"/>
                  </a:ln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67"/>
                  </a:lnTo>
                  <a:lnTo>
                    <a:pt x="151" y="167"/>
                  </a:lnTo>
                  <a:cubicBezTo>
                    <a:pt x="5580" y="151"/>
                    <a:pt x="10530" y="151"/>
                    <a:pt x="14153" y="134"/>
                  </a:cubicBezTo>
                  <a:lnTo>
                    <a:pt x="14153" y="134"/>
                  </a:lnTo>
                  <a:cubicBezTo>
                    <a:pt x="14169" y="2033"/>
                    <a:pt x="14169" y="3569"/>
                    <a:pt x="14186" y="4646"/>
                  </a:cubicBezTo>
                  <a:cubicBezTo>
                    <a:pt x="14186" y="5180"/>
                    <a:pt x="14186" y="5598"/>
                    <a:pt x="14186" y="5882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50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5"/>
                  </a:cubicBezTo>
                  <a:cubicBezTo>
                    <a:pt x="14219" y="5615"/>
                    <a:pt x="14219" y="5197"/>
                    <a:pt x="14236" y="4679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0" name="Google Shape;1039;p34"/>
            <p:cNvSpPr/>
            <p:nvPr/>
          </p:nvSpPr>
          <p:spPr>
            <a:xfrm>
              <a:off x="6285937" y="3613268"/>
              <a:ext cx="46601" cy="42851"/>
            </a:xfrm>
            <a:custGeom>
              <a:avLst/>
              <a:gdLst/>
              <a:ahLst/>
              <a:cxnLst/>
              <a:rect l="l" t="t" r="r" b="b"/>
              <a:pathLst>
                <a:path w="1454" h="1337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086"/>
                    <a:pt x="602" y="1304"/>
                  </a:cubicBezTo>
                  <a:cubicBezTo>
                    <a:pt x="667" y="1325"/>
                    <a:pt x="737" y="1336"/>
                    <a:pt x="808" y="1336"/>
                  </a:cubicBezTo>
                  <a:cubicBezTo>
                    <a:pt x="956" y="1336"/>
                    <a:pt x="1107" y="1288"/>
                    <a:pt x="1220" y="1187"/>
                  </a:cubicBezTo>
                  <a:cubicBezTo>
                    <a:pt x="1337" y="1103"/>
                    <a:pt x="1420" y="969"/>
                    <a:pt x="1437" y="819"/>
                  </a:cubicBezTo>
                  <a:cubicBezTo>
                    <a:pt x="1454" y="719"/>
                    <a:pt x="1437" y="669"/>
                    <a:pt x="1420" y="669"/>
                  </a:cubicBezTo>
                  <a:cubicBezTo>
                    <a:pt x="1387" y="836"/>
                    <a:pt x="1287" y="986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986"/>
                    <a:pt x="184" y="351"/>
                    <a:pt x="652" y="167"/>
                  </a:cubicBezTo>
                  <a:cubicBezTo>
                    <a:pt x="711" y="144"/>
                    <a:pt x="772" y="133"/>
                    <a:pt x="833" y="133"/>
                  </a:cubicBezTo>
                  <a:cubicBezTo>
                    <a:pt x="945" y="133"/>
                    <a:pt x="1056" y="169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34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1" name="Google Shape;1040;p34"/>
            <p:cNvSpPr/>
            <p:nvPr/>
          </p:nvSpPr>
          <p:spPr>
            <a:xfrm>
              <a:off x="6083509" y="3752494"/>
              <a:ext cx="457354" cy="205120"/>
            </a:xfrm>
            <a:custGeom>
              <a:avLst/>
              <a:gdLst/>
              <a:ahLst/>
              <a:cxnLst/>
              <a:rect l="l" t="t" r="r" b="b"/>
              <a:pathLst>
                <a:path w="14270" h="6400" extrusionOk="0">
                  <a:moveTo>
                    <a:pt x="14157" y="6326"/>
                  </a:moveTo>
                  <a:cubicBezTo>
                    <a:pt x="14149" y="6326"/>
                    <a:pt x="14141" y="6327"/>
                    <a:pt x="14136" y="6333"/>
                  </a:cubicBezTo>
                  <a:lnTo>
                    <a:pt x="14203" y="6333"/>
                  </a:lnTo>
                  <a:cubicBezTo>
                    <a:pt x="14192" y="6333"/>
                    <a:pt x="14173" y="6326"/>
                    <a:pt x="14157" y="6326"/>
                  </a:cubicBezTo>
                  <a:close/>
                  <a:moveTo>
                    <a:pt x="84" y="1"/>
                  </a:moveTo>
                  <a:cubicBezTo>
                    <a:pt x="58" y="26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292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00"/>
                  </a:lnTo>
                  <a:lnTo>
                    <a:pt x="84" y="6400"/>
                  </a:lnTo>
                  <a:lnTo>
                    <a:pt x="10243" y="6366"/>
                  </a:lnTo>
                  <a:lnTo>
                    <a:pt x="13167" y="6350"/>
                  </a:lnTo>
                  <a:lnTo>
                    <a:pt x="13952" y="6333"/>
                  </a:lnTo>
                  <a:lnTo>
                    <a:pt x="14136" y="6333"/>
                  </a:lnTo>
                  <a:lnTo>
                    <a:pt x="13935" y="6316"/>
                  </a:lnTo>
                  <a:lnTo>
                    <a:pt x="13133" y="6316"/>
                  </a:lnTo>
                  <a:lnTo>
                    <a:pt x="10193" y="6283"/>
                  </a:lnTo>
                  <a:lnTo>
                    <a:pt x="151" y="6250"/>
                  </a:lnTo>
                  <a:lnTo>
                    <a:pt x="151" y="6250"/>
                  </a:lnTo>
                  <a:cubicBezTo>
                    <a:pt x="151" y="5306"/>
                    <a:pt x="151" y="4315"/>
                    <a:pt x="151" y="3292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51"/>
                  </a:lnTo>
                  <a:lnTo>
                    <a:pt x="151" y="151"/>
                  </a:lnTo>
                  <a:lnTo>
                    <a:pt x="14153" y="134"/>
                  </a:lnTo>
                  <a:lnTo>
                    <a:pt x="14153" y="134"/>
                  </a:lnTo>
                  <a:cubicBezTo>
                    <a:pt x="14169" y="2016"/>
                    <a:pt x="14169" y="3552"/>
                    <a:pt x="14186" y="4629"/>
                  </a:cubicBezTo>
                  <a:cubicBezTo>
                    <a:pt x="14186" y="5163"/>
                    <a:pt x="14186" y="5581"/>
                    <a:pt x="14186" y="5882"/>
                  </a:cubicBezTo>
                  <a:cubicBezTo>
                    <a:pt x="14203" y="6016"/>
                    <a:pt x="14203" y="6133"/>
                    <a:pt x="14203" y="6216"/>
                  </a:cubicBezTo>
                  <a:cubicBezTo>
                    <a:pt x="14203" y="6249"/>
                    <a:pt x="14203" y="6283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32"/>
                    <a:pt x="14219" y="5915"/>
                  </a:cubicBezTo>
                  <a:cubicBezTo>
                    <a:pt x="14219" y="5615"/>
                    <a:pt x="14219" y="5197"/>
                    <a:pt x="14236" y="4662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17"/>
                  </a:lnTo>
                  <a:lnTo>
                    <a:pt x="14203" y="17"/>
                  </a:lnTo>
                  <a:cubicBezTo>
                    <a:pt x="10560" y="17"/>
                    <a:pt x="5564" y="17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2" name="Google Shape;1041;p34"/>
            <p:cNvSpPr/>
            <p:nvPr/>
          </p:nvSpPr>
          <p:spPr>
            <a:xfrm>
              <a:off x="6285937" y="3833676"/>
              <a:ext cx="46601" cy="43075"/>
            </a:xfrm>
            <a:custGeom>
              <a:avLst/>
              <a:gdLst/>
              <a:ahLst/>
              <a:cxnLst/>
              <a:rect l="l" t="t" r="r" b="b"/>
              <a:pathLst>
                <a:path w="1454" h="1344" extrusionOk="0">
                  <a:moveTo>
                    <a:pt x="809" y="0"/>
                  </a:moveTo>
                  <a:cubicBezTo>
                    <a:pt x="738" y="0"/>
                    <a:pt x="667" y="13"/>
                    <a:pt x="602" y="41"/>
                  </a:cubicBezTo>
                  <a:cubicBezTo>
                    <a:pt x="0" y="241"/>
                    <a:pt x="0" y="1093"/>
                    <a:pt x="602" y="1310"/>
                  </a:cubicBezTo>
                  <a:cubicBezTo>
                    <a:pt x="667" y="1332"/>
                    <a:pt x="737" y="1343"/>
                    <a:pt x="808" y="1343"/>
                  </a:cubicBezTo>
                  <a:cubicBezTo>
                    <a:pt x="956" y="1343"/>
                    <a:pt x="1107" y="1295"/>
                    <a:pt x="1220" y="1194"/>
                  </a:cubicBezTo>
                  <a:cubicBezTo>
                    <a:pt x="1337" y="1093"/>
                    <a:pt x="1420" y="976"/>
                    <a:pt x="1437" y="826"/>
                  </a:cubicBezTo>
                  <a:cubicBezTo>
                    <a:pt x="1454" y="726"/>
                    <a:pt x="1437" y="676"/>
                    <a:pt x="1420" y="676"/>
                  </a:cubicBezTo>
                  <a:cubicBezTo>
                    <a:pt x="1387" y="843"/>
                    <a:pt x="1287" y="993"/>
                    <a:pt x="1153" y="1110"/>
                  </a:cubicBezTo>
                  <a:cubicBezTo>
                    <a:pt x="1063" y="1170"/>
                    <a:pt x="961" y="1200"/>
                    <a:pt x="857" y="1200"/>
                  </a:cubicBezTo>
                  <a:cubicBezTo>
                    <a:pt x="788" y="1200"/>
                    <a:pt x="719" y="1187"/>
                    <a:pt x="652" y="1160"/>
                  </a:cubicBezTo>
                  <a:cubicBezTo>
                    <a:pt x="184" y="993"/>
                    <a:pt x="184" y="341"/>
                    <a:pt x="652" y="174"/>
                  </a:cubicBezTo>
                  <a:cubicBezTo>
                    <a:pt x="711" y="151"/>
                    <a:pt x="772" y="140"/>
                    <a:pt x="833" y="140"/>
                  </a:cubicBezTo>
                  <a:cubicBezTo>
                    <a:pt x="945" y="140"/>
                    <a:pt x="1056" y="176"/>
                    <a:pt x="1153" y="241"/>
                  </a:cubicBezTo>
                  <a:cubicBezTo>
                    <a:pt x="1287" y="341"/>
                    <a:pt x="1387" y="508"/>
                    <a:pt x="1420" y="676"/>
                  </a:cubicBezTo>
                  <a:cubicBezTo>
                    <a:pt x="1437" y="676"/>
                    <a:pt x="1454" y="625"/>
                    <a:pt x="1437" y="525"/>
                  </a:cubicBezTo>
                  <a:cubicBezTo>
                    <a:pt x="1404" y="375"/>
                    <a:pt x="1337" y="241"/>
                    <a:pt x="1220" y="158"/>
                  </a:cubicBezTo>
                  <a:cubicBezTo>
                    <a:pt x="1107" y="56"/>
                    <a:pt x="957" y="0"/>
                    <a:pt x="8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3" name="Google Shape;1042;p34"/>
            <p:cNvSpPr/>
            <p:nvPr/>
          </p:nvSpPr>
          <p:spPr>
            <a:xfrm>
              <a:off x="4384346" y="3269468"/>
              <a:ext cx="825768" cy="1307736"/>
            </a:xfrm>
            <a:custGeom>
              <a:avLst/>
              <a:gdLst/>
              <a:ahLst/>
              <a:cxnLst/>
              <a:rect l="l" t="t" r="r" b="b"/>
              <a:pathLst>
                <a:path w="25765" h="40803" extrusionOk="0">
                  <a:moveTo>
                    <a:pt x="0" y="0"/>
                  </a:moveTo>
                  <a:lnTo>
                    <a:pt x="0" y="40786"/>
                  </a:lnTo>
                  <a:lnTo>
                    <a:pt x="25765" y="40803"/>
                  </a:lnTo>
                  <a:lnTo>
                    <a:pt x="257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4" name="Google Shape;1043;p34"/>
            <p:cNvSpPr/>
            <p:nvPr/>
          </p:nvSpPr>
          <p:spPr>
            <a:xfrm>
              <a:off x="4344155" y="3219118"/>
              <a:ext cx="2969977" cy="68587"/>
            </a:xfrm>
            <a:custGeom>
              <a:avLst/>
              <a:gdLst/>
              <a:ahLst/>
              <a:cxnLst/>
              <a:rect l="l" t="t" r="r" b="b"/>
              <a:pathLst>
                <a:path w="92667" h="2140" extrusionOk="0">
                  <a:moveTo>
                    <a:pt x="1" y="1"/>
                  </a:moveTo>
                  <a:lnTo>
                    <a:pt x="1" y="2140"/>
                  </a:lnTo>
                  <a:lnTo>
                    <a:pt x="92667" y="2140"/>
                  </a:lnTo>
                  <a:lnTo>
                    <a:pt x="926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5" name="Google Shape;1044;p34"/>
            <p:cNvSpPr/>
            <p:nvPr/>
          </p:nvSpPr>
          <p:spPr>
            <a:xfrm>
              <a:off x="4384346" y="3287673"/>
              <a:ext cx="92112" cy="1386996"/>
            </a:xfrm>
            <a:custGeom>
              <a:avLst/>
              <a:gdLst/>
              <a:ahLst/>
              <a:cxnLst/>
              <a:rect l="l" t="t" r="r" b="b"/>
              <a:pathLst>
                <a:path w="2874" h="43276" extrusionOk="0">
                  <a:moveTo>
                    <a:pt x="0" y="1"/>
                  </a:moveTo>
                  <a:lnTo>
                    <a:pt x="0" y="43276"/>
                  </a:lnTo>
                  <a:lnTo>
                    <a:pt x="2874" y="43276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6" name="Google Shape;1045;p34"/>
            <p:cNvSpPr/>
            <p:nvPr/>
          </p:nvSpPr>
          <p:spPr>
            <a:xfrm>
              <a:off x="7177023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7" name="Google Shape;1046;p34"/>
            <p:cNvSpPr/>
            <p:nvPr/>
          </p:nvSpPr>
          <p:spPr>
            <a:xfrm>
              <a:off x="6595988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8" name="Google Shape;1047;p34"/>
            <p:cNvSpPr/>
            <p:nvPr/>
          </p:nvSpPr>
          <p:spPr>
            <a:xfrm>
              <a:off x="4366655" y="3216457"/>
              <a:ext cx="395241" cy="5384"/>
            </a:xfrm>
            <a:custGeom>
              <a:avLst/>
              <a:gdLst/>
              <a:ahLst/>
              <a:cxnLst/>
              <a:rect l="l" t="t" r="r" b="b"/>
              <a:pathLst>
                <a:path w="12332" h="168" extrusionOk="0">
                  <a:moveTo>
                    <a:pt x="6166" y="0"/>
                  </a:moveTo>
                  <a:cubicBezTo>
                    <a:pt x="2758" y="0"/>
                    <a:pt x="1" y="34"/>
                    <a:pt x="1" y="84"/>
                  </a:cubicBezTo>
                  <a:cubicBezTo>
                    <a:pt x="1" y="134"/>
                    <a:pt x="2758" y="167"/>
                    <a:pt x="6166" y="167"/>
                  </a:cubicBezTo>
                  <a:cubicBezTo>
                    <a:pt x="9575" y="167"/>
                    <a:pt x="12332" y="134"/>
                    <a:pt x="12332" y="84"/>
                  </a:cubicBezTo>
                  <a:cubicBezTo>
                    <a:pt x="12332" y="34"/>
                    <a:pt x="9575" y="0"/>
                    <a:pt x="61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9" name="Google Shape;1048;p34"/>
            <p:cNvSpPr/>
            <p:nvPr/>
          </p:nvSpPr>
          <p:spPr>
            <a:xfrm>
              <a:off x="5441964" y="4502207"/>
              <a:ext cx="344890" cy="158808"/>
            </a:xfrm>
            <a:custGeom>
              <a:avLst/>
              <a:gdLst/>
              <a:ahLst/>
              <a:cxnLst/>
              <a:rect l="l" t="t" r="r" b="b"/>
              <a:pathLst>
                <a:path w="10761" h="4955" extrusionOk="0">
                  <a:moveTo>
                    <a:pt x="151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584" y="4665"/>
                    <a:pt x="5727" y="4955"/>
                    <a:pt x="8065" y="4955"/>
                  </a:cubicBezTo>
                  <a:cubicBezTo>
                    <a:pt x="8770" y="4955"/>
                    <a:pt x="9310" y="4928"/>
                    <a:pt x="9558" y="4863"/>
                  </a:cubicBezTo>
                  <a:cubicBezTo>
                    <a:pt x="10761" y="4528"/>
                    <a:pt x="5865" y="3275"/>
                    <a:pt x="5865" y="3275"/>
                  </a:cubicBezTo>
                  <a:lnTo>
                    <a:pt x="5949" y="18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0" name="Google Shape;1049;p34"/>
            <p:cNvSpPr/>
            <p:nvPr/>
          </p:nvSpPr>
          <p:spPr>
            <a:xfrm>
              <a:off x="5441964" y="4629670"/>
              <a:ext cx="319731" cy="30576"/>
            </a:xfrm>
            <a:custGeom>
              <a:avLst/>
              <a:gdLst/>
              <a:ahLst/>
              <a:cxnLst/>
              <a:rect l="l" t="t" r="r" b="b"/>
              <a:pathLst>
                <a:path w="9976" h="954" extrusionOk="0">
                  <a:moveTo>
                    <a:pt x="8255" y="0"/>
                  </a:moveTo>
                  <a:cubicBezTo>
                    <a:pt x="7920" y="0"/>
                    <a:pt x="7720" y="735"/>
                    <a:pt x="7720" y="735"/>
                  </a:cubicBezTo>
                  <a:lnTo>
                    <a:pt x="1" y="418"/>
                  </a:lnTo>
                  <a:lnTo>
                    <a:pt x="1" y="551"/>
                  </a:lnTo>
                  <a:cubicBezTo>
                    <a:pt x="1946" y="786"/>
                    <a:pt x="5552" y="954"/>
                    <a:pt x="7791" y="954"/>
                  </a:cubicBezTo>
                  <a:cubicBezTo>
                    <a:pt x="8897" y="954"/>
                    <a:pt x="9670" y="913"/>
                    <a:pt x="9742" y="819"/>
                  </a:cubicBezTo>
                  <a:cubicBezTo>
                    <a:pt x="9976" y="551"/>
                    <a:pt x="8255" y="0"/>
                    <a:pt x="8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1" name="Google Shape;1050;p34"/>
            <p:cNvSpPr/>
            <p:nvPr/>
          </p:nvSpPr>
          <p:spPr>
            <a:xfrm>
              <a:off x="5439272" y="4643035"/>
              <a:ext cx="315468" cy="10737"/>
            </a:xfrm>
            <a:custGeom>
              <a:avLst/>
              <a:gdLst/>
              <a:ahLst/>
              <a:cxnLst/>
              <a:rect l="l" t="t" r="r" b="b"/>
              <a:pathLst>
                <a:path w="9843" h="335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cubicBezTo>
                    <a:pt x="185" y="17"/>
                    <a:pt x="285" y="34"/>
                    <a:pt x="385" y="34"/>
                  </a:cubicBezTo>
                  <a:lnTo>
                    <a:pt x="1438" y="118"/>
                  </a:lnTo>
                  <a:cubicBezTo>
                    <a:pt x="2323" y="185"/>
                    <a:pt x="3560" y="251"/>
                    <a:pt x="4913" y="285"/>
                  </a:cubicBezTo>
                  <a:cubicBezTo>
                    <a:pt x="6267" y="335"/>
                    <a:pt x="7503" y="335"/>
                    <a:pt x="8389" y="335"/>
                  </a:cubicBezTo>
                  <a:lnTo>
                    <a:pt x="9441" y="318"/>
                  </a:lnTo>
                  <a:lnTo>
                    <a:pt x="9842" y="318"/>
                  </a:lnTo>
                  <a:cubicBezTo>
                    <a:pt x="9809" y="302"/>
                    <a:pt x="9775" y="302"/>
                    <a:pt x="9742" y="302"/>
                  </a:cubicBezTo>
                  <a:lnTo>
                    <a:pt x="9441" y="302"/>
                  </a:lnTo>
                  <a:lnTo>
                    <a:pt x="8389" y="285"/>
                  </a:lnTo>
                  <a:cubicBezTo>
                    <a:pt x="7503" y="285"/>
                    <a:pt x="6267" y="251"/>
                    <a:pt x="4913" y="218"/>
                  </a:cubicBezTo>
                  <a:cubicBezTo>
                    <a:pt x="3560" y="168"/>
                    <a:pt x="2323" y="118"/>
                    <a:pt x="1438" y="68"/>
                  </a:cubicBezTo>
                  <a:cubicBezTo>
                    <a:pt x="1020" y="51"/>
                    <a:pt x="669" y="34"/>
                    <a:pt x="385" y="1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2" name="Google Shape;1051;p34"/>
            <p:cNvSpPr/>
            <p:nvPr/>
          </p:nvSpPr>
          <p:spPr>
            <a:xfrm>
              <a:off x="5688845" y="4627523"/>
              <a:ext cx="19294" cy="28396"/>
            </a:xfrm>
            <a:custGeom>
              <a:avLst/>
              <a:gdLst/>
              <a:ahLst/>
              <a:cxnLst/>
              <a:rect l="l" t="t" r="r" b="b"/>
              <a:pathLst>
                <a:path w="602" h="886" extrusionOk="0">
                  <a:moveTo>
                    <a:pt x="602" y="0"/>
                  </a:moveTo>
                  <a:cubicBezTo>
                    <a:pt x="234" y="134"/>
                    <a:pt x="0" y="501"/>
                    <a:pt x="17" y="886"/>
                  </a:cubicBezTo>
                  <a:cubicBezTo>
                    <a:pt x="100" y="535"/>
                    <a:pt x="301" y="217"/>
                    <a:pt x="6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3" name="Google Shape;1052;p34"/>
            <p:cNvSpPr/>
            <p:nvPr/>
          </p:nvSpPr>
          <p:spPr>
            <a:xfrm>
              <a:off x="5634745" y="4611402"/>
              <a:ext cx="11282" cy="15128"/>
            </a:xfrm>
            <a:custGeom>
              <a:avLst/>
              <a:gdLst/>
              <a:ahLst/>
              <a:cxnLst/>
              <a:rect l="l" t="t" r="r" b="b"/>
              <a:pathLst>
                <a:path w="352" h="472" extrusionOk="0">
                  <a:moveTo>
                    <a:pt x="330" y="0"/>
                  </a:moveTo>
                  <a:cubicBezTo>
                    <a:pt x="306" y="0"/>
                    <a:pt x="228" y="95"/>
                    <a:pt x="151" y="219"/>
                  </a:cubicBezTo>
                  <a:cubicBezTo>
                    <a:pt x="67" y="336"/>
                    <a:pt x="1" y="453"/>
                    <a:pt x="17" y="470"/>
                  </a:cubicBezTo>
                  <a:cubicBezTo>
                    <a:pt x="19" y="471"/>
                    <a:pt x="20" y="472"/>
                    <a:pt x="22" y="472"/>
                  </a:cubicBezTo>
                  <a:cubicBezTo>
                    <a:pt x="46" y="472"/>
                    <a:pt x="125" y="376"/>
                    <a:pt x="218" y="253"/>
                  </a:cubicBezTo>
                  <a:cubicBezTo>
                    <a:pt x="301" y="119"/>
                    <a:pt x="351" y="2"/>
                    <a:pt x="335" y="2"/>
                  </a:cubicBezTo>
                  <a:cubicBezTo>
                    <a:pt x="334" y="1"/>
                    <a:pt x="332" y="0"/>
                    <a:pt x="3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4" name="Google Shape;1053;p34"/>
            <p:cNvSpPr/>
            <p:nvPr/>
          </p:nvSpPr>
          <p:spPr>
            <a:xfrm>
              <a:off x="5620290" y="4607620"/>
              <a:ext cx="12884" cy="10384"/>
            </a:xfrm>
            <a:custGeom>
              <a:avLst/>
              <a:gdLst/>
              <a:ahLst/>
              <a:cxnLst/>
              <a:rect l="l" t="t" r="r" b="b"/>
              <a:pathLst>
                <a:path w="402" h="324" extrusionOk="0">
                  <a:moveTo>
                    <a:pt x="377" y="0"/>
                  </a:moveTo>
                  <a:cubicBezTo>
                    <a:pt x="350" y="0"/>
                    <a:pt x="272" y="62"/>
                    <a:pt x="168" y="137"/>
                  </a:cubicBezTo>
                  <a:cubicBezTo>
                    <a:pt x="67" y="220"/>
                    <a:pt x="0" y="304"/>
                    <a:pt x="17" y="320"/>
                  </a:cubicBezTo>
                  <a:cubicBezTo>
                    <a:pt x="17" y="323"/>
                    <a:pt x="19" y="324"/>
                    <a:pt x="22" y="324"/>
                  </a:cubicBezTo>
                  <a:cubicBezTo>
                    <a:pt x="43" y="324"/>
                    <a:pt x="130" y="274"/>
                    <a:pt x="218" y="187"/>
                  </a:cubicBezTo>
                  <a:cubicBezTo>
                    <a:pt x="318" y="103"/>
                    <a:pt x="401" y="20"/>
                    <a:pt x="385" y="3"/>
                  </a:cubicBezTo>
                  <a:cubicBezTo>
                    <a:pt x="383" y="1"/>
                    <a:pt x="381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5" name="Google Shape;1054;p34"/>
            <p:cNvSpPr/>
            <p:nvPr/>
          </p:nvSpPr>
          <p:spPr>
            <a:xfrm>
              <a:off x="5560132" y="4599319"/>
              <a:ext cx="102496" cy="85157"/>
            </a:xfrm>
            <a:custGeom>
              <a:avLst/>
              <a:gdLst/>
              <a:ahLst/>
              <a:cxnLst/>
              <a:rect l="l" t="t" r="r" b="b"/>
              <a:pathLst>
                <a:path w="3198" h="2657" extrusionOk="0">
                  <a:moveTo>
                    <a:pt x="1786" y="0"/>
                  </a:moveTo>
                  <a:cubicBezTo>
                    <a:pt x="1728" y="0"/>
                    <a:pt x="1669" y="9"/>
                    <a:pt x="1610" y="28"/>
                  </a:cubicBezTo>
                  <a:cubicBezTo>
                    <a:pt x="0" y="337"/>
                    <a:pt x="274" y="2657"/>
                    <a:pt x="1815" y="2657"/>
                  </a:cubicBezTo>
                  <a:cubicBezTo>
                    <a:pt x="1857" y="2657"/>
                    <a:pt x="1900" y="2655"/>
                    <a:pt x="1944" y="2651"/>
                  </a:cubicBezTo>
                  <a:cubicBezTo>
                    <a:pt x="2663" y="2601"/>
                    <a:pt x="3197" y="2016"/>
                    <a:pt x="3181" y="1315"/>
                  </a:cubicBezTo>
                  <a:cubicBezTo>
                    <a:pt x="3181" y="613"/>
                    <a:pt x="2613" y="28"/>
                    <a:pt x="1911" y="11"/>
                  </a:cubicBezTo>
                  <a:cubicBezTo>
                    <a:pt x="1869" y="4"/>
                    <a:pt x="1828" y="0"/>
                    <a:pt x="17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6" name="Google Shape;1055;p34"/>
            <p:cNvSpPr/>
            <p:nvPr/>
          </p:nvSpPr>
          <p:spPr>
            <a:xfrm>
              <a:off x="5608496" y="4587877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1" y="1"/>
                  </a:moveTo>
                  <a:lnTo>
                    <a:pt x="1" y="1"/>
                  </a:lnTo>
                  <a:cubicBezTo>
                    <a:pt x="134" y="73"/>
                    <a:pt x="281" y="107"/>
                    <a:pt x="424" y="107"/>
                  </a:cubicBezTo>
                  <a:cubicBezTo>
                    <a:pt x="514" y="107"/>
                    <a:pt x="602" y="93"/>
                    <a:pt x="686" y="68"/>
                  </a:cubicBezTo>
                  <a:cubicBezTo>
                    <a:pt x="469" y="51"/>
                    <a:pt x="235" y="1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7" name="Google Shape;1056;p34"/>
            <p:cNvSpPr/>
            <p:nvPr/>
          </p:nvSpPr>
          <p:spPr>
            <a:xfrm>
              <a:off x="5642245" y="4594447"/>
              <a:ext cx="35383" cy="19166"/>
            </a:xfrm>
            <a:custGeom>
              <a:avLst/>
              <a:gdLst/>
              <a:ahLst/>
              <a:cxnLst/>
              <a:rect l="l" t="t" r="r" b="b"/>
              <a:pathLst>
                <a:path w="1104" h="598" extrusionOk="0">
                  <a:moveTo>
                    <a:pt x="735" y="67"/>
                  </a:moveTo>
                  <a:cubicBezTo>
                    <a:pt x="829" y="67"/>
                    <a:pt x="922" y="90"/>
                    <a:pt x="1003" y="130"/>
                  </a:cubicBezTo>
                  <a:cubicBezTo>
                    <a:pt x="1053" y="180"/>
                    <a:pt x="1036" y="247"/>
                    <a:pt x="970" y="280"/>
                  </a:cubicBezTo>
                  <a:cubicBezTo>
                    <a:pt x="903" y="314"/>
                    <a:pt x="819" y="347"/>
                    <a:pt x="752" y="364"/>
                  </a:cubicBezTo>
                  <a:cubicBezTo>
                    <a:pt x="619" y="414"/>
                    <a:pt x="502" y="431"/>
                    <a:pt x="368" y="464"/>
                  </a:cubicBezTo>
                  <a:cubicBezTo>
                    <a:pt x="254" y="480"/>
                    <a:pt x="164" y="485"/>
                    <a:pt x="101" y="487"/>
                  </a:cubicBezTo>
                  <a:lnTo>
                    <a:pt x="101" y="487"/>
                  </a:lnTo>
                  <a:cubicBezTo>
                    <a:pt x="137" y="415"/>
                    <a:pt x="178" y="348"/>
                    <a:pt x="234" y="280"/>
                  </a:cubicBezTo>
                  <a:cubicBezTo>
                    <a:pt x="318" y="197"/>
                    <a:pt x="435" y="130"/>
                    <a:pt x="552" y="97"/>
                  </a:cubicBezTo>
                  <a:cubicBezTo>
                    <a:pt x="611" y="77"/>
                    <a:pt x="673" y="67"/>
                    <a:pt x="735" y="67"/>
                  </a:cubicBezTo>
                  <a:close/>
                  <a:moveTo>
                    <a:pt x="718" y="0"/>
                  </a:moveTo>
                  <a:cubicBezTo>
                    <a:pt x="522" y="0"/>
                    <a:pt x="330" y="86"/>
                    <a:pt x="201" y="247"/>
                  </a:cubicBezTo>
                  <a:cubicBezTo>
                    <a:pt x="137" y="327"/>
                    <a:pt x="88" y="408"/>
                    <a:pt x="69" y="488"/>
                  </a:cubicBezTo>
                  <a:lnTo>
                    <a:pt x="69" y="488"/>
                  </a:lnTo>
                  <a:cubicBezTo>
                    <a:pt x="24" y="489"/>
                    <a:pt x="1" y="491"/>
                    <a:pt x="1" y="498"/>
                  </a:cubicBezTo>
                  <a:cubicBezTo>
                    <a:pt x="21" y="500"/>
                    <a:pt x="42" y="503"/>
                    <a:pt x="63" y="506"/>
                  </a:cubicBezTo>
                  <a:lnTo>
                    <a:pt x="63" y="506"/>
                  </a:lnTo>
                  <a:cubicBezTo>
                    <a:pt x="51" y="537"/>
                    <a:pt x="51" y="567"/>
                    <a:pt x="51" y="598"/>
                  </a:cubicBezTo>
                  <a:cubicBezTo>
                    <a:pt x="64" y="567"/>
                    <a:pt x="77" y="538"/>
                    <a:pt x="90" y="510"/>
                  </a:cubicBezTo>
                  <a:lnTo>
                    <a:pt x="90" y="510"/>
                  </a:lnTo>
                  <a:cubicBezTo>
                    <a:pt x="147" y="516"/>
                    <a:pt x="205" y="521"/>
                    <a:pt x="262" y="521"/>
                  </a:cubicBezTo>
                  <a:cubicBezTo>
                    <a:pt x="298" y="521"/>
                    <a:pt x="334" y="519"/>
                    <a:pt x="368" y="514"/>
                  </a:cubicBezTo>
                  <a:cubicBezTo>
                    <a:pt x="502" y="498"/>
                    <a:pt x="635" y="464"/>
                    <a:pt x="769" y="431"/>
                  </a:cubicBezTo>
                  <a:cubicBezTo>
                    <a:pt x="853" y="414"/>
                    <a:pt x="919" y="381"/>
                    <a:pt x="1003" y="347"/>
                  </a:cubicBezTo>
                  <a:cubicBezTo>
                    <a:pt x="1053" y="314"/>
                    <a:pt x="1087" y="280"/>
                    <a:pt x="1103" y="230"/>
                  </a:cubicBezTo>
                  <a:cubicBezTo>
                    <a:pt x="1103" y="180"/>
                    <a:pt x="1087" y="113"/>
                    <a:pt x="1036" y="80"/>
                  </a:cubicBezTo>
                  <a:cubicBezTo>
                    <a:pt x="935" y="26"/>
                    <a:pt x="826" y="0"/>
                    <a:pt x="7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8" name="Google Shape;1057;p34"/>
            <p:cNvSpPr/>
            <p:nvPr/>
          </p:nvSpPr>
          <p:spPr>
            <a:xfrm>
              <a:off x="5629937" y="4587364"/>
              <a:ext cx="17692" cy="23589"/>
            </a:xfrm>
            <a:custGeom>
              <a:avLst/>
              <a:gdLst/>
              <a:ahLst/>
              <a:cxnLst/>
              <a:rect l="l" t="t" r="r" b="b"/>
              <a:pathLst>
                <a:path w="552" h="736" extrusionOk="0">
                  <a:moveTo>
                    <a:pt x="134" y="0"/>
                  </a:moveTo>
                  <a:cubicBezTo>
                    <a:pt x="50" y="17"/>
                    <a:pt x="0" y="100"/>
                    <a:pt x="17" y="184"/>
                  </a:cubicBezTo>
                  <a:cubicBezTo>
                    <a:pt x="17" y="234"/>
                    <a:pt x="34" y="301"/>
                    <a:pt x="67" y="351"/>
                  </a:cubicBezTo>
                  <a:cubicBezTo>
                    <a:pt x="117" y="435"/>
                    <a:pt x="167" y="501"/>
                    <a:pt x="234" y="568"/>
                  </a:cubicBezTo>
                  <a:cubicBezTo>
                    <a:pt x="301" y="635"/>
                    <a:pt x="368" y="702"/>
                    <a:pt x="451" y="735"/>
                  </a:cubicBezTo>
                  <a:cubicBezTo>
                    <a:pt x="451" y="719"/>
                    <a:pt x="368" y="668"/>
                    <a:pt x="284" y="535"/>
                  </a:cubicBezTo>
                  <a:cubicBezTo>
                    <a:pt x="217" y="468"/>
                    <a:pt x="167" y="401"/>
                    <a:pt x="134" y="318"/>
                  </a:cubicBezTo>
                  <a:cubicBezTo>
                    <a:pt x="84" y="234"/>
                    <a:pt x="50" y="84"/>
                    <a:pt x="151" y="84"/>
                  </a:cubicBezTo>
                  <a:cubicBezTo>
                    <a:pt x="157" y="82"/>
                    <a:pt x="163" y="82"/>
                    <a:pt x="170" y="82"/>
                  </a:cubicBezTo>
                  <a:cubicBezTo>
                    <a:pt x="249" y="82"/>
                    <a:pt x="338" y="172"/>
                    <a:pt x="385" y="234"/>
                  </a:cubicBezTo>
                  <a:cubicBezTo>
                    <a:pt x="435" y="318"/>
                    <a:pt x="468" y="401"/>
                    <a:pt x="485" y="485"/>
                  </a:cubicBezTo>
                  <a:cubicBezTo>
                    <a:pt x="485" y="568"/>
                    <a:pt x="485" y="652"/>
                    <a:pt x="485" y="735"/>
                  </a:cubicBezTo>
                  <a:cubicBezTo>
                    <a:pt x="535" y="668"/>
                    <a:pt x="552" y="568"/>
                    <a:pt x="535" y="485"/>
                  </a:cubicBezTo>
                  <a:cubicBezTo>
                    <a:pt x="518" y="384"/>
                    <a:pt x="485" y="284"/>
                    <a:pt x="435" y="201"/>
                  </a:cubicBezTo>
                  <a:cubicBezTo>
                    <a:pt x="385" y="100"/>
                    <a:pt x="268" y="17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9" name="Google Shape;1058;p34"/>
            <p:cNvSpPr/>
            <p:nvPr/>
          </p:nvSpPr>
          <p:spPr>
            <a:xfrm>
              <a:off x="5444656" y="4591242"/>
              <a:ext cx="64805" cy="55575"/>
            </a:xfrm>
            <a:custGeom>
              <a:avLst/>
              <a:gdLst/>
              <a:ahLst/>
              <a:cxnLst/>
              <a:rect l="l" t="t" r="r" b="b"/>
              <a:pathLst>
                <a:path w="2022" h="1734" extrusionOk="0">
                  <a:moveTo>
                    <a:pt x="276" y="0"/>
                  </a:moveTo>
                  <a:cubicBezTo>
                    <a:pt x="221" y="0"/>
                    <a:pt x="167" y="4"/>
                    <a:pt x="117" y="13"/>
                  </a:cubicBezTo>
                  <a:cubicBezTo>
                    <a:pt x="67" y="13"/>
                    <a:pt x="33" y="29"/>
                    <a:pt x="0" y="29"/>
                  </a:cubicBezTo>
                  <a:cubicBezTo>
                    <a:pt x="0" y="46"/>
                    <a:pt x="167" y="29"/>
                    <a:pt x="418" y="63"/>
                  </a:cubicBezTo>
                  <a:cubicBezTo>
                    <a:pt x="1120" y="163"/>
                    <a:pt x="1704" y="648"/>
                    <a:pt x="1905" y="1316"/>
                  </a:cubicBezTo>
                  <a:cubicBezTo>
                    <a:pt x="1988" y="1567"/>
                    <a:pt x="1988" y="1734"/>
                    <a:pt x="2005" y="1734"/>
                  </a:cubicBezTo>
                  <a:cubicBezTo>
                    <a:pt x="2005" y="1700"/>
                    <a:pt x="2022" y="1667"/>
                    <a:pt x="2005" y="1617"/>
                  </a:cubicBezTo>
                  <a:cubicBezTo>
                    <a:pt x="2005" y="1517"/>
                    <a:pt x="1988" y="1416"/>
                    <a:pt x="1955" y="1299"/>
                  </a:cubicBezTo>
                  <a:cubicBezTo>
                    <a:pt x="1771" y="598"/>
                    <a:pt x="1153" y="96"/>
                    <a:pt x="434" y="13"/>
                  </a:cubicBezTo>
                  <a:cubicBezTo>
                    <a:pt x="384" y="4"/>
                    <a:pt x="330" y="0"/>
                    <a:pt x="2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0" name="Google Shape;1059;p34"/>
            <p:cNvSpPr/>
            <p:nvPr/>
          </p:nvSpPr>
          <p:spPr>
            <a:xfrm>
              <a:off x="5462316" y="4515604"/>
              <a:ext cx="4327" cy="76600"/>
            </a:xfrm>
            <a:custGeom>
              <a:avLst/>
              <a:gdLst/>
              <a:ahLst/>
              <a:cxnLst/>
              <a:rect l="l" t="t" r="r" b="b"/>
              <a:pathLst>
                <a:path w="135" h="2390" extrusionOk="0">
                  <a:moveTo>
                    <a:pt x="117" y="0"/>
                  </a:moveTo>
                  <a:lnTo>
                    <a:pt x="117" y="0"/>
                  </a:lnTo>
                  <a:cubicBezTo>
                    <a:pt x="34" y="785"/>
                    <a:pt x="0" y="1587"/>
                    <a:pt x="17" y="2389"/>
                  </a:cubicBezTo>
                  <a:cubicBezTo>
                    <a:pt x="101" y="1587"/>
                    <a:pt x="134" y="802"/>
                    <a:pt x="1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1" name="Google Shape;1060;p34"/>
            <p:cNvSpPr/>
            <p:nvPr/>
          </p:nvSpPr>
          <p:spPr>
            <a:xfrm>
              <a:off x="5532986" y="4630568"/>
              <a:ext cx="54132" cy="3814"/>
            </a:xfrm>
            <a:custGeom>
              <a:avLst/>
              <a:gdLst/>
              <a:ahLst/>
              <a:cxnLst/>
              <a:rect l="l" t="t" r="r" b="b"/>
              <a:pathLst>
                <a:path w="1689" h="119" extrusionOk="0">
                  <a:moveTo>
                    <a:pt x="41" y="1"/>
                  </a:moveTo>
                  <a:cubicBezTo>
                    <a:pt x="15" y="1"/>
                    <a:pt x="1" y="2"/>
                    <a:pt x="1" y="5"/>
                  </a:cubicBezTo>
                  <a:cubicBezTo>
                    <a:pt x="344" y="78"/>
                    <a:pt x="700" y="119"/>
                    <a:pt x="1053" y="119"/>
                  </a:cubicBezTo>
                  <a:cubicBezTo>
                    <a:pt x="1267" y="119"/>
                    <a:pt x="1480" y="104"/>
                    <a:pt x="1689" y="72"/>
                  </a:cubicBezTo>
                  <a:cubicBezTo>
                    <a:pt x="1689" y="56"/>
                    <a:pt x="1321" y="56"/>
                    <a:pt x="853" y="39"/>
                  </a:cubicBezTo>
                  <a:cubicBezTo>
                    <a:pt x="475" y="25"/>
                    <a:pt x="151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2" name="Google Shape;1061;p34"/>
            <p:cNvSpPr/>
            <p:nvPr/>
          </p:nvSpPr>
          <p:spPr>
            <a:xfrm>
              <a:off x="5496064" y="4629542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5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50" y="71"/>
                    <a:pt x="84" y="171"/>
                  </a:cubicBezTo>
                  <a:cubicBezTo>
                    <a:pt x="117" y="255"/>
                    <a:pt x="134" y="338"/>
                    <a:pt x="150" y="338"/>
                  </a:cubicBezTo>
                  <a:cubicBezTo>
                    <a:pt x="184" y="322"/>
                    <a:pt x="184" y="238"/>
                    <a:pt x="150" y="138"/>
                  </a:cubicBezTo>
                  <a:cubicBezTo>
                    <a:pt x="107" y="50"/>
                    <a:pt x="50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3" name="Google Shape;1062;p34"/>
            <p:cNvSpPr/>
            <p:nvPr/>
          </p:nvSpPr>
          <p:spPr>
            <a:xfrm>
              <a:off x="5483212" y="4611850"/>
              <a:ext cx="7500" cy="7275"/>
            </a:xfrm>
            <a:custGeom>
              <a:avLst/>
              <a:gdLst/>
              <a:ahLst/>
              <a:cxnLst/>
              <a:rect l="l" t="t" r="r" b="b"/>
              <a:pathLst>
                <a:path w="234" h="227" extrusionOk="0">
                  <a:moveTo>
                    <a:pt x="13" y="0"/>
                  </a:moveTo>
                  <a:cubicBezTo>
                    <a:pt x="7" y="0"/>
                    <a:pt x="3" y="2"/>
                    <a:pt x="0" y="5"/>
                  </a:cubicBezTo>
                  <a:cubicBezTo>
                    <a:pt x="0" y="21"/>
                    <a:pt x="33" y="72"/>
                    <a:pt x="84" y="138"/>
                  </a:cubicBezTo>
                  <a:cubicBezTo>
                    <a:pt x="139" y="194"/>
                    <a:pt x="183" y="226"/>
                    <a:pt x="206" y="226"/>
                  </a:cubicBezTo>
                  <a:cubicBezTo>
                    <a:pt x="211" y="226"/>
                    <a:pt x="214" y="225"/>
                    <a:pt x="217" y="222"/>
                  </a:cubicBezTo>
                  <a:cubicBezTo>
                    <a:pt x="234" y="222"/>
                    <a:pt x="201" y="155"/>
                    <a:pt x="134" y="88"/>
                  </a:cubicBezTo>
                  <a:cubicBezTo>
                    <a:pt x="92" y="33"/>
                    <a:pt x="39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4" name="Google Shape;1063;p34"/>
            <p:cNvSpPr/>
            <p:nvPr/>
          </p:nvSpPr>
          <p:spPr>
            <a:xfrm>
              <a:off x="5463918" y="4602428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0"/>
                  </a:moveTo>
                  <a:cubicBezTo>
                    <a:pt x="40" y="0"/>
                    <a:pt x="1" y="20"/>
                    <a:pt x="1" y="31"/>
                  </a:cubicBezTo>
                  <a:cubicBezTo>
                    <a:pt x="1" y="48"/>
                    <a:pt x="84" y="48"/>
                    <a:pt x="168" y="81"/>
                  </a:cubicBezTo>
                  <a:cubicBezTo>
                    <a:pt x="240" y="110"/>
                    <a:pt x="299" y="152"/>
                    <a:pt x="325" y="152"/>
                  </a:cubicBezTo>
                  <a:cubicBezTo>
                    <a:pt x="329" y="152"/>
                    <a:pt x="332" y="151"/>
                    <a:pt x="335" y="148"/>
                  </a:cubicBezTo>
                  <a:cubicBezTo>
                    <a:pt x="351" y="148"/>
                    <a:pt x="301" y="65"/>
                    <a:pt x="201" y="15"/>
                  </a:cubicBezTo>
                  <a:cubicBezTo>
                    <a:pt x="165" y="4"/>
                    <a:pt x="132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5" name="Google Shape;1064;p34"/>
            <p:cNvSpPr/>
            <p:nvPr/>
          </p:nvSpPr>
          <p:spPr>
            <a:xfrm>
              <a:off x="5450009" y="4598902"/>
              <a:ext cx="5897" cy="3333"/>
            </a:xfrm>
            <a:custGeom>
              <a:avLst/>
              <a:gdLst/>
              <a:ahLst/>
              <a:cxnLst/>
              <a:rect l="l" t="t" r="r" b="b"/>
              <a:pathLst>
                <a:path w="184" h="104" extrusionOk="0">
                  <a:moveTo>
                    <a:pt x="19" y="1"/>
                  </a:moveTo>
                  <a:cubicBezTo>
                    <a:pt x="11" y="1"/>
                    <a:pt x="5" y="3"/>
                    <a:pt x="0" y="8"/>
                  </a:cubicBezTo>
                  <a:cubicBezTo>
                    <a:pt x="0" y="41"/>
                    <a:pt x="34" y="58"/>
                    <a:pt x="84" y="91"/>
                  </a:cubicBezTo>
                  <a:cubicBezTo>
                    <a:pt x="109" y="100"/>
                    <a:pt x="130" y="104"/>
                    <a:pt x="146" y="104"/>
                  </a:cubicBezTo>
                  <a:cubicBezTo>
                    <a:pt x="163" y="104"/>
                    <a:pt x="176" y="100"/>
                    <a:pt x="184" y="91"/>
                  </a:cubicBezTo>
                  <a:cubicBezTo>
                    <a:pt x="184" y="75"/>
                    <a:pt x="151" y="41"/>
                    <a:pt x="100" y="24"/>
                  </a:cubicBezTo>
                  <a:cubicBezTo>
                    <a:pt x="65" y="13"/>
                    <a:pt x="38" y="1"/>
                    <a:pt x="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6" name="Google Shape;1065;p34"/>
            <p:cNvSpPr/>
            <p:nvPr/>
          </p:nvSpPr>
          <p:spPr>
            <a:xfrm>
              <a:off x="5444111" y="4567525"/>
              <a:ext cx="186916" cy="22531"/>
            </a:xfrm>
            <a:custGeom>
              <a:avLst/>
              <a:gdLst/>
              <a:ahLst/>
              <a:cxnLst/>
              <a:rect l="l" t="t" r="r" b="b"/>
              <a:pathLst>
                <a:path w="5832" h="703" extrusionOk="0">
                  <a:moveTo>
                    <a:pt x="5832" y="1"/>
                  </a:moveTo>
                  <a:lnTo>
                    <a:pt x="0" y="252"/>
                  </a:lnTo>
                  <a:lnTo>
                    <a:pt x="34" y="619"/>
                  </a:lnTo>
                  <a:lnTo>
                    <a:pt x="5815" y="703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7" name="Google Shape;1066;p34"/>
            <p:cNvSpPr/>
            <p:nvPr/>
          </p:nvSpPr>
          <p:spPr>
            <a:xfrm>
              <a:off x="5735959" y="4522559"/>
              <a:ext cx="344890" cy="152526"/>
            </a:xfrm>
            <a:custGeom>
              <a:avLst/>
              <a:gdLst/>
              <a:ahLst/>
              <a:cxnLst/>
              <a:rect l="l" t="t" r="r" b="b"/>
              <a:pathLst>
                <a:path w="10761" h="4759" extrusionOk="0">
                  <a:moveTo>
                    <a:pt x="34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407" y="4617"/>
                    <a:pt x="4606" y="4759"/>
                    <a:pt x="6974" y="4759"/>
                  </a:cubicBezTo>
                  <a:cubicBezTo>
                    <a:pt x="8204" y="4759"/>
                    <a:pt x="9209" y="4720"/>
                    <a:pt x="9575" y="4612"/>
                  </a:cubicBezTo>
                  <a:cubicBezTo>
                    <a:pt x="10761" y="4244"/>
                    <a:pt x="5849" y="3125"/>
                    <a:pt x="5849" y="3125"/>
                  </a:cubicBezTo>
                  <a:lnTo>
                    <a:pt x="5832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8" name="Google Shape;1067;p34"/>
            <p:cNvSpPr/>
            <p:nvPr/>
          </p:nvSpPr>
          <p:spPr>
            <a:xfrm>
              <a:off x="5735959" y="4643035"/>
              <a:ext cx="319731" cy="31569"/>
            </a:xfrm>
            <a:custGeom>
              <a:avLst/>
              <a:gdLst/>
              <a:ahLst/>
              <a:cxnLst/>
              <a:rect l="l" t="t" r="r" b="b"/>
              <a:pathLst>
                <a:path w="9976" h="985" extrusionOk="0">
                  <a:moveTo>
                    <a:pt x="8255" y="1"/>
                  </a:moveTo>
                  <a:cubicBezTo>
                    <a:pt x="7904" y="17"/>
                    <a:pt x="7737" y="736"/>
                    <a:pt x="7737" y="736"/>
                  </a:cubicBezTo>
                  <a:lnTo>
                    <a:pt x="17" y="636"/>
                  </a:lnTo>
                  <a:lnTo>
                    <a:pt x="1" y="769"/>
                  </a:lnTo>
                  <a:cubicBezTo>
                    <a:pt x="1529" y="909"/>
                    <a:pt x="4066" y="985"/>
                    <a:pt x="6170" y="985"/>
                  </a:cubicBezTo>
                  <a:cubicBezTo>
                    <a:pt x="8093" y="985"/>
                    <a:pt x="9655" y="922"/>
                    <a:pt x="9758" y="786"/>
                  </a:cubicBezTo>
                  <a:cubicBezTo>
                    <a:pt x="9976" y="502"/>
                    <a:pt x="8255" y="1"/>
                    <a:pt x="8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9" name="Google Shape;1068;p34"/>
            <p:cNvSpPr/>
            <p:nvPr/>
          </p:nvSpPr>
          <p:spPr>
            <a:xfrm>
              <a:off x="5733267" y="4663387"/>
              <a:ext cx="315468" cy="5384"/>
            </a:xfrm>
            <a:custGeom>
              <a:avLst/>
              <a:gdLst/>
              <a:ahLst/>
              <a:cxnLst/>
              <a:rect l="l" t="t" r="r" b="b"/>
              <a:pathLst>
                <a:path w="9843" h="168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lnTo>
                    <a:pt x="385" y="34"/>
                  </a:lnTo>
                  <a:lnTo>
                    <a:pt x="1438" y="84"/>
                  </a:lnTo>
                  <a:cubicBezTo>
                    <a:pt x="2323" y="118"/>
                    <a:pt x="3560" y="151"/>
                    <a:pt x="4913" y="168"/>
                  </a:cubicBezTo>
                  <a:cubicBezTo>
                    <a:pt x="6283" y="168"/>
                    <a:pt x="7503" y="151"/>
                    <a:pt x="8405" y="118"/>
                  </a:cubicBezTo>
                  <a:lnTo>
                    <a:pt x="9458" y="84"/>
                  </a:lnTo>
                  <a:lnTo>
                    <a:pt x="9742" y="68"/>
                  </a:lnTo>
                  <a:cubicBezTo>
                    <a:pt x="9775" y="68"/>
                    <a:pt x="9809" y="68"/>
                    <a:pt x="9842" y="51"/>
                  </a:cubicBezTo>
                  <a:lnTo>
                    <a:pt x="9458" y="51"/>
                  </a:lnTo>
                  <a:lnTo>
                    <a:pt x="8405" y="68"/>
                  </a:lnTo>
                  <a:cubicBezTo>
                    <a:pt x="7767" y="79"/>
                    <a:pt x="6971" y="91"/>
                    <a:pt x="6074" y="91"/>
                  </a:cubicBezTo>
                  <a:cubicBezTo>
                    <a:pt x="5703" y="91"/>
                    <a:pt x="5315" y="89"/>
                    <a:pt x="4913" y="84"/>
                  </a:cubicBezTo>
                  <a:cubicBezTo>
                    <a:pt x="3560" y="84"/>
                    <a:pt x="2340" y="51"/>
                    <a:pt x="1438" y="34"/>
                  </a:cubicBezTo>
                  <a:cubicBezTo>
                    <a:pt x="1020" y="17"/>
                    <a:pt x="669" y="17"/>
                    <a:pt x="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0" name="Google Shape;1069;p34"/>
            <p:cNvSpPr/>
            <p:nvPr/>
          </p:nvSpPr>
          <p:spPr>
            <a:xfrm>
              <a:off x="5982840" y="4640888"/>
              <a:ext cx="18749" cy="28973"/>
            </a:xfrm>
            <a:custGeom>
              <a:avLst/>
              <a:gdLst/>
              <a:ahLst/>
              <a:cxnLst/>
              <a:rect l="l" t="t" r="r" b="b"/>
              <a:pathLst>
                <a:path w="585" h="904" extrusionOk="0">
                  <a:moveTo>
                    <a:pt x="585" y="1"/>
                  </a:moveTo>
                  <a:lnTo>
                    <a:pt x="585" y="1"/>
                  </a:lnTo>
                  <a:cubicBezTo>
                    <a:pt x="234" y="151"/>
                    <a:pt x="0" y="519"/>
                    <a:pt x="34" y="903"/>
                  </a:cubicBezTo>
                  <a:cubicBezTo>
                    <a:pt x="100" y="536"/>
                    <a:pt x="301" y="218"/>
                    <a:pt x="5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1" name="Google Shape;1070;p34"/>
            <p:cNvSpPr/>
            <p:nvPr/>
          </p:nvSpPr>
          <p:spPr>
            <a:xfrm>
              <a:off x="5928195" y="4626369"/>
              <a:ext cx="11282" cy="15160"/>
            </a:xfrm>
            <a:custGeom>
              <a:avLst/>
              <a:gdLst/>
              <a:ahLst/>
              <a:cxnLst/>
              <a:rect l="l" t="t" r="r" b="b"/>
              <a:pathLst>
                <a:path w="352" h="473" extrusionOk="0">
                  <a:moveTo>
                    <a:pt x="330" y="1"/>
                  </a:moveTo>
                  <a:cubicBezTo>
                    <a:pt x="306" y="1"/>
                    <a:pt x="229" y="96"/>
                    <a:pt x="151" y="220"/>
                  </a:cubicBezTo>
                  <a:cubicBezTo>
                    <a:pt x="68" y="354"/>
                    <a:pt x="1" y="471"/>
                    <a:pt x="18" y="471"/>
                  </a:cubicBezTo>
                  <a:cubicBezTo>
                    <a:pt x="19" y="472"/>
                    <a:pt x="20" y="472"/>
                    <a:pt x="22" y="472"/>
                  </a:cubicBezTo>
                  <a:cubicBezTo>
                    <a:pt x="47" y="472"/>
                    <a:pt x="124" y="377"/>
                    <a:pt x="201" y="253"/>
                  </a:cubicBezTo>
                  <a:cubicBezTo>
                    <a:pt x="285" y="120"/>
                    <a:pt x="352" y="3"/>
                    <a:pt x="335" y="3"/>
                  </a:cubicBezTo>
                  <a:cubicBezTo>
                    <a:pt x="334" y="2"/>
                    <a:pt x="332" y="1"/>
                    <a:pt x="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2" name="Google Shape;1071;p34"/>
            <p:cNvSpPr/>
            <p:nvPr/>
          </p:nvSpPr>
          <p:spPr>
            <a:xfrm>
              <a:off x="5913740" y="4623132"/>
              <a:ext cx="12371" cy="10416"/>
            </a:xfrm>
            <a:custGeom>
              <a:avLst/>
              <a:gdLst/>
              <a:ahLst/>
              <a:cxnLst/>
              <a:rect l="l" t="t" r="r" b="b"/>
              <a:pathLst>
                <a:path w="386" h="325" extrusionOk="0">
                  <a:moveTo>
                    <a:pt x="361" y="1"/>
                  </a:moveTo>
                  <a:cubicBezTo>
                    <a:pt x="334" y="1"/>
                    <a:pt x="258" y="62"/>
                    <a:pt x="168" y="137"/>
                  </a:cubicBezTo>
                  <a:cubicBezTo>
                    <a:pt x="68" y="221"/>
                    <a:pt x="1" y="321"/>
                    <a:pt x="1" y="321"/>
                  </a:cubicBezTo>
                  <a:cubicBezTo>
                    <a:pt x="3" y="323"/>
                    <a:pt x="6" y="324"/>
                    <a:pt x="11" y="324"/>
                  </a:cubicBezTo>
                  <a:cubicBezTo>
                    <a:pt x="43" y="324"/>
                    <a:pt x="130" y="275"/>
                    <a:pt x="218" y="187"/>
                  </a:cubicBezTo>
                  <a:cubicBezTo>
                    <a:pt x="318" y="104"/>
                    <a:pt x="385" y="20"/>
                    <a:pt x="368" y="4"/>
                  </a:cubicBezTo>
                  <a:cubicBezTo>
                    <a:pt x="367" y="2"/>
                    <a:pt x="364" y="1"/>
                    <a:pt x="3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3" name="Google Shape;1072;p34"/>
            <p:cNvSpPr/>
            <p:nvPr/>
          </p:nvSpPr>
          <p:spPr>
            <a:xfrm>
              <a:off x="5904638" y="4615055"/>
              <a:ext cx="19326" cy="2436"/>
            </a:xfrm>
            <a:custGeom>
              <a:avLst/>
              <a:gdLst/>
              <a:ahLst/>
              <a:cxnLst/>
              <a:rect l="l" t="t" r="r" b="b"/>
              <a:pathLst>
                <a:path w="603" h="76" extrusionOk="0">
                  <a:moveTo>
                    <a:pt x="301" y="1"/>
                  </a:moveTo>
                  <a:cubicBezTo>
                    <a:pt x="201" y="1"/>
                    <a:pt x="101" y="13"/>
                    <a:pt x="1" y="38"/>
                  </a:cubicBezTo>
                  <a:cubicBezTo>
                    <a:pt x="101" y="63"/>
                    <a:pt x="201" y="76"/>
                    <a:pt x="301" y="76"/>
                  </a:cubicBezTo>
                  <a:cubicBezTo>
                    <a:pt x="402" y="76"/>
                    <a:pt x="502" y="63"/>
                    <a:pt x="602" y="38"/>
                  </a:cubicBezTo>
                  <a:cubicBezTo>
                    <a:pt x="502" y="13"/>
                    <a:pt x="402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4" name="Google Shape;1073;p34"/>
            <p:cNvSpPr/>
            <p:nvPr/>
          </p:nvSpPr>
          <p:spPr>
            <a:xfrm>
              <a:off x="5901433" y="4603421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0" y="0"/>
                  </a:moveTo>
                  <a:cubicBezTo>
                    <a:pt x="124" y="72"/>
                    <a:pt x="266" y="106"/>
                    <a:pt x="412" y="106"/>
                  </a:cubicBezTo>
                  <a:cubicBezTo>
                    <a:pt x="503" y="106"/>
                    <a:pt x="595" y="93"/>
                    <a:pt x="686" y="67"/>
                  </a:cubicBezTo>
                  <a:cubicBezTo>
                    <a:pt x="569" y="50"/>
                    <a:pt x="452" y="34"/>
                    <a:pt x="335" y="34"/>
                  </a:cubicBezTo>
                  <a:cubicBezTo>
                    <a:pt x="218" y="17"/>
                    <a:pt x="11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5" name="Google Shape;1074;p34"/>
            <p:cNvSpPr/>
            <p:nvPr/>
          </p:nvSpPr>
          <p:spPr>
            <a:xfrm>
              <a:off x="5935182" y="4609062"/>
              <a:ext cx="35351" cy="19550"/>
            </a:xfrm>
            <a:custGeom>
              <a:avLst/>
              <a:gdLst/>
              <a:ahLst/>
              <a:cxnLst/>
              <a:rect l="l" t="t" r="r" b="b"/>
              <a:pathLst>
                <a:path w="1103" h="610" extrusionOk="0">
                  <a:moveTo>
                    <a:pt x="729" y="63"/>
                  </a:moveTo>
                  <a:cubicBezTo>
                    <a:pt x="821" y="63"/>
                    <a:pt x="912" y="85"/>
                    <a:pt x="1003" y="125"/>
                  </a:cubicBezTo>
                  <a:cubicBezTo>
                    <a:pt x="1053" y="175"/>
                    <a:pt x="1036" y="242"/>
                    <a:pt x="969" y="275"/>
                  </a:cubicBezTo>
                  <a:cubicBezTo>
                    <a:pt x="902" y="309"/>
                    <a:pt x="819" y="342"/>
                    <a:pt x="752" y="359"/>
                  </a:cubicBezTo>
                  <a:cubicBezTo>
                    <a:pt x="635" y="409"/>
                    <a:pt x="501" y="443"/>
                    <a:pt x="368" y="459"/>
                  </a:cubicBezTo>
                  <a:cubicBezTo>
                    <a:pt x="262" y="484"/>
                    <a:pt x="171" y="492"/>
                    <a:pt x="107" y="497"/>
                  </a:cubicBezTo>
                  <a:lnTo>
                    <a:pt x="107" y="497"/>
                  </a:lnTo>
                  <a:cubicBezTo>
                    <a:pt x="138" y="425"/>
                    <a:pt x="179" y="359"/>
                    <a:pt x="234" y="292"/>
                  </a:cubicBezTo>
                  <a:cubicBezTo>
                    <a:pt x="318" y="192"/>
                    <a:pt x="435" y="125"/>
                    <a:pt x="551" y="92"/>
                  </a:cubicBezTo>
                  <a:cubicBezTo>
                    <a:pt x="611" y="72"/>
                    <a:pt x="670" y="63"/>
                    <a:pt x="729" y="63"/>
                  </a:cubicBezTo>
                  <a:close/>
                  <a:moveTo>
                    <a:pt x="730" y="0"/>
                  </a:moveTo>
                  <a:cubicBezTo>
                    <a:pt x="525" y="0"/>
                    <a:pt x="322" y="93"/>
                    <a:pt x="201" y="259"/>
                  </a:cubicBezTo>
                  <a:cubicBezTo>
                    <a:pt x="137" y="339"/>
                    <a:pt x="103" y="419"/>
                    <a:pt x="71" y="499"/>
                  </a:cubicBezTo>
                  <a:lnTo>
                    <a:pt x="71" y="499"/>
                  </a:lnTo>
                  <a:cubicBezTo>
                    <a:pt x="26" y="501"/>
                    <a:pt x="0" y="502"/>
                    <a:pt x="0" y="509"/>
                  </a:cubicBezTo>
                  <a:cubicBezTo>
                    <a:pt x="23" y="512"/>
                    <a:pt x="45" y="515"/>
                    <a:pt x="67" y="516"/>
                  </a:cubicBezTo>
                  <a:lnTo>
                    <a:pt x="67" y="516"/>
                  </a:lnTo>
                  <a:cubicBezTo>
                    <a:pt x="65" y="548"/>
                    <a:pt x="51" y="579"/>
                    <a:pt x="67" y="610"/>
                  </a:cubicBezTo>
                  <a:cubicBezTo>
                    <a:pt x="76" y="578"/>
                    <a:pt x="86" y="548"/>
                    <a:pt x="98" y="519"/>
                  </a:cubicBezTo>
                  <a:lnTo>
                    <a:pt x="98" y="519"/>
                  </a:lnTo>
                  <a:cubicBezTo>
                    <a:pt x="130" y="521"/>
                    <a:pt x="161" y="522"/>
                    <a:pt x="192" y="522"/>
                  </a:cubicBezTo>
                  <a:cubicBezTo>
                    <a:pt x="255" y="522"/>
                    <a:pt x="318" y="518"/>
                    <a:pt x="384" y="509"/>
                  </a:cubicBezTo>
                  <a:cubicBezTo>
                    <a:pt x="518" y="493"/>
                    <a:pt x="652" y="459"/>
                    <a:pt x="769" y="426"/>
                  </a:cubicBezTo>
                  <a:cubicBezTo>
                    <a:pt x="852" y="409"/>
                    <a:pt x="936" y="376"/>
                    <a:pt x="1003" y="326"/>
                  </a:cubicBezTo>
                  <a:cubicBezTo>
                    <a:pt x="1053" y="309"/>
                    <a:pt x="1086" y="259"/>
                    <a:pt x="1103" y="225"/>
                  </a:cubicBezTo>
                  <a:cubicBezTo>
                    <a:pt x="1103" y="159"/>
                    <a:pt x="1086" y="108"/>
                    <a:pt x="1036" y="75"/>
                  </a:cubicBezTo>
                  <a:cubicBezTo>
                    <a:pt x="940" y="24"/>
                    <a:pt x="835" y="0"/>
                    <a:pt x="7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6" name="Google Shape;1075;p34"/>
            <p:cNvSpPr/>
            <p:nvPr/>
          </p:nvSpPr>
          <p:spPr>
            <a:xfrm>
              <a:off x="5922329" y="4602876"/>
              <a:ext cx="18236" cy="23076"/>
            </a:xfrm>
            <a:custGeom>
              <a:avLst/>
              <a:gdLst/>
              <a:ahLst/>
              <a:cxnLst/>
              <a:rect l="l" t="t" r="r" b="b"/>
              <a:pathLst>
                <a:path w="569" h="720" extrusionOk="0">
                  <a:moveTo>
                    <a:pt x="134" y="1"/>
                  </a:moveTo>
                  <a:cubicBezTo>
                    <a:pt x="50" y="17"/>
                    <a:pt x="0" y="101"/>
                    <a:pt x="17" y="168"/>
                  </a:cubicBezTo>
                  <a:cubicBezTo>
                    <a:pt x="34" y="235"/>
                    <a:pt x="50" y="285"/>
                    <a:pt x="84" y="335"/>
                  </a:cubicBezTo>
                  <a:cubicBezTo>
                    <a:pt x="134" y="418"/>
                    <a:pt x="184" y="502"/>
                    <a:pt x="251" y="569"/>
                  </a:cubicBezTo>
                  <a:cubicBezTo>
                    <a:pt x="318" y="636"/>
                    <a:pt x="384" y="686"/>
                    <a:pt x="468" y="719"/>
                  </a:cubicBezTo>
                  <a:cubicBezTo>
                    <a:pt x="485" y="702"/>
                    <a:pt x="401" y="652"/>
                    <a:pt x="301" y="535"/>
                  </a:cubicBezTo>
                  <a:cubicBezTo>
                    <a:pt x="234" y="468"/>
                    <a:pt x="184" y="385"/>
                    <a:pt x="134" y="301"/>
                  </a:cubicBezTo>
                  <a:cubicBezTo>
                    <a:pt x="84" y="235"/>
                    <a:pt x="50" y="84"/>
                    <a:pt x="150" y="67"/>
                  </a:cubicBezTo>
                  <a:cubicBezTo>
                    <a:pt x="234" y="67"/>
                    <a:pt x="334" y="151"/>
                    <a:pt x="384" y="235"/>
                  </a:cubicBezTo>
                  <a:cubicBezTo>
                    <a:pt x="451" y="301"/>
                    <a:pt x="485" y="385"/>
                    <a:pt x="501" y="468"/>
                  </a:cubicBezTo>
                  <a:cubicBezTo>
                    <a:pt x="501" y="552"/>
                    <a:pt x="501" y="636"/>
                    <a:pt x="501" y="719"/>
                  </a:cubicBezTo>
                  <a:cubicBezTo>
                    <a:pt x="551" y="652"/>
                    <a:pt x="568" y="552"/>
                    <a:pt x="551" y="468"/>
                  </a:cubicBezTo>
                  <a:cubicBezTo>
                    <a:pt x="535" y="368"/>
                    <a:pt x="501" y="268"/>
                    <a:pt x="451" y="184"/>
                  </a:cubicBezTo>
                  <a:cubicBezTo>
                    <a:pt x="384" y="8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7" name="Google Shape;1076;p34"/>
            <p:cNvSpPr/>
            <p:nvPr/>
          </p:nvSpPr>
          <p:spPr>
            <a:xfrm>
              <a:off x="5737016" y="4611434"/>
              <a:ext cx="66440" cy="54132"/>
            </a:xfrm>
            <a:custGeom>
              <a:avLst/>
              <a:gdLst/>
              <a:ahLst/>
              <a:cxnLst/>
              <a:rect l="l" t="t" r="r" b="b"/>
              <a:pathLst>
                <a:path w="2073" h="1689" extrusionOk="0">
                  <a:moveTo>
                    <a:pt x="435" y="1"/>
                  </a:moveTo>
                  <a:cubicBezTo>
                    <a:pt x="335" y="1"/>
                    <a:pt x="235" y="1"/>
                    <a:pt x="118" y="18"/>
                  </a:cubicBezTo>
                  <a:cubicBezTo>
                    <a:pt x="84" y="18"/>
                    <a:pt x="51" y="18"/>
                    <a:pt x="1" y="34"/>
                  </a:cubicBezTo>
                  <a:lnTo>
                    <a:pt x="18" y="34"/>
                  </a:lnTo>
                  <a:cubicBezTo>
                    <a:pt x="18" y="38"/>
                    <a:pt x="25" y="39"/>
                    <a:pt x="40" y="39"/>
                  </a:cubicBezTo>
                  <a:cubicBezTo>
                    <a:pt x="67" y="39"/>
                    <a:pt x="117" y="36"/>
                    <a:pt x="189" y="36"/>
                  </a:cubicBezTo>
                  <a:cubicBezTo>
                    <a:pt x="254" y="36"/>
                    <a:pt x="337" y="39"/>
                    <a:pt x="435" y="51"/>
                  </a:cubicBezTo>
                  <a:cubicBezTo>
                    <a:pt x="1137" y="135"/>
                    <a:pt x="1722" y="602"/>
                    <a:pt x="1956" y="1271"/>
                  </a:cubicBezTo>
                  <a:cubicBezTo>
                    <a:pt x="2039" y="1521"/>
                    <a:pt x="2039" y="1689"/>
                    <a:pt x="2056" y="1689"/>
                  </a:cubicBezTo>
                  <a:cubicBezTo>
                    <a:pt x="2073" y="1655"/>
                    <a:pt x="2073" y="1605"/>
                    <a:pt x="2056" y="1572"/>
                  </a:cubicBezTo>
                  <a:cubicBezTo>
                    <a:pt x="2056" y="1471"/>
                    <a:pt x="2023" y="1354"/>
                    <a:pt x="2006" y="1254"/>
                  </a:cubicBezTo>
                  <a:cubicBezTo>
                    <a:pt x="1789" y="552"/>
                    <a:pt x="1171" y="68"/>
                    <a:pt x="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8" name="Google Shape;1077;p34"/>
            <p:cNvSpPr/>
            <p:nvPr/>
          </p:nvSpPr>
          <p:spPr>
            <a:xfrm>
              <a:off x="5754708" y="4535411"/>
              <a:ext cx="3237" cy="76600"/>
            </a:xfrm>
            <a:custGeom>
              <a:avLst/>
              <a:gdLst/>
              <a:ahLst/>
              <a:cxnLst/>
              <a:rect l="l" t="t" r="r" b="b"/>
              <a:pathLst>
                <a:path w="101" h="2390" extrusionOk="0">
                  <a:moveTo>
                    <a:pt x="67" y="0"/>
                  </a:moveTo>
                  <a:lnTo>
                    <a:pt x="67" y="0"/>
                  </a:lnTo>
                  <a:cubicBezTo>
                    <a:pt x="17" y="786"/>
                    <a:pt x="0" y="1588"/>
                    <a:pt x="34" y="2390"/>
                  </a:cubicBezTo>
                  <a:cubicBezTo>
                    <a:pt x="84" y="1588"/>
                    <a:pt x="101" y="802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9" name="Google Shape;1078;p34"/>
            <p:cNvSpPr/>
            <p:nvPr/>
          </p:nvSpPr>
          <p:spPr>
            <a:xfrm>
              <a:off x="5826981" y="4648259"/>
              <a:ext cx="54132" cy="3397"/>
            </a:xfrm>
            <a:custGeom>
              <a:avLst/>
              <a:gdLst/>
              <a:ahLst/>
              <a:cxnLst/>
              <a:rect l="l" t="t" r="r" b="b"/>
              <a:pathLst>
                <a:path w="1689" h="106" extrusionOk="0">
                  <a:moveTo>
                    <a:pt x="43" y="0"/>
                  </a:moveTo>
                  <a:cubicBezTo>
                    <a:pt x="16" y="0"/>
                    <a:pt x="1" y="2"/>
                    <a:pt x="1" y="5"/>
                  </a:cubicBezTo>
                  <a:cubicBezTo>
                    <a:pt x="268" y="72"/>
                    <a:pt x="552" y="105"/>
                    <a:pt x="836" y="105"/>
                  </a:cubicBezTo>
                  <a:cubicBezTo>
                    <a:pt x="1120" y="105"/>
                    <a:pt x="1405" y="88"/>
                    <a:pt x="1689" y="38"/>
                  </a:cubicBezTo>
                  <a:cubicBezTo>
                    <a:pt x="1689" y="26"/>
                    <a:pt x="1636" y="23"/>
                    <a:pt x="1546" y="23"/>
                  </a:cubicBezTo>
                  <a:cubicBezTo>
                    <a:pt x="1448" y="23"/>
                    <a:pt x="1306" y="27"/>
                    <a:pt x="1138" y="27"/>
                  </a:cubicBezTo>
                  <a:cubicBezTo>
                    <a:pt x="1044" y="27"/>
                    <a:pt x="942" y="25"/>
                    <a:pt x="836" y="22"/>
                  </a:cubicBezTo>
                  <a:cubicBezTo>
                    <a:pt x="462" y="22"/>
                    <a:pt x="152" y="0"/>
                    <a:pt x="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0" name="Google Shape;1079;p34"/>
            <p:cNvSpPr/>
            <p:nvPr/>
          </p:nvSpPr>
          <p:spPr>
            <a:xfrm>
              <a:off x="5790059" y="4648291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1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34" y="87"/>
                    <a:pt x="84" y="171"/>
                  </a:cubicBezTo>
                  <a:cubicBezTo>
                    <a:pt x="117" y="254"/>
                    <a:pt x="134" y="338"/>
                    <a:pt x="150" y="338"/>
                  </a:cubicBezTo>
                  <a:cubicBezTo>
                    <a:pt x="184" y="338"/>
                    <a:pt x="184" y="238"/>
                    <a:pt x="134" y="138"/>
                  </a:cubicBezTo>
                  <a:cubicBezTo>
                    <a:pt x="105" y="50"/>
                    <a:pt x="37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1" name="Google Shape;1080;p34"/>
            <p:cNvSpPr/>
            <p:nvPr/>
          </p:nvSpPr>
          <p:spPr>
            <a:xfrm>
              <a:off x="5776117" y="4631112"/>
              <a:ext cx="8077" cy="7275"/>
            </a:xfrm>
            <a:custGeom>
              <a:avLst/>
              <a:gdLst/>
              <a:ahLst/>
              <a:cxnLst/>
              <a:rect l="l" t="t" r="r" b="b"/>
              <a:pathLst>
                <a:path w="252" h="227" extrusionOk="0">
                  <a:moveTo>
                    <a:pt x="29" y="1"/>
                  </a:moveTo>
                  <a:cubicBezTo>
                    <a:pt x="24" y="1"/>
                    <a:pt x="20" y="2"/>
                    <a:pt x="17" y="5"/>
                  </a:cubicBezTo>
                  <a:cubicBezTo>
                    <a:pt x="1" y="22"/>
                    <a:pt x="34" y="72"/>
                    <a:pt x="101" y="139"/>
                  </a:cubicBezTo>
                  <a:cubicBezTo>
                    <a:pt x="156" y="194"/>
                    <a:pt x="200" y="227"/>
                    <a:pt x="223" y="227"/>
                  </a:cubicBezTo>
                  <a:cubicBezTo>
                    <a:pt x="228" y="227"/>
                    <a:pt x="232" y="225"/>
                    <a:pt x="235" y="222"/>
                  </a:cubicBezTo>
                  <a:cubicBezTo>
                    <a:pt x="251" y="206"/>
                    <a:pt x="218" y="156"/>
                    <a:pt x="151" y="89"/>
                  </a:cubicBezTo>
                  <a:cubicBezTo>
                    <a:pt x="96" y="33"/>
                    <a:pt x="5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2" name="Google Shape;1081;p34"/>
            <p:cNvSpPr/>
            <p:nvPr/>
          </p:nvSpPr>
          <p:spPr>
            <a:xfrm>
              <a:off x="5756855" y="4622235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1"/>
                  </a:moveTo>
                  <a:cubicBezTo>
                    <a:pt x="40" y="1"/>
                    <a:pt x="0" y="20"/>
                    <a:pt x="0" y="32"/>
                  </a:cubicBezTo>
                  <a:cubicBezTo>
                    <a:pt x="17" y="48"/>
                    <a:pt x="84" y="48"/>
                    <a:pt x="167" y="82"/>
                  </a:cubicBezTo>
                  <a:cubicBezTo>
                    <a:pt x="239" y="111"/>
                    <a:pt x="299" y="152"/>
                    <a:pt x="325" y="152"/>
                  </a:cubicBezTo>
                  <a:cubicBezTo>
                    <a:pt x="329" y="152"/>
                    <a:pt x="332" y="151"/>
                    <a:pt x="334" y="149"/>
                  </a:cubicBezTo>
                  <a:cubicBezTo>
                    <a:pt x="351" y="132"/>
                    <a:pt x="301" y="48"/>
                    <a:pt x="201" y="15"/>
                  </a:cubicBezTo>
                  <a:cubicBezTo>
                    <a:pt x="164" y="4"/>
                    <a:pt x="131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3" name="Google Shape;1082;p34"/>
            <p:cNvSpPr/>
            <p:nvPr/>
          </p:nvSpPr>
          <p:spPr>
            <a:xfrm>
              <a:off x="5742914" y="4619094"/>
              <a:ext cx="5929" cy="2949"/>
            </a:xfrm>
            <a:custGeom>
              <a:avLst/>
              <a:gdLst/>
              <a:ahLst/>
              <a:cxnLst/>
              <a:rect l="l" t="t" r="r" b="b"/>
              <a:pathLst>
                <a:path w="185" h="92" extrusionOk="0">
                  <a:moveTo>
                    <a:pt x="38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84" y="79"/>
                  </a:cubicBezTo>
                  <a:cubicBezTo>
                    <a:pt x="109" y="88"/>
                    <a:pt x="130" y="92"/>
                    <a:pt x="147" y="92"/>
                  </a:cubicBezTo>
                  <a:cubicBezTo>
                    <a:pt x="164" y="92"/>
                    <a:pt x="176" y="88"/>
                    <a:pt x="185" y="79"/>
                  </a:cubicBezTo>
                  <a:cubicBezTo>
                    <a:pt x="185" y="63"/>
                    <a:pt x="151" y="29"/>
                    <a:pt x="101" y="13"/>
                  </a:cubicBezTo>
                  <a:cubicBezTo>
                    <a:pt x="76" y="4"/>
                    <a:pt x="55" y="0"/>
                    <a:pt x="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4" name="Google Shape;1083;p34"/>
            <p:cNvSpPr/>
            <p:nvPr/>
          </p:nvSpPr>
          <p:spPr>
            <a:xfrm>
              <a:off x="5735959" y="4583069"/>
              <a:ext cx="187460" cy="24679"/>
            </a:xfrm>
            <a:custGeom>
              <a:avLst/>
              <a:gdLst/>
              <a:ahLst/>
              <a:cxnLst/>
              <a:rect l="l" t="t" r="r" b="b"/>
              <a:pathLst>
                <a:path w="5849" h="770" extrusionOk="0">
                  <a:moveTo>
                    <a:pt x="5832" y="0"/>
                  </a:moveTo>
                  <a:lnTo>
                    <a:pt x="1" y="401"/>
                  </a:lnTo>
                  <a:lnTo>
                    <a:pt x="51" y="769"/>
                  </a:lnTo>
                  <a:lnTo>
                    <a:pt x="5849" y="702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5" name="Google Shape;1084;p34"/>
            <p:cNvSpPr/>
            <p:nvPr/>
          </p:nvSpPr>
          <p:spPr>
            <a:xfrm>
              <a:off x="5512666" y="2842145"/>
              <a:ext cx="625488" cy="377004"/>
            </a:xfrm>
            <a:custGeom>
              <a:avLst/>
              <a:gdLst/>
              <a:ahLst/>
              <a:cxnLst/>
              <a:rect l="l" t="t" r="r" b="b"/>
              <a:pathLst>
                <a:path w="19516" h="11763" extrusionOk="0">
                  <a:moveTo>
                    <a:pt x="4896" y="0"/>
                  </a:moveTo>
                  <a:lnTo>
                    <a:pt x="0" y="2556"/>
                  </a:lnTo>
                  <a:lnTo>
                    <a:pt x="2323" y="9557"/>
                  </a:lnTo>
                  <a:cubicBezTo>
                    <a:pt x="2957" y="11445"/>
                    <a:pt x="4612" y="11763"/>
                    <a:pt x="6600" y="11763"/>
                  </a:cubicBezTo>
                  <a:lnTo>
                    <a:pt x="19516" y="11763"/>
                  </a:lnTo>
                  <a:lnTo>
                    <a:pt x="19516" y="8856"/>
                  </a:lnTo>
                  <a:lnTo>
                    <a:pt x="7719" y="7185"/>
                  </a:lnTo>
                  <a:lnTo>
                    <a:pt x="4896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6" name="Google Shape;1085;p34"/>
            <p:cNvSpPr/>
            <p:nvPr/>
          </p:nvSpPr>
          <p:spPr>
            <a:xfrm>
              <a:off x="6138122" y="3025728"/>
              <a:ext cx="256560" cy="193422"/>
            </a:xfrm>
            <a:custGeom>
              <a:avLst/>
              <a:gdLst/>
              <a:ahLst/>
              <a:cxnLst/>
              <a:rect l="l" t="t" r="r" b="b"/>
              <a:pathLst>
                <a:path w="8005" h="6035" extrusionOk="0">
                  <a:moveTo>
                    <a:pt x="3778" y="1"/>
                  </a:moveTo>
                  <a:cubicBezTo>
                    <a:pt x="3501" y="1"/>
                    <a:pt x="2440" y="2041"/>
                    <a:pt x="2440" y="2041"/>
                  </a:cubicBezTo>
                  <a:lnTo>
                    <a:pt x="1421" y="2543"/>
                  </a:lnTo>
                  <a:lnTo>
                    <a:pt x="1" y="3128"/>
                  </a:lnTo>
                  <a:lnTo>
                    <a:pt x="1" y="6035"/>
                  </a:lnTo>
                  <a:lnTo>
                    <a:pt x="1571" y="5951"/>
                  </a:lnTo>
                  <a:lnTo>
                    <a:pt x="6584" y="4865"/>
                  </a:lnTo>
                  <a:cubicBezTo>
                    <a:pt x="6770" y="5040"/>
                    <a:pt x="6969" y="5097"/>
                    <a:pt x="7149" y="5097"/>
                  </a:cubicBezTo>
                  <a:cubicBezTo>
                    <a:pt x="7484" y="5097"/>
                    <a:pt x="7753" y="4899"/>
                    <a:pt x="7753" y="4899"/>
                  </a:cubicBezTo>
                  <a:lnTo>
                    <a:pt x="5832" y="3144"/>
                  </a:lnTo>
                  <a:lnTo>
                    <a:pt x="3777" y="2877"/>
                  </a:lnTo>
                  <a:lnTo>
                    <a:pt x="5364" y="2426"/>
                  </a:lnTo>
                  <a:cubicBezTo>
                    <a:pt x="5364" y="2426"/>
                    <a:pt x="6216" y="2810"/>
                    <a:pt x="6851" y="3144"/>
                  </a:cubicBezTo>
                  <a:cubicBezTo>
                    <a:pt x="7018" y="3232"/>
                    <a:pt x="7159" y="3267"/>
                    <a:pt x="7278" y="3267"/>
                  </a:cubicBezTo>
                  <a:cubicBezTo>
                    <a:pt x="7610" y="3267"/>
                    <a:pt x="7772" y="2996"/>
                    <a:pt x="7870" y="2860"/>
                  </a:cubicBezTo>
                  <a:cubicBezTo>
                    <a:pt x="8004" y="2676"/>
                    <a:pt x="5047" y="1306"/>
                    <a:pt x="5047" y="1306"/>
                  </a:cubicBezTo>
                  <a:lnTo>
                    <a:pt x="3677" y="1691"/>
                  </a:lnTo>
                  <a:cubicBezTo>
                    <a:pt x="4128" y="722"/>
                    <a:pt x="4061" y="87"/>
                    <a:pt x="3794" y="3"/>
                  </a:cubicBezTo>
                  <a:cubicBezTo>
                    <a:pt x="3789" y="1"/>
                    <a:pt x="3784" y="1"/>
                    <a:pt x="377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7" name="Google Shape;1086;p34"/>
            <p:cNvSpPr/>
            <p:nvPr/>
          </p:nvSpPr>
          <p:spPr>
            <a:xfrm>
              <a:off x="6261835" y="3148896"/>
              <a:ext cx="87304" cy="32819"/>
            </a:xfrm>
            <a:custGeom>
              <a:avLst/>
              <a:gdLst/>
              <a:ahLst/>
              <a:cxnLst/>
              <a:rect l="l" t="t" r="r" b="b"/>
              <a:pathLst>
                <a:path w="2724" h="1024" extrusionOk="0">
                  <a:moveTo>
                    <a:pt x="154" y="0"/>
                  </a:moveTo>
                  <a:cubicBezTo>
                    <a:pt x="66" y="0"/>
                    <a:pt x="17" y="6"/>
                    <a:pt x="17" y="20"/>
                  </a:cubicBezTo>
                  <a:cubicBezTo>
                    <a:pt x="0" y="53"/>
                    <a:pt x="685" y="170"/>
                    <a:pt x="1521" y="270"/>
                  </a:cubicBezTo>
                  <a:cubicBezTo>
                    <a:pt x="1705" y="287"/>
                    <a:pt x="1888" y="337"/>
                    <a:pt x="2055" y="404"/>
                  </a:cubicBezTo>
                  <a:cubicBezTo>
                    <a:pt x="2189" y="488"/>
                    <a:pt x="2306" y="588"/>
                    <a:pt x="2423" y="688"/>
                  </a:cubicBezTo>
                  <a:cubicBezTo>
                    <a:pt x="2581" y="860"/>
                    <a:pt x="2665" y="995"/>
                    <a:pt x="2707" y="1020"/>
                  </a:cubicBezTo>
                  <a:lnTo>
                    <a:pt x="2707" y="1020"/>
                  </a:lnTo>
                  <a:cubicBezTo>
                    <a:pt x="2673" y="870"/>
                    <a:pt x="2606" y="738"/>
                    <a:pt x="2507" y="621"/>
                  </a:cubicBezTo>
                  <a:cubicBezTo>
                    <a:pt x="2406" y="488"/>
                    <a:pt x="2273" y="371"/>
                    <a:pt x="2122" y="287"/>
                  </a:cubicBezTo>
                  <a:cubicBezTo>
                    <a:pt x="1939" y="187"/>
                    <a:pt x="1738" y="137"/>
                    <a:pt x="1538" y="120"/>
                  </a:cubicBezTo>
                  <a:cubicBezTo>
                    <a:pt x="926" y="47"/>
                    <a:pt x="395" y="0"/>
                    <a:pt x="154" y="0"/>
                  </a:cubicBezTo>
                  <a:close/>
                  <a:moveTo>
                    <a:pt x="2707" y="1020"/>
                  </a:moveTo>
                  <a:cubicBezTo>
                    <a:pt x="2707" y="1021"/>
                    <a:pt x="2707" y="1021"/>
                    <a:pt x="2707" y="1022"/>
                  </a:cubicBezTo>
                  <a:lnTo>
                    <a:pt x="2712" y="1022"/>
                  </a:lnTo>
                  <a:cubicBezTo>
                    <a:pt x="2710" y="1022"/>
                    <a:pt x="2708" y="1021"/>
                    <a:pt x="2707" y="1020"/>
                  </a:cubicBezTo>
                  <a:close/>
                  <a:moveTo>
                    <a:pt x="2712" y="1022"/>
                  </a:moveTo>
                  <a:cubicBezTo>
                    <a:pt x="2714" y="1023"/>
                    <a:pt x="2716" y="1023"/>
                    <a:pt x="2718" y="1023"/>
                  </a:cubicBezTo>
                  <a:cubicBezTo>
                    <a:pt x="2720" y="1023"/>
                    <a:pt x="2722" y="1023"/>
                    <a:pt x="2724" y="1022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8" name="Google Shape;1087;p34"/>
            <p:cNvSpPr/>
            <p:nvPr/>
          </p:nvSpPr>
          <p:spPr>
            <a:xfrm>
              <a:off x="6270392" y="3175786"/>
              <a:ext cx="54132" cy="12307"/>
            </a:xfrm>
            <a:custGeom>
              <a:avLst/>
              <a:gdLst/>
              <a:ahLst/>
              <a:cxnLst/>
              <a:rect l="l" t="t" r="r" b="b"/>
              <a:pathLst>
                <a:path w="1689" h="384" extrusionOk="0">
                  <a:moveTo>
                    <a:pt x="588" y="1"/>
                  </a:moveTo>
                  <a:cubicBezTo>
                    <a:pt x="244" y="1"/>
                    <a:pt x="1" y="57"/>
                    <a:pt x="1" y="83"/>
                  </a:cubicBezTo>
                  <a:cubicBezTo>
                    <a:pt x="1" y="133"/>
                    <a:pt x="402" y="133"/>
                    <a:pt x="886" y="183"/>
                  </a:cubicBezTo>
                  <a:cubicBezTo>
                    <a:pt x="1120" y="200"/>
                    <a:pt x="1354" y="233"/>
                    <a:pt x="1488" y="250"/>
                  </a:cubicBezTo>
                  <a:cubicBezTo>
                    <a:pt x="1638" y="283"/>
                    <a:pt x="1638" y="384"/>
                    <a:pt x="1672" y="384"/>
                  </a:cubicBezTo>
                  <a:cubicBezTo>
                    <a:pt x="1672" y="384"/>
                    <a:pt x="1688" y="367"/>
                    <a:pt x="1672" y="300"/>
                  </a:cubicBezTo>
                  <a:cubicBezTo>
                    <a:pt x="1655" y="233"/>
                    <a:pt x="1605" y="183"/>
                    <a:pt x="1521" y="150"/>
                  </a:cubicBezTo>
                  <a:cubicBezTo>
                    <a:pt x="1321" y="83"/>
                    <a:pt x="1103" y="33"/>
                    <a:pt x="903" y="16"/>
                  </a:cubicBezTo>
                  <a:cubicBezTo>
                    <a:pt x="792" y="5"/>
                    <a:pt x="686" y="1"/>
                    <a:pt x="58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9" name="Google Shape;1088;p34"/>
            <p:cNvSpPr/>
            <p:nvPr/>
          </p:nvSpPr>
          <p:spPr>
            <a:xfrm>
              <a:off x="5141015" y="1960162"/>
              <a:ext cx="320276" cy="516261"/>
            </a:xfrm>
            <a:custGeom>
              <a:avLst/>
              <a:gdLst/>
              <a:ahLst/>
              <a:cxnLst/>
              <a:rect l="l" t="t" r="r" b="b"/>
              <a:pathLst>
                <a:path w="9993" h="16108" extrusionOk="0">
                  <a:moveTo>
                    <a:pt x="9992" y="0"/>
                  </a:moveTo>
                  <a:lnTo>
                    <a:pt x="702" y="1320"/>
                  </a:lnTo>
                  <a:lnTo>
                    <a:pt x="0" y="15539"/>
                  </a:lnTo>
                  <a:lnTo>
                    <a:pt x="6082" y="16107"/>
                  </a:lnTo>
                  <a:lnTo>
                    <a:pt x="6416" y="12665"/>
                  </a:lnTo>
                  <a:cubicBezTo>
                    <a:pt x="6416" y="12665"/>
                    <a:pt x="6667" y="12726"/>
                    <a:pt x="7023" y="12726"/>
                  </a:cubicBezTo>
                  <a:cubicBezTo>
                    <a:pt x="7707" y="12726"/>
                    <a:pt x="8778" y="12502"/>
                    <a:pt x="9207" y="11195"/>
                  </a:cubicBezTo>
                  <a:cubicBezTo>
                    <a:pt x="9624" y="9942"/>
                    <a:pt x="9992" y="0"/>
                    <a:pt x="999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0" name="Google Shape;1089;p34"/>
            <p:cNvSpPr/>
            <p:nvPr/>
          </p:nvSpPr>
          <p:spPr>
            <a:xfrm>
              <a:off x="5081562" y="1900613"/>
              <a:ext cx="402195" cy="458700"/>
            </a:xfrm>
            <a:custGeom>
              <a:avLst/>
              <a:gdLst/>
              <a:ahLst/>
              <a:cxnLst/>
              <a:rect l="l" t="t" r="r" b="b"/>
              <a:pathLst>
                <a:path w="12549" h="14312" extrusionOk="0">
                  <a:moveTo>
                    <a:pt x="6330" y="1"/>
                  </a:moveTo>
                  <a:cubicBezTo>
                    <a:pt x="4946" y="1"/>
                    <a:pt x="946" y="432"/>
                    <a:pt x="285" y="5350"/>
                  </a:cubicBezTo>
                  <a:cubicBezTo>
                    <a:pt x="1" y="7455"/>
                    <a:pt x="1003" y="9143"/>
                    <a:pt x="1170" y="10430"/>
                  </a:cubicBezTo>
                  <a:cubicBezTo>
                    <a:pt x="1521" y="13120"/>
                    <a:pt x="1989" y="14256"/>
                    <a:pt x="1989" y="14256"/>
                  </a:cubicBezTo>
                  <a:lnTo>
                    <a:pt x="3309" y="14306"/>
                  </a:lnTo>
                  <a:cubicBezTo>
                    <a:pt x="3431" y="14309"/>
                    <a:pt x="3548" y="14311"/>
                    <a:pt x="3659" y="14311"/>
                  </a:cubicBezTo>
                  <a:cubicBezTo>
                    <a:pt x="4658" y="14311"/>
                    <a:pt x="5264" y="14137"/>
                    <a:pt x="6316" y="13070"/>
                  </a:cubicBezTo>
                  <a:cubicBezTo>
                    <a:pt x="7403" y="11967"/>
                    <a:pt x="7703" y="11349"/>
                    <a:pt x="8472" y="10196"/>
                  </a:cubicBezTo>
                  <a:cubicBezTo>
                    <a:pt x="8472" y="10196"/>
                    <a:pt x="7369" y="9544"/>
                    <a:pt x="7553" y="8575"/>
                  </a:cubicBezTo>
                  <a:cubicBezTo>
                    <a:pt x="7647" y="8064"/>
                    <a:pt x="8188" y="7739"/>
                    <a:pt x="8676" y="7739"/>
                  </a:cubicBezTo>
                  <a:cubicBezTo>
                    <a:pt x="9145" y="7739"/>
                    <a:pt x="9565" y="8038"/>
                    <a:pt x="9491" y="8759"/>
                  </a:cubicBezTo>
                  <a:cubicBezTo>
                    <a:pt x="9633" y="8750"/>
                    <a:pt x="9779" y="8746"/>
                    <a:pt x="9926" y="8746"/>
                  </a:cubicBezTo>
                  <a:cubicBezTo>
                    <a:pt x="10072" y="8746"/>
                    <a:pt x="10218" y="8750"/>
                    <a:pt x="10360" y="8759"/>
                  </a:cubicBezTo>
                  <a:lnTo>
                    <a:pt x="10694" y="5618"/>
                  </a:lnTo>
                  <a:cubicBezTo>
                    <a:pt x="10694" y="5618"/>
                    <a:pt x="12549" y="4849"/>
                    <a:pt x="12382" y="3512"/>
                  </a:cubicBezTo>
                  <a:cubicBezTo>
                    <a:pt x="11981" y="438"/>
                    <a:pt x="9775" y="104"/>
                    <a:pt x="6801" y="20"/>
                  </a:cubicBezTo>
                  <a:cubicBezTo>
                    <a:pt x="6801" y="20"/>
                    <a:pt x="6625" y="1"/>
                    <a:pt x="6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1" name="Google Shape;1090;p34"/>
            <p:cNvSpPr/>
            <p:nvPr/>
          </p:nvSpPr>
          <p:spPr>
            <a:xfrm>
              <a:off x="5338090" y="1906606"/>
              <a:ext cx="184768" cy="148904"/>
            </a:xfrm>
            <a:custGeom>
              <a:avLst/>
              <a:gdLst/>
              <a:ahLst/>
              <a:cxnLst/>
              <a:rect l="l" t="t" r="r" b="b"/>
              <a:pathLst>
                <a:path w="5765" h="4646" extrusionOk="0">
                  <a:moveTo>
                    <a:pt x="0" y="0"/>
                  </a:moveTo>
                  <a:lnTo>
                    <a:pt x="2490" y="1888"/>
                  </a:lnTo>
                  <a:cubicBezTo>
                    <a:pt x="2991" y="2740"/>
                    <a:pt x="3325" y="3676"/>
                    <a:pt x="3492" y="4645"/>
                  </a:cubicBezTo>
                  <a:lnTo>
                    <a:pt x="4628" y="4328"/>
                  </a:lnTo>
                  <a:cubicBezTo>
                    <a:pt x="4628" y="4060"/>
                    <a:pt x="4628" y="3810"/>
                    <a:pt x="4612" y="3559"/>
                  </a:cubicBezTo>
                  <a:lnTo>
                    <a:pt x="4612" y="3559"/>
                  </a:lnTo>
                  <a:lnTo>
                    <a:pt x="4879" y="4044"/>
                  </a:lnTo>
                  <a:lnTo>
                    <a:pt x="5531" y="3927"/>
                  </a:lnTo>
                  <a:cubicBezTo>
                    <a:pt x="5765" y="2657"/>
                    <a:pt x="4896" y="1387"/>
                    <a:pt x="3759" y="769"/>
                  </a:cubicBezTo>
                  <a:cubicBezTo>
                    <a:pt x="2623" y="151"/>
                    <a:pt x="1287" y="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2" name="Google Shape;1091;p34"/>
            <p:cNvSpPr/>
            <p:nvPr/>
          </p:nvSpPr>
          <p:spPr>
            <a:xfrm>
              <a:off x="5154924" y="1939682"/>
              <a:ext cx="71247" cy="176852"/>
            </a:xfrm>
            <a:custGeom>
              <a:avLst/>
              <a:gdLst/>
              <a:ahLst/>
              <a:cxnLst/>
              <a:rect l="l" t="t" r="r" b="b"/>
              <a:pathLst>
                <a:path w="2223" h="5518" extrusionOk="0">
                  <a:moveTo>
                    <a:pt x="2202" y="1"/>
                  </a:moveTo>
                  <a:cubicBezTo>
                    <a:pt x="2184" y="1"/>
                    <a:pt x="2105" y="48"/>
                    <a:pt x="1989" y="121"/>
                  </a:cubicBezTo>
                  <a:cubicBezTo>
                    <a:pt x="1822" y="255"/>
                    <a:pt x="1655" y="405"/>
                    <a:pt x="1504" y="572"/>
                  </a:cubicBezTo>
                  <a:cubicBezTo>
                    <a:pt x="452" y="1658"/>
                    <a:pt x="1" y="3162"/>
                    <a:pt x="235" y="4649"/>
                  </a:cubicBezTo>
                  <a:cubicBezTo>
                    <a:pt x="285" y="4866"/>
                    <a:pt x="335" y="5084"/>
                    <a:pt x="402" y="5284"/>
                  </a:cubicBezTo>
                  <a:cubicBezTo>
                    <a:pt x="418" y="5368"/>
                    <a:pt x="452" y="5451"/>
                    <a:pt x="502" y="5518"/>
                  </a:cubicBezTo>
                  <a:cubicBezTo>
                    <a:pt x="535" y="5501"/>
                    <a:pt x="418" y="5184"/>
                    <a:pt x="352" y="4632"/>
                  </a:cubicBezTo>
                  <a:cubicBezTo>
                    <a:pt x="168" y="3179"/>
                    <a:pt x="619" y="1725"/>
                    <a:pt x="1588" y="639"/>
                  </a:cubicBezTo>
                  <a:cubicBezTo>
                    <a:pt x="1939" y="221"/>
                    <a:pt x="2223" y="21"/>
                    <a:pt x="2206" y="4"/>
                  </a:cubicBezTo>
                  <a:cubicBezTo>
                    <a:pt x="2206" y="2"/>
                    <a:pt x="2205" y="1"/>
                    <a:pt x="22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3" name="Google Shape;1092;p34"/>
            <p:cNvSpPr/>
            <p:nvPr/>
          </p:nvSpPr>
          <p:spPr>
            <a:xfrm>
              <a:off x="5193480" y="1938207"/>
              <a:ext cx="31633" cy="162269"/>
            </a:xfrm>
            <a:custGeom>
              <a:avLst/>
              <a:gdLst/>
              <a:ahLst/>
              <a:cxnLst/>
              <a:rect l="l" t="t" r="r" b="b"/>
              <a:pathLst>
                <a:path w="987" h="5063" extrusionOk="0">
                  <a:moveTo>
                    <a:pt x="936" y="0"/>
                  </a:moveTo>
                  <a:lnTo>
                    <a:pt x="936" y="0"/>
                  </a:lnTo>
                  <a:cubicBezTo>
                    <a:pt x="786" y="217"/>
                    <a:pt x="669" y="434"/>
                    <a:pt x="586" y="685"/>
                  </a:cubicBezTo>
                  <a:cubicBezTo>
                    <a:pt x="101" y="1838"/>
                    <a:pt x="1" y="3108"/>
                    <a:pt x="251" y="4328"/>
                  </a:cubicBezTo>
                  <a:cubicBezTo>
                    <a:pt x="301" y="4595"/>
                    <a:pt x="385" y="4829"/>
                    <a:pt x="502" y="5063"/>
                  </a:cubicBezTo>
                  <a:cubicBezTo>
                    <a:pt x="552" y="5046"/>
                    <a:pt x="168" y="3927"/>
                    <a:pt x="301" y="2506"/>
                  </a:cubicBezTo>
                  <a:cubicBezTo>
                    <a:pt x="418" y="1069"/>
                    <a:pt x="987" y="33"/>
                    <a:pt x="9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4" name="Google Shape;1093;p34"/>
            <p:cNvSpPr/>
            <p:nvPr/>
          </p:nvSpPr>
          <p:spPr>
            <a:xfrm>
              <a:off x="5300592" y="1918368"/>
              <a:ext cx="158007" cy="111438"/>
            </a:xfrm>
            <a:custGeom>
              <a:avLst/>
              <a:gdLst/>
              <a:ahLst/>
              <a:cxnLst/>
              <a:rect l="l" t="t" r="r" b="b"/>
              <a:pathLst>
                <a:path w="4930" h="3477" extrusionOk="0">
                  <a:moveTo>
                    <a:pt x="970" y="1"/>
                  </a:moveTo>
                  <a:cubicBezTo>
                    <a:pt x="719" y="1"/>
                    <a:pt x="485" y="18"/>
                    <a:pt x="251" y="68"/>
                  </a:cubicBezTo>
                  <a:cubicBezTo>
                    <a:pt x="168" y="84"/>
                    <a:pt x="67" y="101"/>
                    <a:pt x="0" y="134"/>
                  </a:cubicBezTo>
                  <a:cubicBezTo>
                    <a:pt x="0" y="140"/>
                    <a:pt x="11" y="142"/>
                    <a:pt x="32" y="142"/>
                  </a:cubicBezTo>
                  <a:cubicBezTo>
                    <a:pt x="121" y="142"/>
                    <a:pt x="398" y="99"/>
                    <a:pt x="809" y="99"/>
                  </a:cubicBezTo>
                  <a:cubicBezTo>
                    <a:pt x="860" y="99"/>
                    <a:pt x="914" y="100"/>
                    <a:pt x="970" y="101"/>
                  </a:cubicBezTo>
                  <a:cubicBezTo>
                    <a:pt x="2540" y="168"/>
                    <a:pt x="3944" y="1120"/>
                    <a:pt x="4595" y="2574"/>
                  </a:cubicBezTo>
                  <a:cubicBezTo>
                    <a:pt x="4841" y="3097"/>
                    <a:pt x="4894" y="3477"/>
                    <a:pt x="4927" y="3477"/>
                  </a:cubicBezTo>
                  <a:cubicBezTo>
                    <a:pt x="4928" y="3477"/>
                    <a:pt x="4929" y="3477"/>
                    <a:pt x="4929" y="3476"/>
                  </a:cubicBezTo>
                  <a:cubicBezTo>
                    <a:pt x="4929" y="3393"/>
                    <a:pt x="4929" y="3309"/>
                    <a:pt x="4896" y="3209"/>
                  </a:cubicBezTo>
                  <a:cubicBezTo>
                    <a:pt x="4863" y="2975"/>
                    <a:pt x="4796" y="2741"/>
                    <a:pt x="4696" y="2524"/>
                  </a:cubicBezTo>
                  <a:cubicBezTo>
                    <a:pt x="4094" y="1003"/>
                    <a:pt x="2607" y="1"/>
                    <a:pt x="9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5" name="Google Shape;1094;p34"/>
            <p:cNvSpPr/>
            <p:nvPr/>
          </p:nvSpPr>
          <p:spPr>
            <a:xfrm>
              <a:off x="5176366" y="1869877"/>
              <a:ext cx="46601" cy="44806"/>
            </a:xfrm>
            <a:custGeom>
              <a:avLst/>
              <a:gdLst/>
              <a:ahLst/>
              <a:cxnLst/>
              <a:rect l="l" t="t" r="r" b="b"/>
              <a:pathLst>
                <a:path w="1454" h="1398" extrusionOk="0">
                  <a:moveTo>
                    <a:pt x="42" y="1"/>
                  </a:moveTo>
                  <a:cubicBezTo>
                    <a:pt x="27" y="1"/>
                    <a:pt x="19" y="4"/>
                    <a:pt x="17" y="10"/>
                  </a:cubicBezTo>
                  <a:cubicBezTo>
                    <a:pt x="0" y="43"/>
                    <a:pt x="401" y="244"/>
                    <a:pt x="785" y="628"/>
                  </a:cubicBezTo>
                  <a:cubicBezTo>
                    <a:pt x="1162" y="1005"/>
                    <a:pt x="1362" y="1397"/>
                    <a:pt x="1401" y="1397"/>
                  </a:cubicBezTo>
                  <a:cubicBezTo>
                    <a:pt x="1402" y="1397"/>
                    <a:pt x="1403" y="1397"/>
                    <a:pt x="1404" y="1397"/>
                  </a:cubicBezTo>
                  <a:cubicBezTo>
                    <a:pt x="1454" y="1380"/>
                    <a:pt x="1303" y="929"/>
                    <a:pt x="902" y="528"/>
                  </a:cubicBezTo>
                  <a:cubicBezTo>
                    <a:pt x="536" y="161"/>
                    <a:pt x="14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6" name="Google Shape;1095;p34"/>
            <p:cNvSpPr/>
            <p:nvPr/>
          </p:nvSpPr>
          <p:spPr>
            <a:xfrm>
              <a:off x="5215980" y="1870165"/>
              <a:ext cx="9679" cy="46665"/>
            </a:xfrm>
            <a:custGeom>
              <a:avLst/>
              <a:gdLst/>
              <a:ahLst/>
              <a:cxnLst/>
              <a:rect l="l" t="t" r="r" b="b"/>
              <a:pathLst>
                <a:path w="302" h="1456" extrusionOk="0">
                  <a:moveTo>
                    <a:pt x="214" y="0"/>
                  </a:moveTo>
                  <a:cubicBezTo>
                    <a:pt x="159" y="0"/>
                    <a:pt x="1" y="313"/>
                    <a:pt x="17" y="736"/>
                  </a:cubicBezTo>
                  <a:cubicBezTo>
                    <a:pt x="33" y="1159"/>
                    <a:pt x="224" y="1455"/>
                    <a:pt x="265" y="1455"/>
                  </a:cubicBezTo>
                  <a:cubicBezTo>
                    <a:pt x="266" y="1455"/>
                    <a:pt x="267" y="1455"/>
                    <a:pt x="268" y="1455"/>
                  </a:cubicBezTo>
                  <a:cubicBezTo>
                    <a:pt x="301" y="1438"/>
                    <a:pt x="184" y="1121"/>
                    <a:pt x="184" y="736"/>
                  </a:cubicBezTo>
                  <a:cubicBezTo>
                    <a:pt x="168" y="335"/>
                    <a:pt x="251" y="18"/>
                    <a:pt x="218" y="1"/>
                  </a:cubicBezTo>
                  <a:cubicBezTo>
                    <a:pt x="216" y="1"/>
                    <a:pt x="215" y="0"/>
                    <a:pt x="2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7" name="Google Shape;1096;p34"/>
            <p:cNvSpPr/>
            <p:nvPr/>
          </p:nvSpPr>
          <p:spPr>
            <a:xfrm>
              <a:off x="4884486" y="2421137"/>
              <a:ext cx="827403" cy="966692"/>
            </a:xfrm>
            <a:custGeom>
              <a:avLst/>
              <a:gdLst/>
              <a:ahLst/>
              <a:cxnLst/>
              <a:rect l="l" t="t" r="r" b="b"/>
              <a:pathLst>
                <a:path w="25816" h="30162" extrusionOk="0">
                  <a:moveTo>
                    <a:pt x="10274" y="0"/>
                  </a:moveTo>
                  <a:cubicBezTo>
                    <a:pt x="10173" y="0"/>
                    <a:pt x="10074" y="1"/>
                    <a:pt x="9976" y="3"/>
                  </a:cubicBezTo>
                  <a:cubicBezTo>
                    <a:pt x="6434" y="37"/>
                    <a:pt x="1237" y="2242"/>
                    <a:pt x="536" y="5717"/>
                  </a:cubicBezTo>
                  <a:cubicBezTo>
                    <a:pt x="1" y="8357"/>
                    <a:pt x="519" y="13019"/>
                    <a:pt x="519" y="18700"/>
                  </a:cubicBezTo>
                  <a:lnTo>
                    <a:pt x="970" y="29544"/>
                  </a:lnTo>
                  <a:lnTo>
                    <a:pt x="19082" y="30162"/>
                  </a:lnTo>
                  <a:lnTo>
                    <a:pt x="18514" y="14172"/>
                  </a:lnTo>
                  <a:lnTo>
                    <a:pt x="19500" y="17530"/>
                  </a:lnTo>
                  <a:lnTo>
                    <a:pt x="25816" y="14673"/>
                  </a:lnTo>
                  <a:cubicBezTo>
                    <a:pt x="25582" y="13971"/>
                    <a:pt x="24546" y="10830"/>
                    <a:pt x="22541" y="5851"/>
                  </a:cubicBezTo>
                  <a:cubicBezTo>
                    <a:pt x="21438" y="3077"/>
                    <a:pt x="18948" y="1089"/>
                    <a:pt x="16008" y="588"/>
                  </a:cubicBezTo>
                  <a:cubicBezTo>
                    <a:pt x="14053" y="257"/>
                    <a:pt x="11950" y="0"/>
                    <a:pt x="1027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8" name="Google Shape;1097;p34"/>
            <p:cNvSpPr/>
            <p:nvPr/>
          </p:nvSpPr>
          <p:spPr>
            <a:xfrm>
              <a:off x="4901633" y="2933680"/>
              <a:ext cx="430592" cy="480397"/>
            </a:xfrm>
            <a:custGeom>
              <a:avLst/>
              <a:gdLst/>
              <a:ahLst/>
              <a:cxnLst/>
              <a:rect l="l" t="t" r="r" b="b"/>
              <a:pathLst>
                <a:path w="13435" h="14989" extrusionOk="0">
                  <a:moveTo>
                    <a:pt x="8183" y="1"/>
                  </a:moveTo>
                  <a:cubicBezTo>
                    <a:pt x="7692" y="1"/>
                    <a:pt x="7194" y="39"/>
                    <a:pt x="6717" y="68"/>
                  </a:cubicBezTo>
                  <a:cubicBezTo>
                    <a:pt x="5180" y="159"/>
                    <a:pt x="3643" y="398"/>
                    <a:pt x="2122" y="398"/>
                  </a:cubicBezTo>
                  <a:cubicBezTo>
                    <a:pt x="1411" y="398"/>
                    <a:pt x="703" y="345"/>
                    <a:pt x="1" y="202"/>
                  </a:cubicBezTo>
                  <a:lnTo>
                    <a:pt x="1" y="202"/>
                  </a:lnTo>
                  <a:lnTo>
                    <a:pt x="2524" y="14989"/>
                  </a:lnTo>
                  <a:lnTo>
                    <a:pt x="13434" y="14337"/>
                  </a:lnTo>
                  <a:cubicBezTo>
                    <a:pt x="13217" y="10210"/>
                    <a:pt x="13050" y="7520"/>
                    <a:pt x="12098" y="3510"/>
                  </a:cubicBezTo>
                  <a:cubicBezTo>
                    <a:pt x="11864" y="2457"/>
                    <a:pt x="11513" y="1338"/>
                    <a:pt x="10661" y="670"/>
                  </a:cubicBezTo>
                  <a:cubicBezTo>
                    <a:pt x="9968" y="128"/>
                    <a:pt x="9086" y="1"/>
                    <a:pt x="8183" y="1"/>
                  </a:cubicBezTo>
                  <a:close/>
                </a:path>
              </a:pathLst>
            </a:custGeom>
            <a:solidFill>
              <a:srgbClr val="263238">
                <a:alpha val="19640"/>
              </a:srgb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9" name="Google Shape;1098;p34"/>
            <p:cNvSpPr/>
            <p:nvPr/>
          </p:nvSpPr>
          <p:spPr>
            <a:xfrm>
              <a:off x="4909133" y="2573310"/>
              <a:ext cx="680678" cy="4840"/>
            </a:xfrm>
            <a:custGeom>
              <a:avLst/>
              <a:gdLst/>
              <a:ahLst/>
              <a:cxnLst/>
              <a:rect l="l" t="t" r="r" b="b"/>
              <a:pathLst>
                <a:path w="21238" h="151" extrusionOk="0">
                  <a:moveTo>
                    <a:pt x="10627" y="0"/>
                  </a:moveTo>
                  <a:cubicBezTo>
                    <a:pt x="4746" y="0"/>
                    <a:pt x="0" y="34"/>
                    <a:pt x="0" y="67"/>
                  </a:cubicBezTo>
                  <a:cubicBezTo>
                    <a:pt x="0" y="117"/>
                    <a:pt x="4762" y="151"/>
                    <a:pt x="10627" y="151"/>
                  </a:cubicBezTo>
                  <a:cubicBezTo>
                    <a:pt x="16492" y="151"/>
                    <a:pt x="21237" y="117"/>
                    <a:pt x="21237" y="67"/>
                  </a:cubicBezTo>
                  <a:cubicBezTo>
                    <a:pt x="21237" y="34"/>
                    <a:pt x="16492" y="0"/>
                    <a:pt x="106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0" name="Google Shape;1099;p34"/>
            <p:cNvSpPr/>
            <p:nvPr/>
          </p:nvSpPr>
          <p:spPr>
            <a:xfrm>
              <a:off x="4891986" y="2670774"/>
              <a:ext cx="740643" cy="4840"/>
            </a:xfrm>
            <a:custGeom>
              <a:avLst/>
              <a:gdLst/>
              <a:ahLst/>
              <a:cxnLst/>
              <a:rect l="l" t="t" r="r" b="b"/>
              <a:pathLst>
                <a:path w="23109" h="151" extrusionOk="0">
                  <a:moveTo>
                    <a:pt x="11546" y="0"/>
                  </a:moveTo>
                  <a:cubicBezTo>
                    <a:pt x="5164" y="0"/>
                    <a:pt x="1" y="34"/>
                    <a:pt x="1" y="67"/>
                  </a:cubicBezTo>
                  <a:cubicBezTo>
                    <a:pt x="1" y="117"/>
                    <a:pt x="5164" y="151"/>
                    <a:pt x="11546" y="151"/>
                  </a:cubicBezTo>
                  <a:cubicBezTo>
                    <a:pt x="17929" y="151"/>
                    <a:pt x="23109" y="117"/>
                    <a:pt x="23109" y="67"/>
                  </a:cubicBezTo>
                  <a:cubicBezTo>
                    <a:pt x="23109" y="34"/>
                    <a:pt x="17929" y="0"/>
                    <a:pt x="1154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1" name="Google Shape;1100;p34"/>
            <p:cNvSpPr/>
            <p:nvPr/>
          </p:nvSpPr>
          <p:spPr>
            <a:xfrm>
              <a:off x="4895736" y="2792853"/>
              <a:ext cx="789904" cy="5384"/>
            </a:xfrm>
            <a:custGeom>
              <a:avLst/>
              <a:gdLst/>
              <a:ahLst/>
              <a:cxnLst/>
              <a:rect l="l" t="t" r="r" b="b"/>
              <a:pathLst>
                <a:path w="24646" h="168" extrusionOk="0">
                  <a:moveTo>
                    <a:pt x="12315" y="1"/>
                  </a:moveTo>
                  <a:cubicBezTo>
                    <a:pt x="5515" y="1"/>
                    <a:pt x="1" y="34"/>
                    <a:pt x="1" y="84"/>
                  </a:cubicBezTo>
                  <a:cubicBezTo>
                    <a:pt x="1" y="135"/>
                    <a:pt x="5515" y="168"/>
                    <a:pt x="12315" y="168"/>
                  </a:cubicBezTo>
                  <a:cubicBezTo>
                    <a:pt x="19132" y="168"/>
                    <a:pt x="24646" y="135"/>
                    <a:pt x="24646" y="84"/>
                  </a:cubicBezTo>
                  <a:cubicBezTo>
                    <a:pt x="24646" y="34"/>
                    <a:pt x="19132" y="1"/>
                    <a:pt x="123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2" name="Google Shape;1101;p34"/>
            <p:cNvSpPr/>
            <p:nvPr/>
          </p:nvSpPr>
          <p:spPr>
            <a:xfrm>
              <a:off x="5226684" y="2925123"/>
              <a:ext cx="246913" cy="4872"/>
            </a:xfrm>
            <a:custGeom>
              <a:avLst/>
              <a:gdLst/>
              <a:ahLst/>
              <a:cxnLst/>
              <a:rect l="l" t="t" r="r" b="b"/>
              <a:pathLst>
                <a:path w="7704" h="152" extrusionOk="0">
                  <a:moveTo>
                    <a:pt x="3844" y="1"/>
                  </a:moveTo>
                  <a:cubicBezTo>
                    <a:pt x="1722" y="1"/>
                    <a:pt x="1" y="34"/>
                    <a:pt x="1" y="68"/>
                  </a:cubicBezTo>
                  <a:cubicBezTo>
                    <a:pt x="1" y="118"/>
                    <a:pt x="1722" y="151"/>
                    <a:pt x="3844" y="151"/>
                  </a:cubicBezTo>
                  <a:cubicBezTo>
                    <a:pt x="5966" y="151"/>
                    <a:pt x="7703" y="118"/>
                    <a:pt x="7703" y="68"/>
                  </a:cubicBezTo>
                  <a:cubicBezTo>
                    <a:pt x="7703" y="34"/>
                    <a:pt x="5966" y="1"/>
                    <a:pt x="384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3" name="Google Shape;1102;p34"/>
            <p:cNvSpPr/>
            <p:nvPr/>
          </p:nvSpPr>
          <p:spPr>
            <a:xfrm>
              <a:off x="5226684" y="3066848"/>
              <a:ext cx="258163" cy="5256"/>
            </a:xfrm>
            <a:custGeom>
              <a:avLst/>
              <a:gdLst/>
              <a:ahLst/>
              <a:cxnLst/>
              <a:rect l="l" t="t" r="r" b="b"/>
              <a:pathLst>
                <a:path w="8055" h="164" extrusionOk="0">
                  <a:moveTo>
                    <a:pt x="2461" y="0"/>
                  </a:moveTo>
                  <a:cubicBezTo>
                    <a:pt x="1016" y="0"/>
                    <a:pt x="1" y="19"/>
                    <a:pt x="1" y="57"/>
                  </a:cubicBezTo>
                  <a:cubicBezTo>
                    <a:pt x="1" y="90"/>
                    <a:pt x="1805" y="140"/>
                    <a:pt x="4027" y="157"/>
                  </a:cubicBezTo>
                  <a:cubicBezTo>
                    <a:pt x="4623" y="161"/>
                    <a:pt x="5188" y="164"/>
                    <a:pt x="5697" y="164"/>
                  </a:cubicBezTo>
                  <a:cubicBezTo>
                    <a:pt x="7087" y="164"/>
                    <a:pt x="8054" y="148"/>
                    <a:pt x="8054" y="124"/>
                  </a:cubicBezTo>
                  <a:cubicBezTo>
                    <a:pt x="8054" y="73"/>
                    <a:pt x="6250" y="23"/>
                    <a:pt x="4027" y="7"/>
                  </a:cubicBezTo>
                  <a:cubicBezTo>
                    <a:pt x="3472" y="2"/>
                    <a:pt x="2942" y="0"/>
                    <a:pt x="246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4" name="Google Shape;1103;p34"/>
            <p:cNvSpPr/>
            <p:nvPr/>
          </p:nvSpPr>
          <p:spPr>
            <a:xfrm>
              <a:off x="5232037" y="3181106"/>
              <a:ext cx="258676" cy="6666"/>
            </a:xfrm>
            <a:custGeom>
              <a:avLst/>
              <a:gdLst/>
              <a:ahLst/>
              <a:cxnLst/>
              <a:rect l="l" t="t" r="r" b="b"/>
              <a:pathLst>
                <a:path w="8071" h="208" extrusionOk="0">
                  <a:moveTo>
                    <a:pt x="4028" y="1"/>
                  </a:moveTo>
                  <a:cubicBezTo>
                    <a:pt x="2925" y="1"/>
                    <a:pt x="1906" y="34"/>
                    <a:pt x="1187" y="67"/>
                  </a:cubicBezTo>
                  <a:cubicBezTo>
                    <a:pt x="819" y="101"/>
                    <a:pt x="519" y="117"/>
                    <a:pt x="318" y="134"/>
                  </a:cubicBezTo>
                  <a:cubicBezTo>
                    <a:pt x="218" y="134"/>
                    <a:pt x="118" y="151"/>
                    <a:pt x="1" y="184"/>
                  </a:cubicBezTo>
                  <a:cubicBezTo>
                    <a:pt x="83" y="196"/>
                    <a:pt x="158" y="208"/>
                    <a:pt x="230" y="208"/>
                  </a:cubicBezTo>
                  <a:cubicBezTo>
                    <a:pt x="259" y="208"/>
                    <a:pt x="289" y="206"/>
                    <a:pt x="318" y="201"/>
                  </a:cubicBezTo>
                  <a:cubicBezTo>
                    <a:pt x="569" y="201"/>
                    <a:pt x="853" y="184"/>
                    <a:pt x="1187" y="184"/>
                  </a:cubicBezTo>
                  <a:cubicBezTo>
                    <a:pt x="1922" y="168"/>
                    <a:pt x="2925" y="151"/>
                    <a:pt x="4028" y="151"/>
                  </a:cubicBezTo>
                  <a:cubicBezTo>
                    <a:pt x="5147" y="151"/>
                    <a:pt x="6150" y="168"/>
                    <a:pt x="6885" y="184"/>
                  </a:cubicBezTo>
                  <a:cubicBezTo>
                    <a:pt x="7219" y="201"/>
                    <a:pt x="7503" y="201"/>
                    <a:pt x="7737" y="201"/>
                  </a:cubicBezTo>
                  <a:cubicBezTo>
                    <a:pt x="7771" y="206"/>
                    <a:pt x="7804" y="208"/>
                    <a:pt x="7836" y="208"/>
                  </a:cubicBezTo>
                  <a:cubicBezTo>
                    <a:pt x="7914" y="208"/>
                    <a:pt x="7988" y="196"/>
                    <a:pt x="8071" y="184"/>
                  </a:cubicBezTo>
                  <a:lnTo>
                    <a:pt x="8054" y="184"/>
                  </a:lnTo>
                  <a:cubicBezTo>
                    <a:pt x="7954" y="168"/>
                    <a:pt x="7854" y="151"/>
                    <a:pt x="7754" y="151"/>
                  </a:cubicBezTo>
                  <a:cubicBezTo>
                    <a:pt x="7553" y="117"/>
                    <a:pt x="7252" y="101"/>
                    <a:pt x="6885" y="84"/>
                  </a:cubicBezTo>
                  <a:cubicBezTo>
                    <a:pt x="6150" y="34"/>
                    <a:pt x="5147" y="1"/>
                    <a:pt x="402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5" name="Google Shape;1104;p34"/>
            <p:cNvSpPr/>
            <p:nvPr/>
          </p:nvSpPr>
          <p:spPr>
            <a:xfrm>
              <a:off x="5234184" y="3279115"/>
              <a:ext cx="254413" cy="4840"/>
            </a:xfrm>
            <a:custGeom>
              <a:avLst/>
              <a:gdLst/>
              <a:ahLst/>
              <a:cxnLst/>
              <a:rect l="l" t="t" r="r" b="b"/>
              <a:pathLst>
                <a:path w="7938" h="151" extrusionOk="0">
                  <a:moveTo>
                    <a:pt x="3977" y="0"/>
                  </a:moveTo>
                  <a:cubicBezTo>
                    <a:pt x="1772" y="0"/>
                    <a:pt x="1" y="34"/>
                    <a:pt x="1" y="67"/>
                  </a:cubicBezTo>
                  <a:cubicBezTo>
                    <a:pt x="1" y="117"/>
                    <a:pt x="1772" y="151"/>
                    <a:pt x="3977" y="151"/>
                  </a:cubicBezTo>
                  <a:cubicBezTo>
                    <a:pt x="6166" y="151"/>
                    <a:pt x="7937" y="117"/>
                    <a:pt x="7937" y="67"/>
                  </a:cubicBezTo>
                  <a:cubicBezTo>
                    <a:pt x="7937" y="34"/>
                    <a:pt x="6166" y="0"/>
                    <a:pt x="397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6" name="Google Shape;1105;p34"/>
            <p:cNvSpPr/>
            <p:nvPr/>
          </p:nvSpPr>
          <p:spPr>
            <a:xfrm>
              <a:off x="5006597" y="2477449"/>
              <a:ext cx="499115" cy="4840"/>
            </a:xfrm>
            <a:custGeom>
              <a:avLst/>
              <a:gdLst/>
              <a:ahLst/>
              <a:cxnLst/>
              <a:rect l="l" t="t" r="r" b="b"/>
              <a:pathLst>
                <a:path w="15573" h="151" extrusionOk="0">
                  <a:moveTo>
                    <a:pt x="7787" y="1"/>
                  </a:moveTo>
                  <a:cubicBezTo>
                    <a:pt x="3493" y="1"/>
                    <a:pt x="0" y="34"/>
                    <a:pt x="0" y="84"/>
                  </a:cubicBezTo>
                  <a:cubicBezTo>
                    <a:pt x="0" y="117"/>
                    <a:pt x="3493" y="151"/>
                    <a:pt x="7787" y="151"/>
                  </a:cubicBezTo>
                  <a:cubicBezTo>
                    <a:pt x="12097" y="151"/>
                    <a:pt x="15573" y="117"/>
                    <a:pt x="15573" y="84"/>
                  </a:cubicBezTo>
                  <a:cubicBezTo>
                    <a:pt x="15573" y="34"/>
                    <a:pt x="12097" y="1"/>
                    <a:pt x="77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7" name="Google Shape;1106;p34"/>
            <p:cNvSpPr/>
            <p:nvPr/>
          </p:nvSpPr>
          <p:spPr>
            <a:xfrm>
              <a:off x="5417862" y="2497800"/>
              <a:ext cx="74997" cy="373286"/>
            </a:xfrm>
            <a:custGeom>
              <a:avLst/>
              <a:gdLst/>
              <a:ahLst/>
              <a:cxnLst/>
              <a:rect l="l" t="t" r="r" b="b"/>
              <a:pathLst>
                <a:path w="2340" h="11647" extrusionOk="0">
                  <a:moveTo>
                    <a:pt x="2340" y="0"/>
                  </a:moveTo>
                  <a:cubicBezTo>
                    <a:pt x="2290" y="0"/>
                    <a:pt x="2240" y="0"/>
                    <a:pt x="2206" y="17"/>
                  </a:cubicBezTo>
                  <a:cubicBezTo>
                    <a:pt x="2072" y="34"/>
                    <a:pt x="1956" y="51"/>
                    <a:pt x="1839" y="101"/>
                  </a:cubicBezTo>
                  <a:cubicBezTo>
                    <a:pt x="1387" y="268"/>
                    <a:pt x="1003" y="552"/>
                    <a:pt x="719" y="936"/>
                  </a:cubicBezTo>
                  <a:cubicBezTo>
                    <a:pt x="301" y="1504"/>
                    <a:pt x="67" y="2173"/>
                    <a:pt x="34" y="2874"/>
                  </a:cubicBezTo>
                  <a:cubicBezTo>
                    <a:pt x="1" y="3726"/>
                    <a:pt x="67" y="4562"/>
                    <a:pt x="218" y="5397"/>
                  </a:cubicBezTo>
                  <a:cubicBezTo>
                    <a:pt x="468" y="6901"/>
                    <a:pt x="836" y="8388"/>
                    <a:pt x="1287" y="9842"/>
                  </a:cubicBezTo>
                  <a:cubicBezTo>
                    <a:pt x="1454" y="10393"/>
                    <a:pt x="1588" y="10844"/>
                    <a:pt x="1688" y="11162"/>
                  </a:cubicBezTo>
                  <a:cubicBezTo>
                    <a:pt x="1738" y="11329"/>
                    <a:pt x="1805" y="11479"/>
                    <a:pt x="1872" y="11646"/>
                  </a:cubicBezTo>
                  <a:cubicBezTo>
                    <a:pt x="1839" y="11479"/>
                    <a:pt x="1805" y="11312"/>
                    <a:pt x="1755" y="11145"/>
                  </a:cubicBezTo>
                  <a:cubicBezTo>
                    <a:pt x="1655" y="10811"/>
                    <a:pt x="1538" y="10360"/>
                    <a:pt x="1387" y="9808"/>
                  </a:cubicBezTo>
                  <a:cubicBezTo>
                    <a:pt x="970" y="8355"/>
                    <a:pt x="636" y="6868"/>
                    <a:pt x="368" y="5364"/>
                  </a:cubicBezTo>
                  <a:cubicBezTo>
                    <a:pt x="218" y="4545"/>
                    <a:pt x="168" y="3710"/>
                    <a:pt x="184" y="2891"/>
                  </a:cubicBezTo>
                  <a:cubicBezTo>
                    <a:pt x="201" y="2206"/>
                    <a:pt x="418" y="1554"/>
                    <a:pt x="803" y="1003"/>
                  </a:cubicBezTo>
                  <a:cubicBezTo>
                    <a:pt x="1070" y="619"/>
                    <a:pt x="1438" y="335"/>
                    <a:pt x="1855" y="151"/>
                  </a:cubicBezTo>
                  <a:cubicBezTo>
                    <a:pt x="2156" y="34"/>
                    <a:pt x="2340" y="17"/>
                    <a:pt x="2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8" name="Google Shape;1107;p34"/>
            <p:cNvSpPr/>
            <p:nvPr/>
          </p:nvSpPr>
          <p:spPr>
            <a:xfrm>
              <a:off x="5501417" y="2864100"/>
              <a:ext cx="204062" cy="92112"/>
            </a:xfrm>
            <a:custGeom>
              <a:avLst/>
              <a:gdLst/>
              <a:ahLst/>
              <a:cxnLst/>
              <a:rect l="l" t="t" r="r" b="b"/>
              <a:pathLst>
                <a:path w="6367" h="2874" extrusionOk="0">
                  <a:moveTo>
                    <a:pt x="6366" y="0"/>
                  </a:moveTo>
                  <a:lnTo>
                    <a:pt x="6366" y="0"/>
                  </a:lnTo>
                  <a:cubicBezTo>
                    <a:pt x="6032" y="117"/>
                    <a:pt x="5731" y="251"/>
                    <a:pt x="5430" y="418"/>
                  </a:cubicBezTo>
                  <a:cubicBezTo>
                    <a:pt x="4846" y="685"/>
                    <a:pt x="4060" y="1053"/>
                    <a:pt x="3192" y="1437"/>
                  </a:cubicBezTo>
                  <a:cubicBezTo>
                    <a:pt x="2306" y="1838"/>
                    <a:pt x="1504" y="2189"/>
                    <a:pt x="936" y="2440"/>
                  </a:cubicBezTo>
                  <a:cubicBezTo>
                    <a:pt x="618" y="2556"/>
                    <a:pt x="301" y="2707"/>
                    <a:pt x="0" y="2874"/>
                  </a:cubicBezTo>
                  <a:cubicBezTo>
                    <a:pt x="334" y="2790"/>
                    <a:pt x="652" y="2673"/>
                    <a:pt x="969" y="2540"/>
                  </a:cubicBezTo>
                  <a:cubicBezTo>
                    <a:pt x="1571" y="2306"/>
                    <a:pt x="2373" y="1988"/>
                    <a:pt x="3258" y="1587"/>
                  </a:cubicBezTo>
                  <a:cubicBezTo>
                    <a:pt x="4127" y="1186"/>
                    <a:pt x="4912" y="802"/>
                    <a:pt x="5481" y="501"/>
                  </a:cubicBezTo>
                  <a:cubicBezTo>
                    <a:pt x="5781" y="368"/>
                    <a:pt x="6082" y="201"/>
                    <a:pt x="6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9" name="Google Shape;1108;p34"/>
            <p:cNvSpPr/>
            <p:nvPr/>
          </p:nvSpPr>
          <p:spPr>
            <a:xfrm>
              <a:off x="5094959" y="3373342"/>
              <a:ext cx="895413" cy="1225816"/>
            </a:xfrm>
            <a:custGeom>
              <a:avLst/>
              <a:gdLst/>
              <a:ahLst/>
              <a:cxnLst/>
              <a:rect l="l" t="t" r="r" b="b"/>
              <a:pathLst>
                <a:path w="27938" h="38247" extrusionOk="0">
                  <a:moveTo>
                    <a:pt x="17" y="1"/>
                  </a:moveTo>
                  <a:lnTo>
                    <a:pt x="0" y="8522"/>
                  </a:lnTo>
                  <a:lnTo>
                    <a:pt x="19249" y="9023"/>
                  </a:lnTo>
                  <a:lnTo>
                    <a:pt x="18630" y="37963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0" name="Google Shape;1109;p34"/>
            <p:cNvSpPr/>
            <p:nvPr/>
          </p:nvSpPr>
          <p:spPr>
            <a:xfrm>
              <a:off x="4808464" y="3373342"/>
              <a:ext cx="895381" cy="1225816"/>
            </a:xfrm>
            <a:custGeom>
              <a:avLst/>
              <a:gdLst/>
              <a:ahLst/>
              <a:cxnLst/>
              <a:rect l="l" t="t" r="r" b="b"/>
              <a:pathLst>
                <a:path w="27937" h="38247" extrusionOk="0">
                  <a:moveTo>
                    <a:pt x="0" y="1"/>
                  </a:moveTo>
                  <a:lnTo>
                    <a:pt x="0" y="8506"/>
                  </a:lnTo>
                  <a:lnTo>
                    <a:pt x="19232" y="9023"/>
                  </a:lnTo>
                  <a:lnTo>
                    <a:pt x="18513" y="37562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1" name="Google Shape;1110;p34"/>
            <p:cNvSpPr/>
            <p:nvPr/>
          </p:nvSpPr>
          <p:spPr>
            <a:xfrm>
              <a:off x="5259343" y="3733744"/>
              <a:ext cx="68587" cy="817211"/>
            </a:xfrm>
            <a:custGeom>
              <a:avLst/>
              <a:gdLst/>
              <a:ahLst/>
              <a:cxnLst/>
              <a:rect l="l" t="t" r="r" b="b"/>
              <a:pathLst>
                <a:path w="2140" h="25498" extrusionOk="0">
                  <a:moveTo>
                    <a:pt x="1" y="1"/>
                  </a:moveTo>
                  <a:lnTo>
                    <a:pt x="1" y="25498"/>
                  </a:lnTo>
                  <a:lnTo>
                    <a:pt x="2140" y="25498"/>
                  </a:lnTo>
                  <a:lnTo>
                    <a:pt x="214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2" name="Google Shape;1111;p34"/>
            <p:cNvSpPr/>
            <p:nvPr/>
          </p:nvSpPr>
          <p:spPr>
            <a:xfrm>
              <a:off x="4686898" y="2876407"/>
              <a:ext cx="544113" cy="808109"/>
            </a:xfrm>
            <a:custGeom>
              <a:avLst/>
              <a:gdLst/>
              <a:ahLst/>
              <a:cxnLst/>
              <a:rect l="l" t="t" r="r" b="b"/>
              <a:pathLst>
                <a:path w="16977" h="25214" extrusionOk="0">
                  <a:moveTo>
                    <a:pt x="1989" y="0"/>
                  </a:moveTo>
                  <a:cubicBezTo>
                    <a:pt x="886" y="0"/>
                    <a:pt x="0" y="886"/>
                    <a:pt x="0" y="1989"/>
                  </a:cubicBezTo>
                  <a:lnTo>
                    <a:pt x="0" y="20752"/>
                  </a:lnTo>
                  <a:cubicBezTo>
                    <a:pt x="0" y="23225"/>
                    <a:pt x="2005" y="25214"/>
                    <a:pt x="4462" y="25214"/>
                  </a:cubicBezTo>
                  <a:lnTo>
                    <a:pt x="16976" y="25214"/>
                  </a:lnTo>
                  <a:lnTo>
                    <a:pt x="16976" y="1989"/>
                  </a:lnTo>
                  <a:cubicBezTo>
                    <a:pt x="16976" y="886"/>
                    <a:pt x="16074" y="0"/>
                    <a:pt x="1498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3" name="Google Shape;1112;p34"/>
            <p:cNvSpPr/>
            <p:nvPr/>
          </p:nvSpPr>
          <p:spPr>
            <a:xfrm>
              <a:off x="4794009" y="3627723"/>
              <a:ext cx="976243" cy="106053"/>
            </a:xfrm>
            <a:custGeom>
              <a:avLst/>
              <a:gdLst/>
              <a:ahLst/>
              <a:cxnLst/>
              <a:rect l="l" t="t" r="r" b="b"/>
              <a:pathLst>
                <a:path w="30460" h="3309" extrusionOk="0">
                  <a:moveTo>
                    <a:pt x="3308" y="0"/>
                  </a:moveTo>
                  <a:cubicBezTo>
                    <a:pt x="1487" y="0"/>
                    <a:pt x="0" y="1471"/>
                    <a:pt x="0" y="3309"/>
                  </a:cubicBezTo>
                  <a:lnTo>
                    <a:pt x="30460" y="3309"/>
                  </a:lnTo>
                  <a:cubicBezTo>
                    <a:pt x="30460" y="1471"/>
                    <a:pt x="28973" y="0"/>
                    <a:pt x="2715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4" name="Google Shape;1113;p34"/>
            <p:cNvSpPr/>
            <p:nvPr/>
          </p:nvSpPr>
          <p:spPr>
            <a:xfrm>
              <a:off x="4820771" y="3613268"/>
              <a:ext cx="410240" cy="74132"/>
            </a:xfrm>
            <a:custGeom>
              <a:avLst/>
              <a:gdLst/>
              <a:ahLst/>
              <a:cxnLst/>
              <a:rect l="l" t="t" r="r" b="b"/>
              <a:pathLst>
                <a:path w="12800" h="2313" extrusionOk="0">
                  <a:moveTo>
                    <a:pt x="12799" y="0"/>
                  </a:moveTo>
                  <a:cubicBezTo>
                    <a:pt x="12783" y="0"/>
                    <a:pt x="12783" y="201"/>
                    <a:pt x="12699" y="552"/>
                  </a:cubicBezTo>
                  <a:cubicBezTo>
                    <a:pt x="12565" y="1020"/>
                    <a:pt x="12265" y="1437"/>
                    <a:pt x="11864" y="1738"/>
                  </a:cubicBezTo>
                  <a:cubicBezTo>
                    <a:pt x="11596" y="1938"/>
                    <a:pt x="11279" y="2072"/>
                    <a:pt x="10945" y="2122"/>
                  </a:cubicBezTo>
                  <a:cubicBezTo>
                    <a:pt x="10701" y="2154"/>
                    <a:pt x="10451" y="2166"/>
                    <a:pt x="10198" y="2166"/>
                  </a:cubicBezTo>
                  <a:cubicBezTo>
                    <a:pt x="10052" y="2166"/>
                    <a:pt x="9905" y="2162"/>
                    <a:pt x="9758" y="2156"/>
                  </a:cubicBezTo>
                  <a:lnTo>
                    <a:pt x="7035" y="2156"/>
                  </a:lnTo>
                  <a:cubicBezTo>
                    <a:pt x="5080" y="2156"/>
                    <a:pt x="3326" y="2172"/>
                    <a:pt x="2056" y="2189"/>
                  </a:cubicBezTo>
                  <a:lnTo>
                    <a:pt x="552" y="2206"/>
                  </a:lnTo>
                  <a:lnTo>
                    <a:pt x="134" y="2223"/>
                  </a:lnTo>
                  <a:cubicBezTo>
                    <a:pt x="101" y="2223"/>
                    <a:pt x="51" y="2223"/>
                    <a:pt x="1" y="2239"/>
                  </a:cubicBezTo>
                  <a:cubicBezTo>
                    <a:pt x="51" y="2256"/>
                    <a:pt x="101" y="2256"/>
                    <a:pt x="134" y="2256"/>
                  </a:cubicBezTo>
                  <a:lnTo>
                    <a:pt x="552" y="2273"/>
                  </a:lnTo>
                  <a:lnTo>
                    <a:pt x="2056" y="2289"/>
                  </a:lnTo>
                  <a:cubicBezTo>
                    <a:pt x="3326" y="2306"/>
                    <a:pt x="5080" y="2306"/>
                    <a:pt x="7035" y="2306"/>
                  </a:cubicBezTo>
                  <a:lnTo>
                    <a:pt x="9758" y="2306"/>
                  </a:lnTo>
                  <a:cubicBezTo>
                    <a:pt x="9859" y="2310"/>
                    <a:pt x="9959" y="2312"/>
                    <a:pt x="10059" y="2312"/>
                  </a:cubicBezTo>
                  <a:cubicBezTo>
                    <a:pt x="10360" y="2312"/>
                    <a:pt x="10661" y="2294"/>
                    <a:pt x="10961" y="2256"/>
                  </a:cubicBezTo>
                  <a:cubicBezTo>
                    <a:pt x="11847" y="2089"/>
                    <a:pt x="12549" y="1437"/>
                    <a:pt x="12749" y="568"/>
                  </a:cubicBezTo>
                  <a:cubicBezTo>
                    <a:pt x="12783" y="435"/>
                    <a:pt x="12799" y="284"/>
                    <a:pt x="12799" y="151"/>
                  </a:cubicBezTo>
                  <a:cubicBezTo>
                    <a:pt x="12799" y="101"/>
                    <a:pt x="12799" y="50"/>
                    <a:pt x="127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5" name="Google Shape;1114;p34"/>
            <p:cNvSpPr/>
            <p:nvPr/>
          </p:nvSpPr>
          <p:spPr>
            <a:xfrm>
              <a:off x="5233639" y="3733232"/>
              <a:ext cx="119995" cy="4840"/>
            </a:xfrm>
            <a:custGeom>
              <a:avLst/>
              <a:gdLst/>
              <a:ahLst/>
              <a:cxnLst/>
              <a:rect l="l" t="t" r="r" b="b"/>
              <a:pathLst>
                <a:path w="3744" h="151" extrusionOk="0">
                  <a:moveTo>
                    <a:pt x="1872" y="0"/>
                  </a:moveTo>
                  <a:cubicBezTo>
                    <a:pt x="836" y="0"/>
                    <a:pt x="1" y="33"/>
                    <a:pt x="1" y="67"/>
                  </a:cubicBezTo>
                  <a:cubicBezTo>
                    <a:pt x="1" y="117"/>
                    <a:pt x="836" y="150"/>
                    <a:pt x="1872" y="150"/>
                  </a:cubicBezTo>
                  <a:cubicBezTo>
                    <a:pt x="2908" y="150"/>
                    <a:pt x="3744" y="117"/>
                    <a:pt x="3744" y="67"/>
                  </a:cubicBezTo>
                  <a:cubicBezTo>
                    <a:pt x="3744" y="33"/>
                    <a:pt x="2908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6" name="Google Shape;1115;p34"/>
            <p:cNvSpPr/>
            <p:nvPr/>
          </p:nvSpPr>
          <p:spPr>
            <a:xfrm>
              <a:off x="5153867" y="3309467"/>
              <a:ext cx="496967" cy="380401"/>
            </a:xfrm>
            <a:custGeom>
              <a:avLst/>
              <a:gdLst/>
              <a:ahLst/>
              <a:cxnLst/>
              <a:rect l="l" t="t" r="r" b="b"/>
              <a:pathLst>
                <a:path w="15506" h="11869" extrusionOk="0">
                  <a:moveTo>
                    <a:pt x="6269" y="1"/>
                  </a:moveTo>
                  <a:cubicBezTo>
                    <a:pt x="5205" y="1"/>
                    <a:pt x="4234" y="22"/>
                    <a:pt x="3392" y="22"/>
                  </a:cubicBezTo>
                  <a:cubicBezTo>
                    <a:pt x="2340" y="39"/>
                    <a:pt x="1504" y="56"/>
                    <a:pt x="903" y="72"/>
                  </a:cubicBezTo>
                  <a:cubicBezTo>
                    <a:pt x="602" y="72"/>
                    <a:pt x="301" y="89"/>
                    <a:pt x="0" y="139"/>
                  </a:cubicBezTo>
                  <a:cubicBezTo>
                    <a:pt x="301" y="189"/>
                    <a:pt x="602" y="206"/>
                    <a:pt x="903" y="206"/>
                  </a:cubicBezTo>
                  <a:cubicBezTo>
                    <a:pt x="1487" y="223"/>
                    <a:pt x="2340" y="239"/>
                    <a:pt x="3392" y="256"/>
                  </a:cubicBezTo>
                  <a:cubicBezTo>
                    <a:pt x="4445" y="273"/>
                    <a:pt x="5698" y="273"/>
                    <a:pt x="7085" y="290"/>
                  </a:cubicBezTo>
                  <a:cubicBezTo>
                    <a:pt x="7787" y="323"/>
                    <a:pt x="8505" y="440"/>
                    <a:pt x="9173" y="657"/>
                  </a:cubicBezTo>
                  <a:cubicBezTo>
                    <a:pt x="9908" y="891"/>
                    <a:pt x="10610" y="1225"/>
                    <a:pt x="11228" y="1660"/>
                  </a:cubicBezTo>
                  <a:cubicBezTo>
                    <a:pt x="11863" y="2077"/>
                    <a:pt x="12448" y="2595"/>
                    <a:pt x="12933" y="3180"/>
                  </a:cubicBezTo>
                  <a:cubicBezTo>
                    <a:pt x="13384" y="3732"/>
                    <a:pt x="13768" y="4333"/>
                    <a:pt x="14069" y="4985"/>
                  </a:cubicBezTo>
                  <a:cubicBezTo>
                    <a:pt x="14637" y="6238"/>
                    <a:pt x="14737" y="7491"/>
                    <a:pt x="14904" y="8527"/>
                  </a:cubicBezTo>
                  <a:cubicBezTo>
                    <a:pt x="15071" y="9563"/>
                    <a:pt x="15205" y="10398"/>
                    <a:pt x="15305" y="10983"/>
                  </a:cubicBezTo>
                  <a:cubicBezTo>
                    <a:pt x="15339" y="11284"/>
                    <a:pt x="15406" y="11585"/>
                    <a:pt x="15506" y="11869"/>
                  </a:cubicBezTo>
                  <a:cubicBezTo>
                    <a:pt x="15506" y="11568"/>
                    <a:pt x="15489" y="11267"/>
                    <a:pt x="15439" y="10966"/>
                  </a:cubicBezTo>
                  <a:cubicBezTo>
                    <a:pt x="15372" y="10382"/>
                    <a:pt x="15272" y="9529"/>
                    <a:pt x="15138" y="8493"/>
                  </a:cubicBezTo>
                  <a:cubicBezTo>
                    <a:pt x="15055" y="7976"/>
                    <a:pt x="15005" y="7407"/>
                    <a:pt x="14888" y="6789"/>
                  </a:cubicBezTo>
                  <a:cubicBezTo>
                    <a:pt x="14871" y="6639"/>
                    <a:pt x="14838" y="6472"/>
                    <a:pt x="14804" y="6321"/>
                  </a:cubicBezTo>
                  <a:cubicBezTo>
                    <a:pt x="14771" y="6154"/>
                    <a:pt x="14721" y="6004"/>
                    <a:pt x="14670" y="5837"/>
                  </a:cubicBezTo>
                  <a:lnTo>
                    <a:pt x="14604" y="5603"/>
                  </a:lnTo>
                  <a:cubicBezTo>
                    <a:pt x="14587" y="5519"/>
                    <a:pt x="14553" y="5436"/>
                    <a:pt x="14520" y="5352"/>
                  </a:cubicBezTo>
                  <a:cubicBezTo>
                    <a:pt x="14453" y="5202"/>
                    <a:pt x="14403" y="5035"/>
                    <a:pt x="14336" y="4868"/>
                  </a:cubicBezTo>
                  <a:cubicBezTo>
                    <a:pt x="14019" y="4199"/>
                    <a:pt x="13635" y="3564"/>
                    <a:pt x="13167" y="2980"/>
                  </a:cubicBezTo>
                  <a:cubicBezTo>
                    <a:pt x="12665" y="2378"/>
                    <a:pt x="12064" y="1827"/>
                    <a:pt x="11412" y="1392"/>
                  </a:cubicBezTo>
                  <a:cubicBezTo>
                    <a:pt x="10761" y="941"/>
                    <a:pt x="10025" y="590"/>
                    <a:pt x="9274" y="373"/>
                  </a:cubicBezTo>
                  <a:cubicBezTo>
                    <a:pt x="8555" y="139"/>
                    <a:pt x="7837" y="22"/>
                    <a:pt x="7085" y="6"/>
                  </a:cubicBezTo>
                  <a:cubicBezTo>
                    <a:pt x="6807" y="2"/>
                    <a:pt x="6535" y="1"/>
                    <a:pt x="62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7" name="Google Shape;1116;p34"/>
            <p:cNvSpPr/>
            <p:nvPr/>
          </p:nvSpPr>
          <p:spPr>
            <a:xfrm>
              <a:off x="4991597" y="4323881"/>
              <a:ext cx="601418" cy="301526"/>
            </a:xfrm>
            <a:custGeom>
              <a:avLst/>
              <a:gdLst/>
              <a:ahLst/>
              <a:cxnLst/>
              <a:rect l="l" t="t" r="r" b="b"/>
              <a:pathLst>
                <a:path w="18765" h="9408" extrusionOk="0">
                  <a:moveTo>
                    <a:pt x="9374" y="1"/>
                  </a:moveTo>
                  <a:cubicBezTo>
                    <a:pt x="4194" y="1"/>
                    <a:pt x="1" y="4211"/>
                    <a:pt x="17" y="9407"/>
                  </a:cubicBezTo>
                  <a:lnTo>
                    <a:pt x="318" y="9407"/>
                  </a:lnTo>
                  <a:cubicBezTo>
                    <a:pt x="318" y="4395"/>
                    <a:pt x="4378" y="335"/>
                    <a:pt x="9374" y="335"/>
                  </a:cubicBezTo>
                  <a:cubicBezTo>
                    <a:pt x="14387" y="335"/>
                    <a:pt x="18447" y="4395"/>
                    <a:pt x="18447" y="9407"/>
                  </a:cubicBezTo>
                  <a:lnTo>
                    <a:pt x="18748" y="9407"/>
                  </a:lnTo>
                  <a:cubicBezTo>
                    <a:pt x="18764" y="4211"/>
                    <a:pt x="14570" y="1"/>
                    <a:pt x="93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8" name="Google Shape;1117;p34"/>
            <p:cNvSpPr/>
            <p:nvPr/>
          </p:nvSpPr>
          <p:spPr>
            <a:xfrm>
              <a:off x="4936984" y="4595377"/>
              <a:ext cx="104996" cy="89868"/>
            </a:xfrm>
            <a:custGeom>
              <a:avLst/>
              <a:gdLst/>
              <a:ahLst/>
              <a:cxnLst/>
              <a:rect l="l" t="t" r="r" b="b"/>
              <a:pathLst>
                <a:path w="3276" h="2804" extrusionOk="0">
                  <a:moveTo>
                    <a:pt x="1872" y="1"/>
                  </a:moveTo>
                  <a:cubicBezTo>
                    <a:pt x="619" y="1"/>
                    <a:pt x="0" y="1504"/>
                    <a:pt x="886" y="2390"/>
                  </a:cubicBezTo>
                  <a:cubicBezTo>
                    <a:pt x="1172" y="2676"/>
                    <a:pt x="1522" y="2803"/>
                    <a:pt x="1865" y="2803"/>
                  </a:cubicBezTo>
                  <a:cubicBezTo>
                    <a:pt x="2585" y="2803"/>
                    <a:pt x="3275" y="2242"/>
                    <a:pt x="3275" y="1404"/>
                  </a:cubicBezTo>
                  <a:cubicBezTo>
                    <a:pt x="3275" y="619"/>
                    <a:pt x="2640" y="1"/>
                    <a:pt x="18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9" name="Google Shape;1118;p34"/>
            <p:cNvSpPr/>
            <p:nvPr/>
          </p:nvSpPr>
          <p:spPr>
            <a:xfrm>
              <a:off x="5529781" y="4588967"/>
              <a:ext cx="104996" cy="89964"/>
            </a:xfrm>
            <a:custGeom>
              <a:avLst/>
              <a:gdLst/>
              <a:ahLst/>
              <a:cxnLst/>
              <a:rect l="l" t="t" r="r" b="b"/>
              <a:pathLst>
                <a:path w="3276" h="2807" extrusionOk="0">
                  <a:moveTo>
                    <a:pt x="1872" y="0"/>
                  </a:moveTo>
                  <a:cubicBezTo>
                    <a:pt x="619" y="0"/>
                    <a:pt x="1" y="1504"/>
                    <a:pt x="870" y="2390"/>
                  </a:cubicBezTo>
                  <a:cubicBezTo>
                    <a:pt x="1157" y="2677"/>
                    <a:pt x="1512" y="2806"/>
                    <a:pt x="1860" y="2806"/>
                  </a:cubicBezTo>
                  <a:cubicBezTo>
                    <a:pt x="2583" y="2806"/>
                    <a:pt x="3276" y="2250"/>
                    <a:pt x="3276" y="1404"/>
                  </a:cubicBezTo>
                  <a:cubicBezTo>
                    <a:pt x="3276" y="635"/>
                    <a:pt x="2641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0" name="Google Shape;1119;p34"/>
            <p:cNvSpPr/>
            <p:nvPr/>
          </p:nvSpPr>
          <p:spPr>
            <a:xfrm>
              <a:off x="5006052" y="4548808"/>
              <a:ext cx="583214" cy="4840"/>
            </a:xfrm>
            <a:custGeom>
              <a:avLst/>
              <a:gdLst/>
              <a:ahLst/>
              <a:cxnLst/>
              <a:rect l="l" t="t" r="r" b="b"/>
              <a:pathLst>
                <a:path w="18197" h="151" extrusionOk="0">
                  <a:moveTo>
                    <a:pt x="9107" y="0"/>
                  </a:moveTo>
                  <a:cubicBezTo>
                    <a:pt x="4078" y="0"/>
                    <a:pt x="1" y="33"/>
                    <a:pt x="1" y="67"/>
                  </a:cubicBezTo>
                  <a:cubicBezTo>
                    <a:pt x="1" y="117"/>
                    <a:pt x="4078" y="150"/>
                    <a:pt x="9107" y="150"/>
                  </a:cubicBezTo>
                  <a:cubicBezTo>
                    <a:pt x="14119" y="150"/>
                    <a:pt x="18196" y="117"/>
                    <a:pt x="18196" y="67"/>
                  </a:cubicBezTo>
                  <a:cubicBezTo>
                    <a:pt x="18196" y="33"/>
                    <a:pt x="14136" y="0"/>
                    <a:pt x="910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1" name="Google Shape;1120;p34"/>
            <p:cNvSpPr/>
            <p:nvPr/>
          </p:nvSpPr>
          <p:spPr>
            <a:xfrm>
              <a:off x="4541776" y="2672184"/>
              <a:ext cx="83042" cy="176403"/>
            </a:xfrm>
            <a:custGeom>
              <a:avLst/>
              <a:gdLst/>
              <a:ahLst/>
              <a:cxnLst/>
              <a:rect l="l" t="t" r="r" b="b"/>
              <a:pathLst>
                <a:path w="2591" h="5504" extrusionOk="0">
                  <a:moveTo>
                    <a:pt x="1449" y="0"/>
                  </a:moveTo>
                  <a:cubicBezTo>
                    <a:pt x="668" y="0"/>
                    <a:pt x="48" y="1709"/>
                    <a:pt x="17" y="2696"/>
                  </a:cubicBezTo>
                  <a:cubicBezTo>
                    <a:pt x="0" y="3365"/>
                    <a:pt x="51" y="4668"/>
                    <a:pt x="802" y="5504"/>
                  </a:cubicBezTo>
                  <a:cubicBezTo>
                    <a:pt x="1521" y="4768"/>
                    <a:pt x="2206" y="3833"/>
                    <a:pt x="2440" y="2847"/>
                  </a:cubicBezTo>
                  <a:cubicBezTo>
                    <a:pt x="2574" y="2329"/>
                    <a:pt x="2590" y="1794"/>
                    <a:pt x="2473" y="1276"/>
                  </a:cubicBezTo>
                  <a:cubicBezTo>
                    <a:pt x="2373" y="758"/>
                    <a:pt x="2056" y="307"/>
                    <a:pt x="1604" y="23"/>
                  </a:cubicBezTo>
                  <a:cubicBezTo>
                    <a:pt x="1552" y="8"/>
                    <a:pt x="1500" y="0"/>
                    <a:pt x="144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2" name="Google Shape;1121;p34"/>
            <p:cNvSpPr/>
            <p:nvPr/>
          </p:nvSpPr>
          <p:spPr>
            <a:xfrm>
              <a:off x="4591037" y="2844998"/>
              <a:ext cx="103938" cy="66023"/>
            </a:xfrm>
            <a:custGeom>
              <a:avLst/>
              <a:gdLst/>
              <a:ahLst/>
              <a:cxnLst/>
              <a:rect l="l" t="t" r="r" b="b"/>
              <a:pathLst>
                <a:path w="3243" h="2060" extrusionOk="0">
                  <a:moveTo>
                    <a:pt x="2009" y="0"/>
                  </a:moveTo>
                  <a:cubicBezTo>
                    <a:pt x="1572" y="0"/>
                    <a:pt x="1143" y="126"/>
                    <a:pt x="769" y="362"/>
                  </a:cubicBezTo>
                  <a:cubicBezTo>
                    <a:pt x="285" y="713"/>
                    <a:pt x="1" y="1281"/>
                    <a:pt x="51" y="1883"/>
                  </a:cubicBezTo>
                  <a:cubicBezTo>
                    <a:pt x="334" y="2006"/>
                    <a:pt x="621" y="2059"/>
                    <a:pt x="908" y="2059"/>
                  </a:cubicBezTo>
                  <a:cubicBezTo>
                    <a:pt x="1436" y="2059"/>
                    <a:pt x="1965" y="1881"/>
                    <a:pt x="2473" y="1632"/>
                  </a:cubicBezTo>
                  <a:cubicBezTo>
                    <a:pt x="2707" y="1532"/>
                    <a:pt x="2908" y="1381"/>
                    <a:pt x="3058" y="1181"/>
                  </a:cubicBezTo>
                  <a:cubicBezTo>
                    <a:pt x="3209" y="964"/>
                    <a:pt x="3242" y="696"/>
                    <a:pt x="3142" y="462"/>
                  </a:cubicBezTo>
                  <a:cubicBezTo>
                    <a:pt x="2975" y="228"/>
                    <a:pt x="2741" y="78"/>
                    <a:pt x="2457" y="45"/>
                  </a:cubicBezTo>
                  <a:cubicBezTo>
                    <a:pt x="2308" y="15"/>
                    <a:pt x="2158" y="0"/>
                    <a:pt x="200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3" name="Google Shape;1122;p34"/>
            <p:cNvSpPr/>
            <p:nvPr/>
          </p:nvSpPr>
          <p:spPr>
            <a:xfrm>
              <a:off x="4551936" y="2875990"/>
              <a:ext cx="97496" cy="100060"/>
            </a:xfrm>
            <a:custGeom>
              <a:avLst/>
              <a:gdLst/>
              <a:ahLst/>
              <a:cxnLst/>
              <a:rect l="l" t="t" r="r" b="b"/>
              <a:pathLst>
                <a:path w="3042" h="3122" extrusionOk="0">
                  <a:moveTo>
                    <a:pt x="2939" y="1"/>
                  </a:moveTo>
                  <a:cubicBezTo>
                    <a:pt x="2908" y="1"/>
                    <a:pt x="2875" y="5"/>
                    <a:pt x="2841" y="13"/>
                  </a:cubicBezTo>
                  <a:cubicBezTo>
                    <a:pt x="2691" y="47"/>
                    <a:pt x="2524" y="80"/>
                    <a:pt x="2373" y="147"/>
                  </a:cubicBezTo>
                  <a:cubicBezTo>
                    <a:pt x="1856" y="348"/>
                    <a:pt x="1404" y="682"/>
                    <a:pt x="1054" y="1099"/>
                  </a:cubicBezTo>
                  <a:cubicBezTo>
                    <a:pt x="870" y="1333"/>
                    <a:pt x="686" y="1567"/>
                    <a:pt x="536" y="1818"/>
                  </a:cubicBezTo>
                  <a:cubicBezTo>
                    <a:pt x="402" y="2018"/>
                    <a:pt x="285" y="2252"/>
                    <a:pt x="201" y="2470"/>
                  </a:cubicBezTo>
                  <a:cubicBezTo>
                    <a:pt x="118" y="2687"/>
                    <a:pt x="51" y="2904"/>
                    <a:pt x="1" y="3121"/>
                  </a:cubicBezTo>
                  <a:cubicBezTo>
                    <a:pt x="118" y="2921"/>
                    <a:pt x="201" y="2720"/>
                    <a:pt x="268" y="2503"/>
                  </a:cubicBezTo>
                  <a:cubicBezTo>
                    <a:pt x="368" y="2286"/>
                    <a:pt x="485" y="2069"/>
                    <a:pt x="619" y="1885"/>
                  </a:cubicBezTo>
                  <a:cubicBezTo>
                    <a:pt x="786" y="1634"/>
                    <a:pt x="953" y="1400"/>
                    <a:pt x="1137" y="1166"/>
                  </a:cubicBezTo>
                  <a:cubicBezTo>
                    <a:pt x="1488" y="765"/>
                    <a:pt x="1922" y="431"/>
                    <a:pt x="2407" y="214"/>
                  </a:cubicBezTo>
                  <a:cubicBezTo>
                    <a:pt x="2774" y="47"/>
                    <a:pt x="3042" y="30"/>
                    <a:pt x="3025" y="13"/>
                  </a:cubicBezTo>
                  <a:cubicBezTo>
                    <a:pt x="3000" y="5"/>
                    <a:pt x="2971" y="1"/>
                    <a:pt x="29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4" name="Google Shape;1123;p34"/>
            <p:cNvSpPr/>
            <p:nvPr/>
          </p:nvSpPr>
          <p:spPr>
            <a:xfrm>
              <a:off x="4549275" y="2720035"/>
              <a:ext cx="31633" cy="275277"/>
            </a:xfrm>
            <a:custGeom>
              <a:avLst/>
              <a:gdLst/>
              <a:ahLst/>
              <a:cxnLst/>
              <a:rect l="l" t="t" r="r" b="b"/>
              <a:pathLst>
                <a:path w="987" h="8589" extrusionOk="0">
                  <a:moveTo>
                    <a:pt x="969" y="0"/>
                  </a:moveTo>
                  <a:cubicBezTo>
                    <a:pt x="936" y="117"/>
                    <a:pt x="919" y="234"/>
                    <a:pt x="919" y="351"/>
                  </a:cubicBezTo>
                  <a:cubicBezTo>
                    <a:pt x="903" y="585"/>
                    <a:pt x="869" y="886"/>
                    <a:pt x="819" y="1270"/>
                  </a:cubicBezTo>
                  <a:cubicBezTo>
                    <a:pt x="736" y="2056"/>
                    <a:pt x="635" y="3125"/>
                    <a:pt x="518" y="4295"/>
                  </a:cubicBezTo>
                  <a:cubicBezTo>
                    <a:pt x="385" y="5481"/>
                    <a:pt x="251" y="6550"/>
                    <a:pt x="151" y="7319"/>
                  </a:cubicBezTo>
                  <a:cubicBezTo>
                    <a:pt x="101" y="7703"/>
                    <a:pt x="67" y="8004"/>
                    <a:pt x="34" y="8238"/>
                  </a:cubicBezTo>
                  <a:cubicBezTo>
                    <a:pt x="0" y="8355"/>
                    <a:pt x="0" y="8472"/>
                    <a:pt x="0" y="8589"/>
                  </a:cubicBezTo>
                  <a:cubicBezTo>
                    <a:pt x="34" y="8472"/>
                    <a:pt x="50" y="8355"/>
                    <a:pt x="67" y="8254"/>
                  </a:cubicBezTo>
                  <a:cubicBezTo>
                    <a:pt x="117" y="8037"/>
                    <a:pt x="167" y="7720"/>
                    <a:pt x="234" y="7336"/>
                  </a:cubicBezTo>
                  <a:cubicBezTo>
                    <a:pt x="351" y="6567"/>
                    <a:pt x="502" y="5498"/>
                    <a:pt x="635" y="4311"/>
                  </a:cubicBezTo>
                  <a:cubicBezTo>
                    <a:pt x="752" y="3125"/>
                    <a:pt x="852" y="2056"/>
                    <a:pt x="903" y="1270"/>
                  </a:cubicBezTo>
                  <a:cubicBezTo>
                    <a:pt x="936" y="886"/>
                    <a:pt x="953" y="569"/>
                    <a:pt x="969" y="351"/>
                  </a:cubicBezTo>
                  <a:cubicBezTo>
                    <a:pt x="969" y="234"/>
                    <a:pt x="986" y="117"/>
                    <a:pt x="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5" name="Google Shape;1124;p34"/>
            <p:cNvSpPr/>
            <p:nvPr/>
          </p:nvSpPr>
          <p:spPr>
            <a:xfrm>
              <a:off x="4444312" y="2818589"/>
              <a:ext cx="106598" cy="96951"/>
            </a:xfrm>
            <a:custGeom>
              <a:avLst/>
              <a:gdLst/>
              <a:ahLst/>
              <a:cxnLst/>
              <a:rect l="l" t="t" r="r" b="b"/>
              <a:pathLst>
                <a:path w="3326" h="3025" extrusionOk="0">
                  <a:moveTo>
                    <a:pt x="605" y="0"/>
                  </a:moveTo>
                  <a:cubicBezTo>
                    <a:pt x="468" y="0"/>
                    <a:pt x="338" y="37"/>
                    <a:pt x="234" y="134"/>
                  </a:cubicBezTo>
                  <a:cubicBezTo>
                    <a:pt x="0" y="351"/>
                    <a:pt x="67" y="735"/>
                    <a:pt x="184" y="1019"/>
                  </a:cubicBezTo>
                  <a:cubicBezTo>
                    <a:pt x="713" y="2243"/>
                    <a:pt x="1930" y="3024"/>
                    <a:pt x="3250" y="3024"/>
                  </a:cubicBezTo>
                  <a:cubicBezTo>
                    <a:pt x="3264" y="3024"/>
                    <a:pt x="3278" y="3024"/>
                    <a:pt x="3292" y="3024"/>
                  </a:cubicBezTo>
                  <a:lnTo>
                    <a:pt x="3325" y="2941"/>
                  </a:lnTo>
                  <a:cubicBezTo>
                    <a:pt x="3075" y="1704"/>
                    <a:pt x="2273" y="668"/>
                    <a:pt x="1120" y="134"/>
                  </a:cubicBezTo>
                  <a:cubicBezTo>
                    <a:pt x="962" y="59"/>
                    <a:pt x="777" y="0"/>
                    <a:pt x="60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6" name="Google Shape;1125;p34"/>
            <p:cNvSpPr/>
            <p:nvPr/>
          </p:nvSpPr>
          <p:spPr>
            <a:xfrm>
              <a:off x="4487163" y="2851248"/>
              <a:ext cx="70157" cy="117303"/>
            </a:xfrm>
            <a:custGeom>
              <a:avLst/>
              <a:gdLst/>
              <a:ahLst/>
              <a:cxnLst/>
              <a:rect l="l" t="t" r="r" b="b"/>
              <a:pathLst>
                <a:path w="2189" h="366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150"/>
                    <a:pt x="351" y="284"/>
                    <a:pt x="535" y="418"/>
                  </a:cubicBezTo>
                  <a:cubicBezTo>
                    <a:pt x="953" y="719"/>
                    <a:pt x="1320" y="1103"/>
                    <a:pt x="1621" y="1537"/>
                  </a:cubicBezTo>
                  <a:cubicBezTo>
                    <a:pt x="1788" y="1771"/>
                    <a:pt x="1905" y="2039"/>
                    <a:pt x="1988" y="2306"/>
                  </a:cubicBezTo>
                  <a:cubicBezTo>
                    <a:pt x="2055" y="2540"/>
                    <a:pt x="2089" y="2774"/>
                    <a:pt x="2089" y="3008"/>
                  </a:cubicBezTo>
                  <a:cubicBezTo>
                    <a:pt x="2089" y="3409"/>
                    <a:pt x="2039" y="3659"/>
                    <a:pt x="2055" y="3659"/>
                  </a:cubicBezTo>
                  <a:cubicBezTo>
                    <a:pt x="2089" y="3609"/>
                    <a:pt x="2105" y="3559"/>
                    <a:pt x="2105" y="3492"/>
                  </a:cubicBezTo>
                  <a:cubicBezTo>
                    <a:pt x="2189" y="3091"/>
                    <a:pt x="2189" y="2673"/>
                    <a:pt x="2089" y="2289"/>
                  </a:cubicBezTo>
                  <a:cubicBezTo>
                    <a:pt x="2005" y="1988"/>
                    <a:pt x="1888" y="1721"/>
                    <a:pt x="1721" y="1470"/>
                  </a:cubicBezTo>
                  <a:cubicBezTo>
                    <a:pt x="1420" y="1036"/>
                    <a:pt x="1019" y="652"/>
                    <a:pt x="585" y="351"/>
                  </a:cubicBezTo>
                  <a:cubicBezTo>
                    <a:pt x="401" y="234"/>
                    <a:pt x="267" y="134"/>
                    <a:pt x="167" y="84"/>
                  </a:cubicBezTo>
                  <a:cubicBezTo>
                    <a:pt x="117" y="50"/>
                    <a:pt x="6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7" name="Google Shape;1126;p34"/>
            <p:cNvSpPr/>
            <p:nvPr/>
          </p:nvSpPr>
          <p:spPr>
            <a:xfrm>
              <a:off x="4426652" y="2977621"/>
              <a:ext cx="241529" cy="241529"/>
            </a:xfrm>
            <a:custGeom>
              <a:avLst/>
              <a:gdLst/>
              <a:ahLst/>
              <a:cxnLst/>
              <a:rect l="l" t="t" r="r" b="b"/>
              <a:pathLst>
                <a:path w="7536" h="7536" extrusionOk="0">
                  <a:moveTo>
                    <a:pt x="0" y="0"/>
                  </a:moveTo>
                  <a:lnTo>
                    <a:pt x="0" y="3776"/>
                  </a:lnTo>
                  <a:cubicBezTo>
                    <a:pt x="0" y="5848"/>
                    <a:pt x="1688" y="7536"/>
                    <a:pt x="3776" y="7536"/>
                  </a:cubicBezTo>
                  <a:cubicBezTo>
                    <a:pt x="5848" y="7536"/>
                    <a:pt x="7536" y="5848"/>
                    <a:pt x="7536" y="3776"/>
                  </a:cubicBezTo>
                  <a:lnTo>
                    <a:pt x="75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8" name="Google Shape;1127;p34"/>
            <p:cNvSpPr/>
            <p:nvPr/>
          </p:nvSpPr>
          <p:spPr>
            <a:xfrm>
              <a:off x="4426652" y="3034926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cubicBezTo>
                    <a:pt x="351" y="301"/>
                    <a:pt x="234" y="217"/>
                    <a:pt x="134" y="150"/>
                  </a:cubicBez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0" y="67"/>
                    <a:pt x="33" y="117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lnTo>
                    <a:pt x="1704" y="1437"/>
                  </a:ln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lnTo>
                    <a:pt x="7118" y="451"/>
                  </a:lnTo>
                  <a:cubicBezTo>
                    <a:pt x="7252" y="334"/>
                    <a:pt x="7352" y="251"/>
                    <a:pt x="7435" y="167"/>
                  </a:cubicBezTo>
                  <a:cubicBezTo>
                    <a:pt x="7502" y="117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0"/>
                  </a:cubicBezTo>
                  <a:lnTo>
                    <a:pt x="7084" y="401"/>
                  </a:lnTo>
                  <a:cubicBezTo>
                    <a:pt x="6790" y="647"/>
                    <a:pt x="6399" y="956"/>
                    <a:pt x="5944" y="1330"/>
                  </a:cubicBez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9" name="Google Shape;1128;p34"/>
            <p:cNvSpPr/>
            <p:nvPr/>
          </p:nvSpPr>
          <p:spPr>
            <a:xfrm>
              <a:off x="4426652" y="3010825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lnTo>
                    <a:pt x="134" y="151"/>
                  </a:ln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33" y="100"/>
                    <a:pt x="84" y="151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cubicBezTo>
                    <a:pt x="785" y="702"/>
                    <a:pt x="1203" y="1036"/>
                    <a:pt x="1704" y="1437"/>
                  </a:cubicBez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cubicBezTo>
                    <a:pt x="6450" y="1036"/>
                    <a:pt x="6834" y="702"/>
                    <a:pt x="7118" y="451"/>
                  </a:cubicBezTo>
                  <a:lnTo>
                    <a:pt x="7435" y="167"/>
                  </a:lnTo>
                  <a:cubicBezTo>
                    <a:pt x="7502" y="100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1"/>
                  </a:cubicBezTo>
                  <a:lnTo>
                    <a:pt x="7084" y="401"/>
                  </a:lnTo>
                  <a:lnTo>
                    <a:pt x="5944" y="1330"/>
                  </a:ln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0" name="Google Shape;1129;p34"/>
            <p:cNvSpPr/>
            <p:nvPr/>
          </p:nvSpPr>
          <p:spPr>
            <a:xfrm>
              <a:off x="4426652" y="3059541"/>
              <a:ext cx="241529" cy="46633"/>
            </a:xfrm>
            <a:custGeom>
              <a:avLst/>
              <a:gdLst/>
              <a:ahLst/>
              <a:cxnLst/>
              <a:rect l="l" t="t" r="r" b="b"/>
              <a:pathLst>
                <a:path w="7536" h="1455" extrusionOk="0">
                  <a:moveTo>
                    <a:pt x="3759" y="1"/>
                  </a:moveTo>
                  <a:lnTo>
                    <a:pt x="3743" y="17"/>
                  </a:lnTo>
                  <a:lnTo>
                    <a:pt x="1736" y="1328"/>
                  </a:lnTo>
                  <a:lnTo>
                    <a:pt x="1736" y="1328"/>
                  </a:lnTo>
                  <a:lnTo>
                    <a:pt x="501" y="402"/>
                  </a:lnTo>
                  <a:cubicBezTo>
                    <a:pt x="351" y="301"/>
                    <a:pt x="234" y="218"/>
                    <a:pt x="134" y="151"/>
                  </a:cubicBezTo>
                  <a:cubicBezTo>
                    <a:pt x="100" y="118"/>
                    <a:pt x="50" y="84"/>
                    <a:pt x="0" y="68"/>
                  </a:cubicBezTo>
                  <a:lnTo>
                    <a:pt x="0" y="68"/>
                  </a:lnTo>
                  <a:cubicBezTo>
                    <a:pt x="0" y="68"/>
                    <a:pt x="34" y="101"/>
                    <a:pt x="117" y="168"/>
                  </a:cubicBezTo>
                  <a:lnTo>
                    <a:pt x="468" y="452"/>
                  </a:lnTo>
                  <a:cubicBezTo>
                    <a:pt x="785" y="702"/>
                    <a:pt x="1203" y="1037"/>
                    <a:pt x="1704" y="1438"/>
                  </a:cubicBezTo>
                  <a:lnTo>
                    <a:pt x="1738" y="1454"/>
                  </a:lnTo>
                  <a:lnTo>
                    <a:pt x="1771" y="1438"/>
                  </a:lnTo>
                  <a:cubicBezTo>
                    <a:pt x="2348" y="1059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9"/>
                    <a:pt x="5932" y="1438"/>
                  </a:cubicBezTo>
                  <a:lnTo>
                    <a:pt x="5965" y="1454"/>
                  </a:lnTo>
                  <a:lnTo>
                    <a:pt x="5982" y="1421"/>
                  </a:lnTo>
                  <a:lnTo>
                    <a:pt x="7118" y="452"/>
                  </a:lnTo>
                  <a:cubicBezTo>
                    <a:pt x="7252" y="335"/>
                    <a:pt x="7352" y="251"/>
                    <a:pt x="7435" y="168"/>
                  </a:cubicBezTo>
                  <a:cubicBezTo>
                    <a:pt x="7502" y="101"/>
                    <a:pt x="7536" y="68"/>
                    <a:pt x="7536" y="68"/>
                  </a:cubicBezTo>
                  <a:lnTo>
                    <a:pt x="7536" y="68"/>
                  </a:lnTo>
                  <a:cubicBezTo>
                    <a:pt x="7486" y="84"/>
                    <a:pt x="7452" y="118"/>
                    <a:pt x="7419" y="151"/>
                  </a:cubicBezTo>
                  <a:lnTo>
                    <a:pt x="7084" y="402"/>
                  </a:lnTo>
                  <a:lnTo>
                    <a:pt x="5944" y="1331"/>
                  </a:lnTo>
                  <a:lnTo>
                    <a:pt x="5944" y="1331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1" name="Google Shape;1130;p34"/>
            <p:cNvSpPr/>
            <p:nvPr/>
          </p:nvSpPr>
          <p:spPr>
            <a:xfrm>
              <a:off x="7679310" y="3501895"/>
              <a:ext cx="352935" cy="864805"/>
            </a:xfrm>
            <a:custGeom>
              <a:avLst/>
              <a:gdLst/>
              <a:ahLst/>
              <a:cxnLst/>
              <a:rect l="l" t="t" r="r" b="b"/>
              <a:pathLst>
                <a:path w="11012" h="26983" extrusionOk="0">
                  <a:moveTo>
                    <a:pt x="4046" y="0"/>
                  </a:moveTo>
                  <a:cubicBezTo>
                    <a:pt x="3910" y="0"/>
                    <a:pt x="3770" y="6"/>
                    <a:pt x="3627" y="17"/>
                  </a:cubicBezTo>
                  <a:cubicBezTo>
                    <a:pt x="2056" y="267"/>
                    <a:pt x="1371" y="2189"/>
                    <a:pt x="1505" y="3759"/>
                  </a:cubicBezTo>
                  <a:cubicBezTo>
                    <a:pt x="1638" y="5347"/>
                    <a:pt x="2290" y="6884"/>
                    <a:pt x="2106" y="8454"/>
                  </a:cubicBezTo>
                  <a:cubicBezTo>
                    <a:pt x="1889" y="10443"/>
                    <a:pt x="385" y="12130"/>
                    <a:pt x="201" y="14135"/>
                  </a:cubicBezTo>
                  <a:cubicBezTo>
                    <a:pt x="1" y="16491"/>
                    <a:pt x="1672" y="18580"/>
                    <a:pt x="2173" y="20902"/>
                  </a:cubicBezTo>
                  <a:cubicBezTo>
                    <a:pt x="2407" y="22022"/>
                    <a:pt x="2374" y="23208"/>
                    <a:pt x="2791" y="24294"/>
                  </a:cubicBezTo>
                  <a:cubicBezTo>
                    <a:pt x="3435" y="25933"/>
                    <a:pt x="5027" y="26982"/>
                    <a:pt x="6748" y="26982"/>
                  </a:cubicBezTo>
                  <a:cubicBezTo>
                    <a:pt x="6992" y="26982"/>
                    <a:pt x="7239" y="26961"/>
                    <a:pt x="7486" y="26917"/>
                  </a:cubicBezTo>
                  <a:cubicBezTo>
                    <a:pt x="9475" y="26566"/>
                    <a:pt x="10945" y="24845"/>
                    <a:pt x="10978" y="22824"/>
                  </a:cubicBezTo>
                  <a:cubicBezTo>
                    <a:pt x="11012" y="21019"/>
                    <a:pt x="9892" y="19315"/>
                    <a:pt x="10026" y="17494"/>
                  </a:cubicBezTo>
                  <a:cubicBezTo>
                    <a:pt x="10126" y="16174"/>
                    <a:pt x="10912" y="14904"/>
                    <a:pt x="10745" y="13567"/>
                  </a:cubicBezTo>
                  <a:cubicBezTo>
                    <a:pt x="10544" y="11997"/>
                    <a:pt x="9090" y="10877"/>
                    <a:pt x="8572" y="9357"/>
                  </a:cubicBezTo>
                  <a:cubicBezTo>
                    <a:pt x="8054" y="7853"/>
                    <a:pt x="8539" y="6199"/>
                    <a:pt x="8372" y="4611"/>
                  </a:cubicBezTo>
                  <a:cubicBezTo>
                    <a:pt x="8070" y="1914"/>
                    <a:pt x="6624" y="0"/>
                    <a:pt x="404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2" name="Google Shape;1131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3" name="Google Shape;1132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263238">
                <a:alpha val="19640"/>
              </a:srgb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4" name="Google Shape;1133;p34"/>
            <p:cNvSpPr/>
            <p:nvPr/>
          </p:nvSpPr>
          <p:spPr>
            <a:xfrm>
              <a:off x="7647741" y="4095204"/>
              <a:ext cx="259733" cy="445046"/>
            </a:xfrm>
            <a:custGeom>
              <a:avLst/>
              <a:gdLst/>
              <a:ahLst/>
              <a:cxnLst/>
              <a:rect l="l" t="t" r="r" b="b"/>
              <a:pathLst>
                <a:path w="8104" h="13886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51"/>
                    <a:pt x="50" y="101"/>
                    <a:pt x="84" y="151"/>
                  </a:cubicBezTo>
                  <a:lnTo>
                    <a:pt x="368" y="519"/>
                  </a:lnTo>
                  <a:cubicBezTo>
                    <a:pt x="618" y="836"/>
                    <a:pt x="969" y="1321"/>
                    <a:pt x="1404" y="1906"/>
                  </a:cubicBezTo>
                  <a:cubicBezTo>
                    <a:pt x="3659" y="4963"/>
                    <a:pt x="5581" y="8255"/>
                    <a:pt x="7151" y="11714"/>
                  </a:cubicBezTo>
                  <a:cubicBezTo>
                    <a:pt x="7452" y="12382"/>
                    <a:pt x="7686" y="12933"/>
                    <a:pt x="7836" y="13301"/>
                  </a:cubicBezTo>
                  <a:cubicBezTo>
                    <a:pt x="7920" y="13485"/>
                    <a:pt x="7987" y="13618"/>
                    <a:pt x="8020" y="13735"/>
                  </a:cubicBezTo>
                  <a:cubicBezTo>
                    <a:pt x="8054" y="13785"/>
                    <a:pt x="8070" y="13836"/>
                    <a:pt x="8104" y="13886"/>
                  </a:cubicBezTo>
                  <a:cubicBezTo>
                    <a:pt x="8087" y="13819"/>
                    <a:pt x="8070" y="13769"/>
                    <a:pt x="8054" y="13719"/>
                  </a:cubicBezTo>
                  <a:cubicBezTo>
                    <a:pt x="8020" y="13602"/>
                    <a:pt x="7953" y="13451"/>
                    <a:pt x="7887" y="13284"/>
                  </a:cubicBezTo>
                  <a:cubicBezTo>
                    <a:pt x="7753" y="12900"/>
                    <a:pt x="7536" y="12349"/>
                    <a:pt x="7235" y="11680"/>
                  </a:cubicBezTo>
                  <a:cubicBezTo>
                    <a:pt x="5731" y="8188"/>
                    <a:pt x="3793" y="4880"/>
                    <a:pt x="1487" y="1839"/>
                  </a:cubicBezTo>
                  <a:cubicBezTo>
                    <a:pt x="1053" y="1254"/>
                    <a:pt x="685" y="786"/>
                    <a:pt x="418" y="486"/>
                  </a:cubicBezTo>
                  <a:cubicBezTo>
                    <a:pt x="284" y="335"/>
                    <a:pt x="184" y="218"/>
                    <a:pt x="117" y="118"/>
                  </a:cubicBezTo>
                  <a:cubicBezTo>
                    <a:pt x="84" y="85"/>
                    <a:pt x="34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5" name="Google Shape;1134;p34"/>
            <p:cNvSpPr/>
            <p:nvPr/>
          </p:nvSpPr>
          <p:spPr>
            <a:xfrm>
              <a:off x="7852829" y="3735892"/>
              <a:ext cx="56793" cy="797404"/>
            </a:xfrm>
            <a:custGeom>
              <a:avLst/>
              <a:gdLst/>
              <a:ahLst/>
              <a:cxnLst/>
              <a:rect l="l" t="t" r="r" b="b"/>
              <a:pathLst>
                <a:path w="1772" h="24880" extrusionOk="0">
                  <a:moveTo>
                    <a:pt x="17" y="1"/>
                  </a:moveTo>
                  <a:cubicBezTo>
                    <a:pt x="1" y="84"/>
                    <a:pt x="1" y="168"/>
                    <a:pt x="17" y="251"/>
                  </a:cubicBezTo>
                  <a:cubicBezTo>
                    <a:pt x="17" y="435"/>
                    <a:pt x="17" y="669"/>
                    <a:pt x="34" y="986"/>
                  </a:cubicBezTo>
                  <a:cubicBezTo>
                    <a:pt x="67" y="1621"/>
                    <a:pt x="101" y="2540"/>
                    <a:pt x="151" y="3643"/>
                  </a:cubicBezTo>
                  <a:cubicBezTo>
                    <a:pt x="268" y="5899"/>
                    <a:pt x="452" y="9023"/>
                    <a:pt x="702" y="12448"/>
                  </a:cubicBezTo>
                  <a:cubicBezTo>
                    <a:pt x="936" y="15890"/>
                    <a:pt x="1187" y="18998"/>
                    <a:pt x="1404" y="21237"/>
                  </a:cubicBezTo>
                  <a:cubicBezTo>
                    <a:pt x="1504" y="22357"/>
                    <a:pt x="1588" y="23259"/>
                    <a:pt x="1655" y="23910"/>
                  </a:cubicBezTo>
                  <a:cubicBezTo>
                    <a:pt x="1671" y="24211"/>
                    <a:pt x="1705" y="24445"/>
                    <a:pt x="1721" y="24629"/>
                  </a:cubicBezTo>
                  <a:cubicBezTo>
                    <a:pt x="1721" y="24712"/>
                    <a:pt x="1738" y="24796"/>
                    <a:pt x="1755" y="24880"/>
                  </a:cubicBezTo>
                  <a:cubicBezTo>
                    <a:pt x="1772" y="24796"/>
                    <a:pt x="1755" y="24712"/>
                    <a:pt x="1755" y="24629"/>
                  </a:cubicBezTo>
                  <a:cubicBezTo>
                    <a:pt x="1738" y="24445"/>
                    <a:pt x="1721" y="24211"/>
                    <a:pt x="1705" y="23894"/>
                  </a:cubicBezTo>
                  <a:cubicBezTo>
                    <a:pt x="1655" y="23259"/>
                    <a:pt x="1588" y="22357"/>
                    <a:pt x="1504" y="21237"/>
                  </a:cubicBezTo>
                  <a:cubicBezTo>
                    <a:pt x="1320" y="18981"/>
                    <a:pt x="1087" y="15874"/>
                    <a:pt x="853" y="12448"/>
                  </a:cubicBezTo>
                  <a:cubicBezTo>
                    <a:pt x="602" y="9006"/>
                    <a:pt x="402" y="5899"/>
                    <a:pt x="268" y="3643"/>
                  </a:cubicBezTo>
                  <a:cubicBezTo>
                    <a:pt x="184" y="2524"/>
                    <a:pt x="134" y="1621"/>
                    <a:pt x="84" y="986"/>
                  </a:cubicBezTo>
                  <a:cubicBezTo>
                    <a:pt x="67" y="669"/>
                    <a:pt x="51" y="435"/>
                    <a:pt x="34" y="251"/>
                  </a:cubicBezTo>
                  <a:cubicBezTo>
                    <a:pt x="34" y="168"/>
                    <a:pt x="34" y="84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6" name="Google Shape;1135;p34"/>
            <p:cNvSpPr/>
            <p:nvPr/>
          </p:nvSpPr>
          <p:spPr>
            <a:xfrm>
              <a:off x="7775717" y="4419743"/>
              <a:ext cx="211017" cy="256560"/>
            </a:xfrm>
            <a:custGeom>
              <a:avLst/>
              <a:gdLst/>
              <a:ahLst/>
              <a:cxnLst/>
              <a:rect l="l" t="t" r="r" b="b"/>
              <a:pathLst>
                <a:path w="6584" h="8005" extrusionOk="0">
                  <a:moveTo>
                    <a:pt x="0" y="0"/>
                  </a:moveTo>
                  <a:lnTo>
                    <a:pt x="268" y="5013"/>
                  </a:lnTo>
                  <a:cubicBezTo>
                    <a:pt x="350" y="6696"/>
                    <a:pt x="1753" y="8004"/>
                    <a:pt x="3445" y="8004"/>
                  </a:cubicBezTo>
                  <a:cubicBezTo>
                    <a:pt x="3467" y="8004"/>
                    <a:pt x="3488" y="8004"/>
                    <a:pt x="3509" y="8004"/>
                  </a:cubicBezTo>
                  <a:cubicBezTo>
                    <a:pt x="5214" y="7954"/>
                    <a:pt x="6584" y="6550"/>
                    <a:pt x="6584" y="4846"/>
                  </a:cubicBezTo>
                  <a:lnTo>
                    <a:pt x="65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7" name="Google Shape;1136;p34"/>
            <p:cNvSpPr/>
            <p:nvPr/>
          </p:nvSpPr>
          <p:spPr>
            <a:xfrm>
              <a:off x="6691305" y="2375177"/>
              <a:ext cx="517864" cy="314378"/>
            </a:xfrm>
            <a:custGeom>
              <a:avLst/>
              <a:gdLst/>
              <a:ahLst/>
              <a:cxnLst/>
              <a:rect l="l" t="t" r="r" b="b"/>
              <a:pathLst>
                <a:path w="16158" h="9809" extrusionOk="0">
                  <a:moveTo>
                    <a:pt x="435" y="0"/>
                  </a:moveTo>
                  <a:lnTo>
                    <a:pt x="1" y="936"/>
                  </a:lnTo>
                  <a:lnTo>
                    <a:pt x="15573" y="9808"/>
                  </a:lnTo>
                  <a:lnTo>
                    <a:pt x="16158" y="868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8" name="Google Shape;1137;p34"/>
            <p:cNvSpPr/>
            <p:nvPr/>
          </p:nvSpPr>
          <p:spPr>
            <a:xfrm>
              <a:off x="6680600" y="2313064"/>
              <a:ext cx="36986" cy="43941"/>
            </a:xfrm>
            <a:custGeom>
              <a:avLst/>
              <a:gdLst/>
              <a:ahLst/>
              <a:cxnLst/>
              <a:rect l="l" t="t" r="r" b="b"/>
              <a:pathLst>
                <a:path w="1154" h="1371" extrusionOk="0">
                  <a:moveTo>
                    <a:pt x="719" y="0"/>
                  </a:moveTo>
                  <a:lnTo>
                    <a:pt x="0" y="1103"/>
                  </a:lnTo>
                  <a:lnTo>
                    <a:pt x="502" y="1370"/>
                  </a:lnTo>
                  <a:lnTo>
                    <a:pt x="1153" y="267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9" name="Google Shape;1138;p34"/>
            <p:cNvSpPr/>
            <p:nvPr/>
          </p:nvSpPr>
          <p:spPr>
            <a:xfrm>
              <a:off x="7053855" y="2609719"/>
              <a:ext cx="124258" cy="553760"/>
            </a:xfrm>
            <a:custGeom>
              <a:avLst/>
              <a:gdLst/>
              <a:ahLst/>
              <a:cxnLst/>
              <a:rect l="l" t="t" r="r" b="b"/>
              <a:pathLst>
                <a:path w="3877" h="17278" extrusionOk="0">
                  <a:moveTo>
                    <a:pt x="3058" y="1"/>
                  </a:moveTo>
                  <a:lnTo>
                    <a:pt x="0" y="17277"/>
                  </a:lnTo>
                  <a:lnTo>
                    <a:pt x="0" y="17277"/>
                  </a:lnTo>
                  <a:lnTo>
                    <a:pt x="1237" y="17260"/>
                  </a:lnTo>
                  <a:lnTo>
                    <a:pt x="3877" y="468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90" name="Google Shape;1139;p34"/>
            <p:cNvSpPr/>
            <p:nvPr/>
          </p:nvSpPr>
          <p:spPr>
            <a:xfrm>
              <a:off x="6937641" y="3161075"/>
              <a:ext cx="268323" cy="58075"/>
            </a:xfrm>
            <a:custGeom>
              <a:avLst/>
              <a:gdLst/>
              <a:ahLst/>
              <a:cxnLst/>
              <a:rect l="l" t="t" r="r" b="b"/>
              <a:pathLst>
                <a:path w="8372" h="1812" extrusionOk="0">
                  <a:moveTo>
                    <a:pt x="4225" y="1"/>
                  </a:moveTo>
                  <a:cubicBezTo>
                    <a:pt x="1796" y="1"/>
                    <a:pt x="1" y="1812"/>
                    <a:pt x="1" y="1812"/>
                  </a:cubicBezTo>
                  <a:lnTo>
                    <a:pt x="8372" y="1795"/>
                  </a:lnTo>
                  <a:cubicBezTo>
                    <a:pt x="7369" y="709"/>
                    <a:pt x="5966" y="74"/>
                    <a:pt x="4478" y="7"/>
                  </a:cubicBezTo>
                  <a:cubicBezTo>
                    <a:pt x="4393" y="3"/>
                    <a:pt x="4309" y="1"/>
                    <a:pt x="422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91" name="Google Shape;1140;p34"/>
            <p:cNvSpPr/>
            <p:nvPr/>
          </p:nvSpPr>
          <p:spPr>
            <a:xfrm>
              <a:off x="6481922" y="2321109"/>
              <a:ext cx="288130" cy="271496"/>
            </a:xfrm>
            <a:custGeom>
              <a:avLst/>
              <a:gdLst/>
              <a:ahLst/>
              <a:cxnLst/>
              <a:rect l="l" t="t" r="r" b="b"/>
              <a:pathLst>
                <a:path w="8990" h="8471" extrusionOk="0">
                  <a:moveTo>
                    <a:pt x="4887" y="1"/>
                  </a:moveTo>
                  <a:cubicBezTo>
                    <a:pt x="3657" y="1"/>
                    <a:pt x="2458" y="632"/>
                    <a:pt x="1788" y="1771"/>
                  </a:cubicBezTo>
                  <a:lnTo>
                    <a:pt x="1" y="4879"/>
                  </a:lnTo>
                  <a:lnTo>
                    <a:pt x="6216" y="8471"/>
                  </a:lnTo>
                  <a:lnTo>
                    <a:pt x="8021" y="5363"/>
                  </a:lnTo>
                  <a:cubicBezTo>
                    <a:pt x="8990" y="3642"/>
                    <a:pt x="8388" y="1470"/>
                    <a:pt x="6684" y="484"/>
                  </a:cubicBezTo>
                  <a:cubicBezTo>
                    <a:pt x="6118" y="157"/>
                    <a:pt x="5499" y="1"/>
                    <a:pt x="48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790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261;p36"/>
          <p:cNvSpPr txBox="1">
            <a:spLocks/>
          </p:cNvSpPr>
          <p:nvPr/>
        </p:nvSpPr>
        <p:spPr>
          <a:xfrm>
            <a:off x="425302" y="499730"/>
            <a:ext cx="6432698" cy="39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025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1.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Đặt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vấn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đề</a:t>
            </a:r>
            <a:endParaRPr lang="en-US" sz="18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1881" y="1036863"/>
            <a:ext cx="2364750" cy="307777"/>
          </a:xfrm>
          <a:prstGeom prst="rect">
            <a:avLst/>
          </a:prstGeom>
          <a:noFill/>
          <a:ln>
            <a:solidFill>
              <a:srgbClr val="045A68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263238"/>
                </a:solidFill>
              </a:rPr>
              <a:t>Chia sẻ thông tin, kiến thức</a:t>
            </a:r>
            <a:endParaRPr lang="en-US" dirty="0">
              <a:solidFill>
                <a:srgbClr val="263238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62652" y="1337713"/>
            <a:ext cx="6928" cy="69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32818" y="929142"/>
            <a:ext cx="3154557" cy="523220"/>
          </a:xfrm>
          <a:prstGeom prst="rect">
            <a:avLst/>
          </a:prstGeom>
          <a:noFill/>
          <a:ln>
            <a:solidFill>
              <a:srgbClr val="045A68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263238"/>
                </a:solidFill>
              </a:rPr>
              <a:t>Thắc mắc muốn có sự giải đáp, hỗ trợ kịp thời và từ nhiều nguồn ý kiến</a:t>
            </a:r>
            <a:endParaRPr lang="en-US" dirty="0">
              <a:solidFill>
                <a:srgbClr val="263238"/>
              </a:solidFill>
            </a:endParaRPr>
          </a:p>
        </p:txBody>
      </p:sp>
      <p:cxnSp>
        <p:nvCxnSpPr>
          <p:cNvPr id="21" name="Straight Arrow Connector 20"/>
          <p:cNvCxnSpPr>
            <a:stCxn id="15" idx="2"/>
          </p:cNvCxnSpPr>
          <p:nvPr/>
        </p:nvCxnSpPr>
        <p:spPr>
          <a:xfrm>
            <a:off x="5110097" y="1452362"/>
            <a:ext cx="1" cy="575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4808668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263238"/>
                </a:solidFill>
              </a:rPr>
              <a:t>1/17</a:t>
            </a:r>
            <a:endParaRPr lang="en-US" dirty="0">
              <a:solidFill>
                <a:srgbClr val="263238"/>
              </a:solidFill>
            </a:endParaRPr>
          </a:p>
        </p:txBody>
      </p:sp>
      <p:pic>
        <p:nvPicPr>
          <p:cNvPr id="1026" name="Picture 2" descr="Hình ảnh về thắc mắc đẹp &amp;quot;hết xẩy&amp;quot; dùng làm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249" y="2036907"/>
            <a:ext cx="3116179" cy="16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nowledge Sharing 2.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12" y="2026139"/>
            <a:ext cx="2446200" cy="16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61;p36"/>
          <p:cNvSpPr txBox="1">
            <a:spLocks/>
          </p:cNvSpPr>
          <p:nvPr/>
        </p:nvSpPr>
        <p:spPr>
          <a:xfrm>
            <a:off x="425302" y="499730"/>
            <a:ext cx="6432698" cy="39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025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1.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Đặt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vấn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đề</a:t>
            </a:r>
            <a:endParaRPr lang="en-US" sz="18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808668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263238"/>
                </a:solidFill>
              </a:rPr>
              <a:t>2/17</a:t>
            </a:r>
            <a:endParaRPr lang="en-US" dirty="0">
              <a:solidFill>
                <a:srgbClr val="263238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8077" y="918332"/>
            <a:ext cx="2367005" cy="523220"/>
          </a:xfrm>
          <a:prstGeom prst="rect">
            <a:avLst/>
          </a:prstGeom>
          <a:noFill/>
          <a:ln>
            <a:solidFill>
              <a:srgbClr val="045A68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333E44"/>
                </a:solidFill>
                <a:cs typeface="Times New Roman" panose="02020603050405020304" pitchFamily="18" charset="0"/>
              </a:rPr>
              <a:t>Có quá nhiều kiến thức cần nhưng khả năng có hạn</a:t>
            </a:r>
            <a:endParaRPr lang="en-US" dirty="0">
              <a:solidFill>
                <a:srgbClr val="333E44"/>
              </a:solidFill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62375" y="922264"/>
            <a:ext cx="2351310" cy="523220"/>
          </a:xfrm>
          <a:prstGeom prst="rect">
            <a:avLst/>
          </a:prstGeom>
          <a:noFill/>
          <a:ln>
            <a:solidFill>
              <a:srgbClr val="045A68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333E44"/>
                </a:solidFill>
                <a:cs typeface="Times New Roman" panose="02020603050405020304" pitchFamily="18" charset="0"/>
              </a:rPr>
              <a:t>Sự </a:t>
            </a:r>
            <a:r>
              <a:rPr lang="en-US">
                <a:solidFill>
                  <a:srgbClr val="333E44"/>
                </a:solidFill>
                <a:cs typeface="Times New Roman" panose="02020603050405020304" pitchFamily="18" charset="0"/>
              </a:rPr>
              <a:t>phát triển trong lĩnh vực Công nghệ Thông </a:t>
            </a:r>
            <a:r>
              <a:rPr lang="en-US" smtClean="0">
                <a:solidFill>
                  <a:srgbClr val="333E44"/>
                </a:solidFill>
                <a:cs typeface="Times New Roman" panose="02020603050405020304" pitchFamily="18" charset="0"/>
              </a:rPr>
              <a:t>tin</a:t>
            </a:r>
            <a:endParaRPr lang="en-US">
              <a:solidFill>
                <a:srgbClr val="333E44"/>
              </a:solidFill>
              <a:cs typeface="Times New Roman" panose="02020603050405020304" pitchFamily="18" charset="0"/>
            </a:endParaRPr>
          </a:p>
        </p:txBody>
      </p:sp>
      <p:pic>
        <p:nvPicPr>
          <p:cNvPr id="8" name="Picture 4" descr="Đầu tư phát triển công nghệ là chìa khóa cho thành công của doanh nghiệ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02" y="1941043"/>
            <a:ext cx="2590229" cy="164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Phát triển (Development) trong doanh nghiệp là gì? Bản chất và tính tất yế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604" y="1941043"/>
            <a:ext cx="2830853" cy="164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>
            <a:stCxn id="16" idx="2"/>
          </p:cNvCxnSpPr>
          <p:nvPr/>
        </p:nvCxnSpPr>
        <p:spPr>
          <a:xfrm flipH="1">
            <a:off x="1951579" y="1441552"/>
            <a:ext cx="1" cy="49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8978" y="1441552"/>
            <a:ext cx="1" cy="49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3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61;p36"/>
          <p:cNvSpPr txBox="1">
            <a:spLocks/>
          </p:cNvSpPr>
          <p:nvPr/>
        </p:nvSpPr>
        <p:spPr>
          <a:xfrm>
            <a:off x="425302" y="499730"/>
            <a:ext cx="6432698" cy="39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025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1800" b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. Công nghệ áp dụng</a:t>
            </a:r>
            <a:endParaRPr lang="en-US" sz="18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808668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263238"/>
                </a:solidFill>
              </a:rPr>
              <a:t>3/17</a:t>
            </a:r>
            <a:endParaRPr lang="en-US" dirty="0">
              <a:solidFill>
                <a:srgbClr val="263238"/>
              </a:solidFill>
            </a:endParaRPr>
          </a:p>
        </p:txBody>
      </p:sp>
      <p:pic>
        <p:nvPicPr>
          <p:cNvPr id="3074" name="Picture 2" descr="spring framework là gì ? Tổng quan spring mvc, spring boot trong spring  frame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03" y="1659811"/>
            <a:ext cx="2739486" cy="130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74961" y="973967"/>
            <a:ext cx="1468672" cy="461665"/>
          </a:xfrm>
          <a:prstGeom prst="rect">
            <a:avLst/>
          </a:prstGeom>
          <a:noFill/>
          <a:ln>
            <a:solidFill>
              <a:srgbClr val="045A68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tx1"/>
                </a:solidFill>
              </a:rPr>
              <a:t>Backend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2643" y="3330939"/>
            <a:ext cx="1646605" cy="307777"/>
          </a:xfrm>
          <a:prstGeom prst="rect">
            <a:avLst/>
          </a:prstGeom>
          <a:noFill/>
          <a:ln>
            <a:solidFill>
              <a:srgbClr val="045A68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63238"/>
                </a:solidFill>
              </a:rPr>
              <a:t>Spring Framework</a:t>
            </a:r>
            <a:endParaRPr lang="en-US" dirty="0">
              <a:solidFill>
                <a:srgbClr val="263238"/>
              </a:solidFill>
            </a:endParaRPr>
          </a:p>
        </p:txBody>
      </p:sp>
      <p:pic>
        <p:nvPicPr>
          <p:cNvPr id="3082" name="Picture 10" descr="How to Use MySQL Views As Entities for Drupal View | SingleMi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413" y="1616810"/>
            <a:ext cx="2291125" cy="134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307957" y="3330938"/>
            <a:ext cx="1709122" cy="307777"/>
          </a:xfrm>
          <a:prstGeom prst="rect">
            <a:avLst/>
          </a:prstGeom>
          <a:noFill/>
          <a:ln>
            <a:solidFill>
              <a:srgbClr val="045A68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63238"/>
                </a:solidFill>
              </a:rPr>
              <a:t>Hệ QTCSDL Mysql</a:t>
            </a:r>
            <a:endParaRPr lang="en-US" dirty="0">
              <a:solidFill>
                <a:srgbClr val="2632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0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61;p36"/>
          <p:cNvSpPr txBox="1">
            <a:spLocks/>
          </p:cNvSpPr>
          <p:nvPr/>
        </p:nvSpPr>
        <p:spPr>
          <a:xfrm>
            <a:off x="425302" y="499730"/>
            <a:ext cx="6432698" cy="39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025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1800" b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. Công nghệ áp dụng</a:t>
            </a:r>
            <a:endParaRPr lang="en-US" sz="18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808668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263238"/>
                </a:solidFill>
              </a:rPr>
              <a:t>4/17</a:t>
            </a:r>
            <a:endParaRPr lang="en-US" dirty="0">
              <a:solidFill>
                <a:srgbClr val="26323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4961" y="973967"/>
            <a:ext cx="1516762" cy="461665"/>
          </a:xfrm>
          <a:prstGeom prst="rect">
            <a:avLst/>
          </a:prstGeom>
          <a:noFill/>
          <a:ln>
            <a:solidFill>
              <a:srgbClr val="045A68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Frontend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40822" y="3330937"/>
            <a:ext cx="950901" cy="307777"/>
          </a:xfrm>
          <a:prstGeom prst="rect">
            <a:avLst/>
          </a:prstGeom>
          <a:noFill/>
          <a:ln>
            <a:solidFill>
              <a:srgbClr val="045A68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263238"/>
                </a:solidFill>
              </a:rPr>
              <a:t>Bootstrap</a:t>
            </a:r>
            <a:endParaRPr lang="en-US" dirty="0">
              <a:solidFill>
                <a:srgbClr val="263238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07957" y="3330938"/>
            <a:ext cx="1731564" cy="307777"/>
          </a:xfrm>
          <a:prstGeom prst="rect">
            <a:avLst/>
          </a:prstGeom>
          <a:noFill/>
          <a:ln>
            <a:solidFill>
              <a:srgbClr val="045A68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263238"/>
                </a:solidFill>
              </a:rPr>
              <a:t>Jquery + Javascript</a:t>
            </a:r>
            <a:endParaRPr lang="en-US" dirty="0">
              <a:solidFill>
                <a:srgbClr val="263238"/>
              </a:solidFill>
            </a:endParaRPr>
          </a:p>
        </p:txBody>
      </p:sp>
      <p:pic>
        <p:nvPicPr>
          <p:cNvPr id="10" name="Picture 9" descr="Lập trình Frontend - Bootstrap - hoadm.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61" y="1678686"/>
            <a:ext cx="2395818" cy="134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Do javascript, typescript, jquery, ajax or json work by Thush20 | Fiver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754" y="1678686"/>
            <a:ext cx="2001969" cy="134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87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58" y="913547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263238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- </a:t>
            </a:r>
            <a:r>
              <a:rPr lang="en-US" sz="1600" b="1" smtClean="0">
                <a:solidFill>
                  <a:srgbClr val="263238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Chức năng chính:</a:t>
            </a:r>
            <a:endParaRPr lang="en-US" sz="1600" b="1" dirty="0">
              <a:solidFill>
                <a:srgbClr val="263238"/>
              </a:solidFill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1261;p36"/>
          <p:cNvSpPr txBox="1">
            <a:spLocks/>
          </p:cNvSpPr>
          <p:nvPr/>
        </p:nvSpPr>
        <p:spPr>
          <a:xfrm>
            <a:off x="425302" y="499730"/>
            <a:ext cx="6432698" cy="39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025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3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. Phân tích, thiết kế hệ thống</a:t>
            </a:r>
            <a:endParaRPr lang="en-US" sz="18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808668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263238"/>
                </a:solidFill>
              </a:rPr>
              <a:t>5/17</a:t>
            </a:r>
            <a:endParaRPr lang="en-US" dirty="0">
              <a:solidFill>
                <a:srgbClr val="263238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7835" y="2781133"/>
            <a:ext cx="1484102" cy="5889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2"/>
                </a:solidFill>
              </a:rPr>
              <a:t>Người dùng không cần đăng nhập</a:t>
            </a:r>
            <a:endParaRPr lang="en-US" sz="1200">
              <a:solidFill>
                <a:schemeClr val="bg2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822946" y="1448587"/>
            <a:ext cx="1272631" cy="4392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2"/>
                </a:solidFill>
              </a:rPr>
              <a:t>Người dùng</a:t>
            </a:r>
            <a:endParaRPr lang="en-US" sz="1200">
              <a:solidFill>
                <a:schemeClr val="bg2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2717211" y="2779191"/>
            <a:ext cx="1484102" cy="5909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2"/>
                </a:solidFill>
              </a:rPr>
              <a:t>Người dùng  đăng nhập</a:t>
            </a:r>
            <a:endParaRPr lang="en-US" sz="1200">
              <a:solidFill>
                <a:schemeClr val="bg2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4656587" y="2781132"/>
            <a:ext cx="1484102" cy="5909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2"/>
                </a:solidFill>
              </a:rPr>
              <a:t>Người </a:t>
            </a:r>
            <a:br>
              <a:rPr lang="en-US" sz="1200" smtClean="0">
                <a:solidFill>
                  <a:schemeClr val="bg2"/>
                </a:solidFill>
              </a:rPr>
            </a:br>
            <a:r>
              <a:rPr lang="en-US" sz="1200" smtClean="0">
                <a:solidFill>
                  <a:schemeClr val="bg2"/>
                </a:solidFill>
              </a:rPr>
              <a:t>quản lý</a:t>
            </a:r>
            <a:endParaRPr lang="en-US" sz="1200">
              <a:solidFill>
                <a:schemeClr val="bg2"/>
              </a:solidFill>
            </a:endParaRPr>
          </a:p>
        </p:txBody>
      </p:sp>
      <p:cxnSp>
        <p:nvCxnSpPr>
          <p:cNvPr id="51" name="Straight Arrow Connector 50"/>
          <p:cNvCxnSpPr>
            <a:stCxn id="48" idx="4"/>
            <a:endCxn id="22" idx="0"/>
          </p:cNvCxnSpPr>
          <p:nvPr/>
        </p:nvCxnSpPr>
        <p:spPr>
          <a:xfrm flipH="1">
            <a:off x="1519886" y="1887829"/>
            <a:ext cx="1939376" cy="89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8" idx="4"/>
            <a:endCxn id="49" idx="0"/>
          </p:cNvCxnSpPr>
          <p:nvPr/>
        </p:nvCxnSpPr>
        <p:spPr>
          <a:xfrm>
            <a:off x="3459262" y="1887829"/>
            <a:ext cx="0" cy="891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8" idx="4"/>
            <a:endCxn id="50" idx="0"/>
          </p:cNvCxnSpPr>
          <p:nvPr/>
        </p:nvCxnSpPr>
        <p:spPr>
          <a:xfrm>
            <a:off x="3459262" y="1887829"/>
            <a:ext cx="1939376" cy="893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92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58" y="913547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263238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- </a:t>
            </a:r>
            <a:r>
              <a:rPr lang="en-US" sz="1600" b="1" smtClean="0">
                <a:solidFill>
                  <a:srgbClr val="263238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Chức năng chính:</a:t>
            </a:r>
            <a:endParaRPr lang="en-US" sz="1600" b="1" dirty="0">
              <a:solidFill>
                <a:srgbClr val="263238"/>
              </a:solidFill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1261;p36"/>
          <p:cNvSpPr txBox="1">
            <a:spLocks/>
          </p:cNvSpPr>
          <p:nvPr/>
        </p:nvSpPr>
        <p:spPr>
          <a:xfrm>
            <a:off x="425302" y="499730"/>
            <a:ext cx="6432698" cy="39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025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3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. Phân tích, thiết kế hệ thống</a:t>
            </a:r>
            <a:endParaRPr lang="en-US" sz="18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808668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263238"/>
                </a:solidFill>
              </a:rPr>
              <a:t>6/17</a:t>
            </a:r>
            <a:endParaRPr lang="en-US" dirty="0">
              <a:solidFill>
                <a:srgbClr val="26323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1994" y="3230728"/>
            <a:ext cx="1003601" cy="738664"/>
          </a:xfrm>
          <a:prstGeom prst="rect">
            <a:avLst/>
          </a:prstGeom>
          <a:noFill/>
          <a:ln>
            <a:solidFill>
              <a:srgbClr val="045A6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Sắp xếp, 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tìm kiếm 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bài viết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53253" y="2591627"/>
            <a:ext cx="1050288" cy="523220"/>
          </a:xfrm>
          <a:prstGeom prst="rect">
            <a:avLst/>
          </a:prstGeom>
          <a:noFill/>
          <a:ln>
            <a:solidFill>
              <a:srgbClr val="045A68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Xem, tìm 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kiếm Topic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1183" y="2587948"/>
            <a:ext cx="1338828" cy="523220"/>
          </a:xfrm>
          <a:prstGeom prst="rect">
            <a:avLst/>
          </a:prstGeom>
          <a:noFill/>
          <a:ln>
            <a:solidFill>
              <a:srgbClr val="045A68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Xem thông tin </a:t>
            </a: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người dùng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28" idx="0"/>
          </p:cNvCxnSpPr>
          <p:nvPr/>
        </p:nvCxnSpPr>
        <p:spPr>
          <a:xfrm>
            <a:off x="3289778" y="1987080"/>
            <a:ext cx="1460995" cy="146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2" idx="4"/>
          </p:cNvCxnSpPr>
          <p:nvPr/>
        </p:nvCxnSpPr>
        <p:spPr>
          <a:xfrm>
            <a:off x="3289778" y="1978067"/>
            <a:ext cx="2713668" cy="60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2" idx="4"/>
            <a:endCxn id="9" idx="0"/>
          </p:cNvCxnSpPr>
          <p:nvPr/>
        </p:nvCxnSpPr>
        <p:spPr>
          <a:xfrm flipH="1">
            <a:off x="3278397" y="1978067"/>
            <a:ext cx="11381" cy="61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468193" y="1323819"/>
            <a:ext cx="1643170" cy="6542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2"/>
                </a:solidFill>
              </a:rPr>
              <a:t>Người dùng không cần đăng nhập</a:t>
            </a:r>
            <a:endParaRPr lang="en-US" sz="120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/>
          <p:cNvCxnSpPr>
            <a:endCxn id="33" idx="0"/>
          </p:cNvCxnSpPr>
          <p:nvPr/>
        </p:nvCxnSpPr>
        <p:spPr>
          <a:xfrm flipH="1">
            <a:off x="733931" y="1987080"/>
            <a:ext cx="2535593" cy="60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90363" y="3447491"/>
            <a:ext cx="1120820" cy="307777"/>
          </a:xfrm>
          <a:prstGeom prst="rect">
            <a:avLst/>
          </a:prstGeom>
          <a:noFill/>
          <a:ln>
            <a:solidFill>
              <a:srgbClr val="045A68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Đọc bài viết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9206" y="2587948"/>
            <a:ext cx="1029449" cy="523220"/>
          </a:xfrm>
          <a:prstGeom prst="rect">
            <a:avLst/>
          </a:prstGeom>
          <a:noFill/>
          <a:ln>
            <a:solidFill>
              <a:srgbClr val="045A68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Đăng ký, 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đăng nhập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22" idx="4"/>
            <a:endCxn id="8" idx="0"/>
          </p:cNvCxnSpPr>
          <p:nvPr/>
        </p:nvCxnSpPr>
        <p:spPr>
          <a:xfrm flipH="1">
            <a:off x="1903795" y="1978067"/>
            <a:ext cx="1385983" cy="125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91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58" y="913547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263238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- </a:t>
            </a:r>
            <a:r>
              <a:rPr lang="en-US" sz="1600" b="1" smtClean="0">
                <a:solidFill>
                  <a:srgbClr val="263238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Chức năng chính:</a:t>
            </a:r>
            <a:endParaRPr lang="en-US" sz="1600" b="1" dirty="0">
              <a:solidFill>
                <a:srgbClr val="263238"/>
              </a:solidFill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1261;p36"/>
          <p:cNvSpPr txBox="1">
            <a:spLocks/>
          </p:cNvSpPr>
          <p:nvPr/>
        </p:nvSpPr>
        <p:spPr>
          <a:xfrm>
            <a:off x="425302" y="499730"/>
            <a:ext cx="6432698" cy="39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025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3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. Phân tích, thiết kế hệ thống</a:t>
            </a:r>
            <a:endParaRPr lang="en-US" sz="18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808668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263238"/>
                </a:solidFill>
              </a:rPr>
              <a:t>7/17</a:t>
            </a:r>
            <a:endParaRPr lang="en-US" dirty="0">
              <a:solidFill>
                <a:srgbClr val="26323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9820" y="3227640"/>
            <a:ext cx="1003601" cy="523220"/>
          </a:xfrm>
          <a:prstGeom prst="rect">
            <a:avLst/>
          </a:prstGeom>
          <a:noFill/>
          <a:ln>
            <a:solidFill>
              <a:srgbClr val="045A6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Đăng 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bài viết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46109" y="3119918"/>
            <a:ext cx="1079142" cy="738664"/>
          </a:xfrm>
          <a:prstGeom prst="rect">
            <a:avLst/>
          </a:prstGeom>
          <a:noFill/>
          <a:ln>
            <a:solidFill>
              <a:srgbClr val="045A68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Thích, bình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luận/trả lời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bài viết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22" idx="4"/>
            <a:endCxn id="9" idx="0"/>
          </p:cNvCxnSpPr>
          <p:nvPr/>
        </p:nvCxnSpPr>
        <p:spPr>
          <a:xfrm>
            <a:off x="3265715" y="1978067"/>
            <a:ext cx="2519965" cy="114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2" idx="4"/>
          </p:cNvCxnSpPr>
          <p:nvPr/>
        </p:nvCxnSpPr>
        <p:spPr>
          <a:xfrm>
            <a:off x="3265715" y="1978067"/>
            <a:ext cx="280294" cy="61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468193" y="1338529"/>
            <a:ext cx="1595043" cy="6395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2"/>
                </a:solidFill>
              </a:rPr>
              <a:t>Người dùng đăng nhập</a:t>
            </a:r>
            <a:endParaRPr lang="en-US" sz="120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/>
          <p:cNvCxnSpPr>
            <a:endCxn id="33" idx="0"/>
          </p:cNvCxnSpPr>
          <p:nvPr/>
        </p:nvCxnSpPr>
        <p:spPr>
          <a:xfrm flipH="1">
            <a:off x="1109903" y="1987080"/>
            <a:ext cx="2159622" cy="592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55228" y="2582080"/>
            <a:ext cx="1107996" cy="523220"/>
          </a:xfrm>
          <a:prstGeom prst="rect">
            <a:avLst/>
          </a:prstGeom>
          <a:noFill/>
          <a:ln>
            <a:solidFill>
              <a:srgbClr val="045A68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Theo dõi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người dùng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8401" y="2579089"/>
            <a:ext cx="863004" cy="523220"/>
          </a:xfrm>
          <a:prstGeom prst="rect">
            <a:avLst/>
          </a:prstGeom>
          <a:noFill/>
          <a:ln>
            <a:solidFill>
              <a:srgbClr val="045A6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Sửa 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thông tin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22" idx="4"/>
          </p:cNvCxnSpPr>
          <p:nvPr/>
        </p:nvCxnSpPr>
        <p:spPr>
          <a:xfrm flipH="1">
            <a:off x="2219335" y="1978067"/>
            <a:ext cx="1046380" cy="124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78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ct research">
  <a:themeElements>
    <a:clrScheme name="Simple Light">
      <a:dk1>
        <a:srgbClr val="045A68"/>
      </a:dk1>
      <a:lt1>
        <a:srgbClr val="FFFFFF"/>
      </a:lt1>
      <a:dk2>
        <a:srgbClr val="263238"/>
      </a:dk2>
      <a:lt2>
        <a:srgbClr val="455A64"/>
      </a:lt2>
      <a:accent1>
        <a:srgbClr val="045A68"/>
      </a:accent1>
      <a:accent2>
        <a:srgbClr val="19B5B1"/>
      </a:accent2>
      <a:accent3>
        <a:srgbClr val="B78876"/>
      </a:accent3>
      <a:accent4>
        <a:srgbClr val="FFBE9D"/>
      </a:accent4>
      <a:accent5>
        <a:srgbClr val="EBEBEB"/>
      </a:accent5>
      <a:accent6>
        <a:srgbClr val="E0E0E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3604</TotalTime>
  <Words>475</Words>
  <Application>Microsoft Office PowerPoint</Application>
  <PresentationFormat>Custom</PresentationFormat>
  <Paragraphs>99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Tahoma</vt:lpstr>
      <vt:lpstr>Josefin Sans</vt:lpstr>
      <vt:lpstr>Arial</vt:lpstr>
      <vt:lpstr>Times New Roman</vt:lpstr>
      <vt:lpstr>Lilita One</vt:lpstr>
      <vt:lpstr>Project research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Cảm ơn thầy cô và các bạn đã quan tâm theo dõi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hệ khuyến nghị sách trong bán hàng trực tuyến sử dụng kỹ thuật lọc dựa trên nội dung và kỹ thuật lọc cộng tác</dc:title>
  <dc:creator>Lan Anh</dc:creator>
  <cp:lastModifiedBy>The Godfather</cp:lastModifiedBy>
  <cp:revision>90</cp:revision>
  <dcterms:modified xsi:type="dcterms:W3CDTF">2022-01-09T02:50:34Z</dcterms:modified>
</cp:coreProperties>
</file>