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285" r:id="rId6"/>
    <p:sldId id="284" r:id="rId7"/>
    <p:sldId id="286" r:id="rId8"/>
    <p:sldId id="287" r:id="rId9"/>
    <p:sldId id="295" r:id="rId10"/>
    <p:sldId id="288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6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9CE6A-67E1-4931-8FA0-98788FD21696}">
  <a:tblStyle styleId="{37F9CE6A-67E1-4931-8FA0-98788FD216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15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42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427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45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11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95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02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655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64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36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194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71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38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9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5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5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50" y="414375"/>
            <a:ext cx="1148575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80525" y="479675"/>
            <a:ext cx="92770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725" y="5862800"/>
            <a:ext cx="92770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0525" y="479675"/>
            <a:ext cx="92770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890" y="5232114"/>
            <a:ext cx="861825" cy="44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0525" y="479675"/>
            <a:ext cx="92770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0525" y="479675"/>
            <a:ext cx="927700" cy="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ongnh2k/BE-Ben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uongnh2k/FE-BenSho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ctrTitle"/>
          </p:nvPr>
        </p:nvSpPr>
        <p:spPr>
          <a:xfrm>
            <a:off x="1167319" y="963038"/>
            <a:ext cx="10817158" cy="150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67319" y="4054651"/>
            <a:ext cx="388133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</p:txBody>
      </p:sp>
      <p:sp>
        <p:nvSpPr>
          <p:cNvPr id="4" name="Google Shape;170;p23">
            <a:extLst>
              <a:ext uri="{FF2B5EF4-FFF2-40B4-BE49-F238E27FC236}">
                <a16:creationId xmlns:a16="http://schemas.microsoft.com/office/drawing/2014/main" id="{59AF039B-7B50-404F-93CE-01C053DFAF78}"/>
              </a:ext>
            </a:extLst>
          </p:cNvPr>
          <p:cNvSpPr txBox="1">
            <a:spLocks/>
          </p:cNvSpPr>
          <p:nvPr/>
        </p:nvSpPr>
        <p:spPr>
          <a:xfrm>
            <a:off x="6643990" y="4054651"/>
            <a:ext cx="4898436" cy="230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Cường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69;p23">
            <a:extLst>
              <a:ext uri="{FF2B5EF4-FFF2-40B4-BE49-F238E27FC236}">
                <a16:creationId xmlns:a16="http://schemas.microsoft.com/office/drawing/2014/main" id="{DBC00560-46BB-4020-846F-CCBC33474ACF}"/>
              </a:ext>
            </a:extLst>
          </p:cNvPr>
          <p:cNvSpPr txBox="1">
            <a:spLocks/>
          </p:cNvSpPr>
          <p:nvPr/>
        </p:nvSpPr>
        <p:spPr>
          <a:xfrm>
            <a:off x="1167319" y="758759"/>
            <a:ext cx="2091447" cy="10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8220054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r>
              <a:rPr lang="en-US" dirty="0" err="1">
                <a:solidFill>
                  <a:srgbClr val="3F3F3F"/>
                </a:solidFill>
              </a:rPr>
              <a:t>Thực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nghiệm</a:t>
            </a:r>
            <a:r>
              <a:rPr lang="en-US" sz="4000" dirty="0"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4" name="Google Shape;218;p27">
            <a:extLst>
              <a:ext uri="{FF2B5EF4-FFF2-40B4-BE49-F238E27FC236}">
                <a16:creationId xmlns:a16="http://schemas.microsoft.com/office/drawing/2014/main" id="{43BAC04F-3BDA-45CD-905C-A4A12C7BD99A}"/>
              </a:ext>
            </a:extLst>
          </p:cNvPr>
          <p:cNvSpPr txBox="1">
            <a:spLocks/>
          </p:cNvSpPr>
          <p:nvPr/>
        </p:nvSpPr>
        <p:spPr>
          <a:xfrm>
            <a:off x="1697669" y="4189639"/>
            <a:ext cx="5124736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https://github.com/cuongnh2k/BE-BenShop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cuongnh2k/FE-BenShop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616003-1E40-4ED4-BE36-D28E098F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2" y="447869"/>
            <a:ext cx="6018245" cy="59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E0042-D807-4BC7-9E7B-7506A0ED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438150"/>
            <a:ext cx="83153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2DD16-48F0-42C2-A434-A6E0A40F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04" y="326570"/>
            <a:ext cx="7893697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9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0E8BC-3F82-4DBF-B247-A25E739C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319087"/>
            <a:ext cx="79724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E7433-A152-46F9-A1D6-6311D00F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004887"/>
            <a:ext cx="6867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99300-7C9F-4F14-861F-E9C12EDC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714375"/>
            <a:ext cx="7543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9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F914A-1FD3-45E0-A938-8EDD32CE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661987"/>
            <a:ext cx="8153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593D7-9D61-40E7-BBD2-F9CB0A7B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90" y="373224"/>
            <a:ext cx="7203232" cy="64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3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8CD2F-51FD-4756-970D-909A5339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90" y="410546"/>
            <a:ext cx="7147249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 rot="5400000">
            <a:off x="-1225728" y="1040288"/>
            <a:ext cx="41640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1558212" y="1558212"/>
            <a:ext cx="1202700" cy="84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2760911" y="1660849"/>
            <a:ext cx="3845162" cy="7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400"/>
              <a:buFont typeface="Montserrat"/>
              <a:buNone/>
            </a:pP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1400"/>
              <a:buFont typeface="Montserrat"/>
              <a:buNone/>
            </a:pPr>
            <a:endParaRPr dirty="0">
              <a:solidFill>
                <a:srgbClr val="3F3F3F"/>
              </a:solidFill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3"/>
          </p:nvPr>
        </p:nvSpPr>
        <p:spPr>
          <a:xfrm>
            <a:off x="1558212" y="2957804"/>
            <a:ext cx="1202700" cy="9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4"/>
          </p:nvPr>
        </p:nvSpPr>
        <p:spPr>
          <a:xfrm>
            <a:off x="2760911" y="3116424"/>
            <a:ext cx="3845162" cy="7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endParaRPr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5"/>
          </p:nvPr>
        </p:nvSpPr>
        <p:spPr>
          <a:xfrm>
            <a:off x="1651464" y="4348065"/>
            <a:ext cx="6797162" cy="11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6"/>
          </p:nvPr>
        </p:nvSpPr>
        <p:spPr>
          <a:xfrm>
            <a:off x="2760911" y="4655976"/>
            <a:ext cx="8421191" cy="8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endParaRPr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7C548-6A9C-46B6-9236-B91FC0BF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490537"/>
            <a:ext cx="83629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CẢM ƠN</a:t>
            </a:r>
            <a:endParaRPr/>
          </a:p>
        </p:txBody>
      </p:sp>
      <p:sp>
        <p:nvSpPr>
          <p:cNvPr id="514" name="Google Shape;514;p36"/>
          <p:cNvSpPr txBox="1">
            <a:spLocks noGrp="1"/>
          </p:cNvSpPr>
          <p:nvPr>
            <p:ph type="subTitle" idx="1"/>
          </p:nvPr>
        </p:nvSpPr>
        <p:spPr>
          <a:xfrm>
            <a:off x="2678160" y="371716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Cảm ơn mọi người đã xem phần trình bày của nhóm 1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ctrTitle"/>
          </p:nvPr>
        </p:nvSpPr>
        <p:spPr>
          <a:xfrm>
            <a:off x="1697669" y="3275045"/>
            <a:ext cx="8220054" cy="115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400"/>
              <a:buFont typeface="Montserrat"/>
              <a:buNone/>
            </a:pP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3F3F3F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nghệ</a:t>
            </a:r>
            <a:endParaRPr lang="en-US" sz="4000" b="1" dirty="0">
              <a:solidFill>
                <a:srgbClr val="3F3F3F"/>
              </a:solidFill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 err="1">
                <a:solidFill>
                  <a:srgbClr val="BC2228"/>
                </a:solidFill>
              </a:rPr>
              <a:t>Giới</a:t>
            </a:r>
            <a:r>
              <a:rPr lang="en-US" dirty="0">
                <a:solidFill>
                  <a:srgbClr val="BC2228"/>
                </a:solidFill>
              </a:rPr>
              <a:t> </a:t>
            </a:r>
            <a:r>
              <a:rPr lang="en-US" dirty="0" err="1">
                <a:solidFill>
                  <a:srgbClr val="BC2228"/>
                </a:solidFill>
              </a:rPr>
              <a:t>thiệu</a:t>
            </a:r>
            <a:r>
              <a:rPr lang="en-US" dirty="0">
                <a:solidFill>
                  <a:srgbClr val="BC2228"/>
                </a:solidFill>
              </a:rPr>
              <a:t> </a:t>
            </a:r>
            <a:r>
              <a:rPr lang="en-US" dirty="0" err="1">
                <a:solidFill>
                  <a:srgbClr val="BC2228"/>
                </a:solidFill>
              </a:rPr>
              <a:t>đề</a:t>
            </a:r>
            <a:r>
              <a:rPr lang="en-US" dirty="0">
                <a:solidFill>
                  <a:srgbClr val="BC2228"/>
                </a:solidFill>
              </a:rPr>
              <a:t> </a:t>
            </a:r>
            <a:r>
              <a:rPr lang="en-US" dirty="0" err="1">
                <a:solidFill>
                  <a:srgbClr val="BC2228"/>
                </a:solidFill>
              </a:rPr>
              <a:t>tài</a:t>
            </a:r>
            <a:endParaRPr dirty="0">
              <a:solidFill>
                <a:srgbClr val="BC222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47BD2-8D85-41BF-A1EF-9218330C76C4}"/>
              </a:ext>
            </a:extLst>
          </p:cNvPr>
          <p:cNvSpPr txBox="1"/>
          <p:nvPr/>
        </p:nvSpPr>
        <p:spPr>
          <a:xfrm>
            <a:off x="1270781" y="1525072"/>
            <a:ext cx="965043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đại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4.0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kinh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tế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chóng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mặt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nay.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tình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dịch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bệnh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xu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hướng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nhà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đặt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trực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cửa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lựa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mình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món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vậy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em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đề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tài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website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bán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trang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phục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cụ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võ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Ben Shop”.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giúp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khách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sắm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nhanh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chóng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trực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cửa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phẩm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mà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vẫn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mua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tả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>
                <a:solidFill>
                  <a:srgbClr val="BC2228"/>
                </a:solidFill>
              </a:rPr>
              <a:t>Giới thiệu công nghệ</a:t>
            </a:r>
            <a:endParaRPr>
              <a:solidFill>
                <a:srgbClr val="BC2228"/>
              </a:solidFill>
            </a:endParaRPr>
          </a:p>
        </p:txBody>
      </p:sp>
      <p:pic>
        <p:nvPicPr>
          <p:cNvPr id="1028" name="Picture 4" descr="Mô hình Client-Server là gì và cách hoạt động Client-Server - Tân Hồng IT">
            <a:extLst>
              <a:ext uri="{FF2B5EF4-FFF2-40B4-BE49-F238E27FC236}">
                <a16:creationId xmlns:a16="http://schemas.microsoft.com/office/drawing/2014/main" id="{1E3C6B40-1B4A-49C5-8834-E3886FD9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61" y="1707502"/>
            <a:ext cx="7557796" cy="38535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959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>
                <a:solidFill>
                  <a:srgbClr val="BC2228"/>
                </a:solidFill>
              </a:rPr>
              <a:t>Giới thiệu công nghệ</a:t>
            </a:r>
            <a:endParaRPr>
              <a:solidFill>
                <a:srgbClr val="BC222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B275B-AA2A-4134-9B4E-FB4996A0F3AE}"/>
              </a:ext>
            </a:extLst>
          </p:cNvPr>
          <p:cNvSpPr/>
          <p:nvPr/>
        </p:nvSpPr>
        <p:spPr>
          <a:xfrm>
            <a:off x="2074999" y="1911380"/>
            <a:ext cx="2894313" cy="49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Fontend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983FA-6787-4BDC-AE92-8FC0C595C617}"/>
              </a:ext>
            </a:extLst>
          </p:cNvPr>
          <p:cNvSpPr/>
          <p:nvPr/>
        </p:nvSpPr>
        <p:spPr>
          <a:xfrm>
            <a:off x="7143682" y="1866315"/>
            <a:ext cx="2260948" cy="498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ReactJS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9C155F-5139-4F1A-A62D-2343BA1E2B21}"/>
              </a:ext>
            </a:extLst>
          </p:cNvPr>
          <p:cNvSpPr/>
          <p:nvPr/>
        </p:nvSpPr>
        <p:spPr>
          <a:xfrm>
            <a:off x="7144319" y="2652431"/>
            <a:ext cx="2260948" cy="4986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 Boot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92A0E-B355-416E-98BB-D07E7E8E3C9B}"/>
              </a:ext>
            </a:extLst>
          </p:cNvPr>
          <p:cNvSpPr/>
          <p:nvPr/>
        </p:nvSpPr>
        <p:spPr>
          <a:xfrm>
            <a:off x="2074999" y="3323794"/>
            <a:ext cx="2930770" cy="49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Backend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77BDB9-44AE-4334-BB1D-C9A8905906C8}"/>
              </a:ext>
            </a:extLst>
          </p:cNvPr>
          <p:cNvSpPr/>
          <p:nvPr/>
        </p:nvSpPr>
        <p:spPr>
          <a:xfrm>
            <a:off x="7186232" y="3283142"/>
            <a:ext cx="2205258" cy="5799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Data JPA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4FF76F-318A-42ED-8DB1-A124FE565F18}"/>
              </a:ext>
            </a:extLst>
          </p:cNvPr>
          <p:cNvSpPr/>
          <p:nvPr/>
        </p:nvSpPr>
        <p:spPr>
          <a:xfrm>
            <a:off x="7199374" y="3992289"/>
            <a:ext cx="2205256" cy="4986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BDCAB0-5577-4A2F-BB2E-5F978712B8F9}"/>
              </a:ext>
            </a:extLst>
          </p:cNvPr>
          <p:cNvSpPr/>
          <p:nvPr/>
        </p:nvSpPr>
        <p:spPr>
          <a:xfrm>
            <a:off x="2251114" y="5301924"/>
            <a:ext cx="1957755" cy="49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213244-C65F-416D-8EC0-D296C1600B1C}"/>
              </a:ext>
            </a:extLst>
          </p:cNvPr>
          <p:cNvSpPr/>
          <p:nvPr/>
        </p:nvSpPr>
        <p:spPr>
          <a:xfrm>
            <a:off x="4768070" y="5130961"/>
            <a:ext cx="1434905" cy="8440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MySQL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895A28-46E7-4CA9-90B3-6ACF0F945C88}"/>
              </a:ext>
            </a:extLst>
          </p:cNvPr>
          <p:cNvSpPr/>
          <p:nvPr/>
        </p:nvSpPr>
        <p:spPr>
          <a:xfrm>
            <a:off x="7199374" y="5365718"/>
            <a:ext cx="2260948" cy="498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Engine: </a:t>
            </a:r>
            <a:r>
              <a:rPr lang="en-US" dirty="0" err="1"/>
              <a:t>InnoDB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4018E3-8E65-40D0-A06F-C2781AF7FFA8}"/>
              </a:ext>
            </a:extLst>
          </p:cNvPr>
          <p:cNvSpPr/>
          <p:nvPr/>
        </p:nvSpPr>
        <p:spPr>
          <a:xfrm>
            <a:off x="7199374" y="4686637"/>
            <a:ext cx="2260948" cy="498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Charset: utf8mb4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1A3D807-8EEB-4CFF-B5E2-865CF6F2A434}"/>
              </a:ext>
            </a:extLst>
          </p:cNvPr>
          <p:cNvSpPr/>
          <p:nvPr/>
        </p:nvSpPr>
        <p:spPr>
          <a:xfrm>
            <a:off x="7186234" y="5975023"/>
            <a:ext cx="2972983" cy="498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Collation: utf8mb4_0900_ai_ci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FE601-8398-4320-BBE6-17622A499F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69312" y="2115648"/>
            <a:ext cx="2174370" cy="4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D42BF8-92BA-40E7-AB2F-556C83522BC6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5005769" y="2901763"/>
            <a:ext cx="2138550" cy="6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A71988-72A3-4E94-8DEA-46C8DF9CB57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05769" y="3573126"/>
            <a:ext cx="218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56614-8275-4321-9F77-4E67019B657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5769" y="3573126"/>
            <a:ext cx="2193605" cy="66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9FEB12-F0D8-4AFB-9FAE-0DFBC94BFEBC}"/>
              </a:ext>
            </a:extLst>
          </p:cNvPr>
          <p:cNvCxnSpPr>
            <a:stCxn id="34" idx="3"/>
            <a:endCxn id="50" idx="1"/>
          </p:cNvCxnSpPr>
          <p:nvPr/>
        </p:nvCxnSpPr>
        <p:spPr>
          <a:xfrm flipV="1">
            <a:off x="6202975" y="4935969"/>
            <a:ext cx="996399" cy="61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3356E-6FB3-4941-8E06-A2E6A73C1F8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02975" y="5552992"/>
            <a:ext cx="996399" cy="6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321A44-AB29-40BE-A43A-6EC85A2C49D7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6202975" y="5552992"/>
            <a:ext cx="983259" cy="6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0EC9B9B-C471-4DCA-BF0A-E404EE93E0F7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4208869" y="5551256"/>
            <a:ext cx="559201" cy="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4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8220054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1550"/>
              <a:buFont typeface="Montserrat"/>
              <a:buNone/>
            </a:pPr>
            <a:r>
              <a:rPr lang="en-US" dirty="0" err="1">
                <a:solidFill>
                  <a:srgbClr val="3F3F3F"/>
                </a:solidFill>
              </a:rPr>
              <a:t>Phân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tích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thiết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kế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hệ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thống</a:t>
            </a:r>
            <a:endParaRPr lang="en-US" dirty="0">
              <a:solidFill>
                <a:srgbClr val="3F3F3F"/>
              </a:solidFill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278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52267" y="334572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 err="1"/>
              <a:t>Usecase</a:t>
            </a:r>
            <a:r>
              <a:rPr lang="en-US" dirty="0"/>
              <a:t>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67566-B660-41DE-8BDC-0F1A1A7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91" y="1057716"/>
            <a:ext cx="7876308" cy="58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52267" y="334572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/>
              <a:t>Database diagram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6850-82C4-44E7-B157-72802E80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60" y="1153552"/>
            <a:ext cx="7422848" cy="55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271</Words>
  <Application>Microsoft Office PowerPoint</Application>
  <PresentationFormat>Widescreen</PresentationFormat>
  <Paragraphs>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Montserrat Black</vt:lpstr>
      <vt:lpstr>Montserrat</vt:lpstr>
      <vt:lpstr>Calibri</vt:lpstr>
      <vt:lpstr>Montserrat Medium</vt:lpstr>
      <vt:lpstr>Times New Roman</vt:lpstr>
      <vt:lpstr>Montserrat ExtraBold</vt:lpstr>
      <vt:lpstr>Arial</vt:lpstr>
      <vt:lpstr>Courier New</vt:lpstr>
      <vt:lpstr>Office Theme</vt:lpstr>
      <vt:lpstr>Đề tài: Xây dựng website bán võ phục và dụng cụ võ thuật</vt:lpstr>
      <vt:lpstr>MỤC LỤC</vt:lpstr>
      <vt:lpstr>Giới thiệu đề tài, công nghệ</vt:lpstr>
      <vt:lpstr>Giới thiệu đề tài</vt:lpstr>
      <vt:lpstr>Giới thiệu công nghệ</vt:lpstr>
      <vt:lpstr>Giới thiệu công nghệ</vt:lpstr>
      <vt:lpstr>Phân tích thiết kế hệ thống</vt:lpstr>
      <vt:lpstr>Usecase diagram</vt:lpstr>
      <vt:lpstr>Database diagram</vt:lpstr>
      <vt:lpstr>Thực nghiệm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</dc:title>
  <cp:lastModifiedBy>Nguyễn Hữu Cường</cp:lastModifiedBy>
  <cp:revision>21</cp:revision>
  <dcterms:modified xsi:type="dcterms:W3CDTF">2022-04-14T17:31:46Z</dcterms:modified>
</cp:coreProperties>
</file>