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B8111A3-E6E4-4D28-AA99-D3812B947E8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63E5D1D-5F81-400A-870F-6231B137B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63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11A3-E6E4-4D28-AA99-D3812B947E8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E5D1D-5F81-400A-870F-6231B137B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33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11A3-E6E4-4D28-AA99-D3812B947E8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E5D1D-5F81-400A-870F-6231B137B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15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11A3-E6E4-4D28-AA99-D3812B947E8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E5D1D-5F81-400A-870F-6231B137BD08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5468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11A3-E6E4-4D28-AA99-D3812B947E8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E5D1D-5F81-400A-870F-6231B137B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68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11A3-E6E4-4D28-AA99-D3812B947E8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E5D1D-5F81-400A-870F-6231B137B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79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11A3-E6E4-4D28-AA99-D3812B947E8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E5D1D-5F81-400A-870F-6231B137B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350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11A3-E6E4-4D28-AA99-D3812B947E8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E5D1D-5F81-400A-870F-6231B137B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040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11A3-E6E4-4D28-AA99-D3812B947E8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E5D1D-5F81-400A-870F-6231B137B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1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11A3-E6E4-4D28-AA99-D3812B947E8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E5D1D-5F81-400A-870F-6231B137B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11A3-E6E4-4D28-AA99-D3812B947E8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E5D1D-5F81-400A-870F-6231B137B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93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11A3-E6E4-4D28-AA99-D3812B947E8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E5D1D-5F81-400A-870F-6231B137B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08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11A3-E6E4-4D28-AA99-D3812B947E8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E5D1D-5F81-400A-870F-6231B137B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65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11A3-E6E4-4D28-AA99-D3812B947E8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E5D1D-5F81-400A-870F-6231B137B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76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11A3-E6E4-4D28-AA99-D3812B947E8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E5D1D-5F81-400A-870F-6231B137B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42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11A3-E6E4-4D28-AA99-D3812B947E8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E5D1D-5F81-400A-870F-6231B137B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42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11A3-E6E4-4D28-AA99-D3812B947E8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E5D1D-5F81-400A-870F-6231B137B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620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111A3-E6E4-4D28-AA99-D3812B947E8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E5D1D-5F81-400A-870F-6231B137B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428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99430-8F1E-4BFB-A1A8-FCEDE61594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Project 3 React and Microservice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71964E-043B-4FA3-AD72-E862336F7E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By Billy Huang, </a:t>
            </a:r>
            <a:r>
              <a:rPr lang="en-US" dirty="0" err="1"/>
              <a:t>Cuong</a:t>
            </a:r>
            <a:r>
              <a:rPr lang="en-US" dirty="0"/>
              <a:t> Lai, &amp; Duncan Xia</a:t>
            </a:r>
          </a:p>
        </p:txBody>
      </p:sp>
    </p:spTree>
    <p:extLst>
      <p:ext uri="{BB962C8B-B14F-4D97-AF65-F5344CB8AC3E}">
        <p14:creationId xmlns:p14="http://schemas.microsoft.com/office/powerpoint/2010/main" val="2501025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01F06-7A3D-48BC-B138-A3AD7AE9A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Authorization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5171B-AF97-4281-B109-9EAF81DC2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logs in</a:t>
            </a:r>
          </a:p>
          <a:p>
            <a:r>
              <a:rPr lang="en-US" dirty="0"/>
              <a:t>Request goes to auth server to verify credentials</a:t>
            </a:r>
          </a:p>
          <a:p>
            <a:r>
              <a:rPr lang="en-US" dirty="0"/>
              <a:t>Auth server calls database to look for a match</a:t>
            </a:r>
          </a:p>
          <a:p>
            <a:r>
              <a:rPr lang="en-US" dirty="0"/>
              <a:t>If a match is found, a JWT token is generated containing the user id </a:t>
            </a:r>
          </a:p>
          <a:p>
            <a:r>
              <a:rPr lang="en-US" dirty="0"/>
              <a:t>Each time a request goes though an API gateway, JWT token is checked</a:t>
            </a:r>
          </a:p>
        </p:txBody>
      </p:sp>
    </p:spTree>
    <p:extLst>
      <p:ext uri="{BB962C8B-B14F-4D97-AF65-F5344CB8AC3E}">
        <p14:creationId xmlns:p14="http://schemas.microsoft.com/office/powerpoint/2010/main" val="631948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F0AEC-F2DF-4878-AFC3-B1F1AEEC8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4557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Database design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66F3C1C6-7445-4768-8262-9D2DD51B07D4}"/>
              </a:ext>
            </a:extLst>
          </p:cNvPr>
          <p:cNvSpPr/>
          <p:nvPr/>
        </p:nvSpPr>
        <p:spPr>
          <a:xfrm>
            <a:off x="1283110" y="1592825"/>
            <a:ext cx="3126658" cy="485221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1200" dirty="0"/>
              <a:t>Employee Document</a:t>
            </a:r>
            <a:br>
              <a:rPr lang="en-US" sz="1200" dirty="0"/>
            </a:br>
            <a:r>
              <a:rPr lang="en-US" sz="1200" dirty="0"/>
              <a:t>Username:</a:t>
            </a:r>
          </a:p>
          <a:p>
            <a:r>
              <a:rPr lang="en-US" sz="1200" dirty="0"/>
              <a:t>Password:</a:t>
            </a:r>
          </a:p>
          <a:p>
            <a:r>
              <a:rPr lang="en-US" sz="1200" dirty="0"/>
              <a:t>Address:{</a:t>
            </a:r>
          </a:p>
          <a:p>
            <a:r>
              <a:rPr lang="en-US" sz="1200" dirty="0"/>
              <a:t>	AddressLine1</a:t>
            </a:r>
            <a:br>
              <a:rPr lang="en-US" sz="1200" dirty="0"/>
            </a:br>
            <a:r>
              <a:rPr lang="en-US" sz="1200" dirty="0"/>
              <a:t>	AddressLine2</a:t>
            </a:r>
          </a:p>
          <a:p>
            <a:r>
              <a:rPr lang="en-US" sz="1200" dirty="0"/>
              <a:t>	City</a:t>
            </a:r>
          </a:p>
          <a:p>
            <a:r>
              <a:rPr lang="en-US" sz="1200" dirty="0"/>
              <a:t>	Zip</a:t>
            </a:r>
          </a:p>
          <a:p>
            <a:r>
              <a:rPr lang="en-US" sz="1200" dirty="0"/>
              <a:t>	Country</a:t>
            </a:r>
          </a:p>
          <a:p>
            <a:r>
              <a:rPr lang="en-US" sz="1200" dirty="0"/>
              <a:t>}</a:t>
            </a:r>
          </a:p>
          <a:p>
            <a:r>
              <a:rPr lang="en-US" sz="1200" dirty="0"/>
              <a:t>Contact:{</a:t>
            </a:r>
          </a:p>
          <a:p>
            <a:r>
              <a:rPr lang="en-US" sz="1200" dirty="0"/>
              <a:t>	Phone:</a:t>
            </a:r>
          </a:p>
          <a:p>
            <a:r>
              <a:rPr lang="en-US" sz="1200" dirty="0"/>
              <a:t>	Email:</a:t>
            </a:r>
          </a:p>
          <a:p>
            <a:r>
              <a:rPr lang="en-US" sz="1200" dirty="0"/>
              <a:t>	Emergency1Name:</a:t>
            </a:r>
          </a:p>
          <a:p>
            <a:r>
              <a:rPr lang="en-US" sz="1200" dirty="0"/>
              <a:t>	Emergency2Name:</a:t>
            </a:r>
          </a:p>
          <a:p>
            <a:r>
              <a:rPr lang="en-US" sz="1200" dirty="0"/>
              <a:t>	Emergnecy1Phone:</a:t>
            </a:r>
          </a:p>
          <a:p>
            <a:r>
              <a:rPr lang="en-US" sz="1200" dirty="0"/>
              <a:t>	Emergency2Phone:</a:t>
            </a:r>
          </a:p>
          <a:p>
            <a:endParaRPr lang="en-US" dirty="0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3EB041D-03E3-4F2E-B52B-579E86E37CF7}"/>
              </a:ext>
            </a:extLst>
          </p:cNvPr>
          <p:cNvSpPr/>
          <p:nvPr/>
        </p:nvSpPr>
        <p:spPr>
          <a:xfrm>
            <a:off x="4655576" y="1592825"/>
            <a:ext cx="3126658" cy="485221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1400" dirty="0"/>
              <a:t>Time Sheet Document</a:t>
            </a:r>
            <a:br>
              <a:rPr lang="en-US" sz="1400" dirty="0"/>
            </a:br>
            <a:r>
              <a:rPr lang="en-US" sz="1400" dirty="0"/>
              <a:t>Employee Id:</a:t>
            </a:r>
          </a:p>
          <a:p>
            <a:r>
              <a:rPr lang="en-US" sz="1400" dirty="0"/>
              <a:t>Comment:</a:t>
            </a:r>
          </a:p>
          <a:p>
            <a:r>
              <a:rPr lang="en-US" sz="1400" dirty="0"/>
              <a:t>Approval Status:</a:t>
            </a:r>
          </a:p>
          <a:p>
            <a:r>
              <a:rPr lang="en-US" sz="1400" dirty="0"/>
              <a:t>Week End Date:</a:t>
            </a:r>
          </a:p>
          <a:p>
            <a:r>
              <a:rPr lang="en-US" sz="1400" dirty="0"/>
              <a:t>Day[7]{</a:t>
            </a:r>
          </a:p>
          <a:p>
            <a:r>
              <a:rPr lang="en-US" sz="1400" dirty="0"/>
              <a:t>	Starting time:</a:t>
            </a:r>
            <a:br>
              <a:rPr lang="en-US" sz="1400" dirty="0"/>
            </a:br>
            <a:r>
              <a:rPr lang="en-US" sz="1400" dirty="0"/>
              <a:t>	Ending time:</a:t>
            </a:r>
          </a:p>
          <a:p>
            <a:r>
              <a:rPr lang="en-US" sz="1400" dirty="0"/>
              <a:t>	Total Hours:</a:t>
            </a:r>
          </a:p>
          <a:p>
            <a:r>
              <a:rPr lang="en-US" sz="1400" dirty="0"/>
              <a:t>	Floating Days:</a:t>
            </a:r>
          </a:p>
          <a:p>
            <a:r>
              <a:rPr lang="en-US" sz="1400" dirty="0"/>
              <a:t>	Vacation Days:</a:t>
            </a:r>
          </a:p>
          <a:p>
            <a:r>
              <a:rPr lang="en-US" sz="1400" dirty="0"/>
              <a:t>	Date:</a:t>
            </a:r>
          </a:p>
          <a:p>
            <a:r>
              <a:rPr lang="en-US" sz="1400" dirty="0"/>
              <a:t>	}</a:t>
            </a:r>
          </a:p>
          <a:p>
            <a:endParaRPr lang="en-US" dirty="0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E9FC4294-349F-4AB5-B34F-2B7FD020875A}"/>
              </a:ext>
            </a:extLst>
          </p:cNvPr>
          <p:cNvSpPr/>
          <p:nvPr/>
        </p:nvSpPr>
        <p:spPr>
          <a:xfrm>
            <a:off x="8166561" y="1592825"/>
            <a:ext cx="3126658" cy="485221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Year Document</a:t>
            </a:r>
            <a:br>
              <a:rPr lang="en-US" dirty="0"/>
            </a:br>
            <a:r>
              <a:rPr lang="en-US" dirty="0"/>
              <a:t>Employee Id:</a:t>
            </a:r>
          </a:p>
          <a:p>
            <a:r>
              <a:rPr lang="en-US" dirty="0"/>
              <a:t>Year:</a:t>
            </a:r>
          </a:p>
          <a:p>
            <a:r>
              <a:rPr lang="en-US" dirty="0"/>
              <a:t>Floating Days:</a:t>
            </a:r>
          </a:p>
          <a:p>
            <a:r>
              <a:rPr lang="en-US" dirty="0"/>
              <a:t>Vacation Days: </a:t>
            </a:r>
          </a:p>
          <a:p>
            <a:r>
              <a:rPr lang="en-US" dirty="0"/>
              <a:t>Month[13]{</a:t>
            </a:r>
          </a:p>
          <a:p>
            <a:r>
              <a:rPr lang="en-US" dirty="0"/>
              <a:t>	Name:</a:t>
            </a:r>
          </a:p>
          <a:p>
            <a:r>
              <a:rPr lang="en-US" dirty="0"/>
              <a:t>	Holiday:</a:t>
            </a:r>
          </a:p>
          <a:p>
            <a:r>
              <a:rPr lang="en-US" dirty="0"/>
              <a:t>	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88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F1D21-9C11-4812-B256-F2EBEF19C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Backend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6685E3-0BD3-4154-B40E-4A43487E4248}"/>
              </a:ext>
            </a:extLst>
          </p:cNvPr>
          <p:cNvSpPr/>
          <p:nvPr/>
        </p:nvSpPr>
        <p:spPr>
          <a:xfrm>
            <a:off x="4966159" y="3120258"/>
            <a:ext cx="2256503" cy="71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Gateway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0F4B239-652F-4CC4-9609-ADD848828078}"/>
              </a:ext>
            </a:extLst>
          </p:cNvPr>
          <p:cNvSpPr/>
          <p:nvPr/>
        </p:nvSpPr>
        <p:spPr>
          <a:xfrm>
            <a:off x="1563327" y="4720355"/>
            <a:ext cx="2256503" cy="759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Profile Service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C0E1C21-DE21-4888-A0D0-882522C04211}"/>
              </a:ext>
            </a:extLst>
          </p:cNvPr>
          <p:cNvSpPr/>
          <p:nvPr/>
        </p:nvSpPr>
        <p:spPr>
          <a:xfrm>
            <a:off x="4966160" y="4720355"/>
            <a:ext cx="2256503" cy="759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Timesheet Service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73D1675-442B-4EC9-98C7-747D4E641BD8}"/>
              </a:ext>
            </a:extLst>
          </p:cNvPr>
          <p:cNvSpPr/>
          <p:nvPr/>
        </p:nvSpPr>
        <p:spPr>
          <a:xfrm>
            <a:off x="8372170" y="4720355"/>
            <a:ext cx="2256503" cy="759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Authorization Service</a:t>
            </a:r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2708E2A7-0B68-49C4-939E-8A8B8A87F0D4}"/>
              </a:ext>
            </a:extLst>
          </p:cNvPr>
          <p:cNvSpPr/>
          <p:nvPr/>
        </p:nvSpPr>
        <p:spPr>
          <a:xfrm>
            <a:off x="8408606" y="5892895"/>
            <a:ext cx="2183630" cy="69317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1D5E13-6547-481B-A7CA-3E543C7DF1A9}"/>
              </a:ext>
            </a:extLst>
          </p:cNvPr>
          <p:cNvCxnSpPr>
            <a:stCxn id="7" idx="4"/>
            <a:endCxn id="8" idx="1"/>
          </p:cNvCxnSpPr>
          <p:nvPr/>
        </p:nvCxnSpPr>
        <p:spPr>
          <a:xfrm flipH="1">
            <a:off x="9500421" y="5479897"/>
            <a:ext cx="1" cy="412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E93471-39E2-4342-9C07-7918860B4193}"/>
              </a:ext>
            </a:extLst>
          </p:cNvPr>
          <p:cNvCxnSpPr>
            <a:stCxn id="7" idx="1"/>
            <a:endCxn id="4" idx="2"/>
          </p:cNvCxnSpPr>
          <p:nvPr/>
        </p:nvCxnSpPr>
        <p:spPr>
          <a:xfrm flipH="1" flipV="1">
            <a:off x="6094411" y="3835555"/>
            <a:ext cx="2608216" cy="996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58B4F1F-1D89-4BE2-AB28-D28EBE2944FE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6094411" y="3835555"/>
            <a:ext cx="1" cy="88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B87117-950F-43DB-86C0-EA5BD38162B5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2691579" y="3835555"/>
            <a:ext cx="3402832" cy="88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9EFA757-F50A-46D1-9D17-F25DEBD8D430}"/>
              </a:ext>
            </a:extLst>
          </p:cNvPr>
          <p:cNvSpPr/>
          <p:nvPr/>
        </p:nvSpPr>
        <p:spPr>
          <a:xfrm>
            <a:off x="8408606" y="1651819"/>
            <a:ext cx="2183630" cy="759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A691E97-636A-40AE-8EC8-748024708012}"/>
              </a:ext>
            </a:extLst>
          </p:cNvPr>
          <p:cNvCxnSpPr>
            <a:stCxn id="4" idx="0"/>
            <a:endCxn id="17" idx="1"/>
          </p:cNvCxnSpPr>
          <p:nvPr/>
        </p:nvCxnSpPr>
        <p:spPr>
          <a:xfrm flipV="1">
            <a:off x="6094411" y="2031590"/>
            <a:ext cx="2314195" cy="1088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3AF42B-C952-42D4-84DF-E64B4941EBD2}"/>
              </a:ext>
            </a:extLst>
          </p:cNvPr>
          <p:cNvCxnSpPr>
            <a:stCxn id="17" idx="2"/>
            <a:endCxn id="7" idx="0"/>
          </p:cNvCxnSpPr>
          <p:nvPr/>
        </p:nvCxnSpPr>
        <p:spPr>
          <a:xfrm>
            <a:off x="9500421" y="2411361"/>
            <a:ext cx="1" cy="2308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Magnetic Disk 21">
            <a:extLst>
              <a:ext uri="{FF2B5EF4-FFF2-40B4-BE49-F238E27FC236}">
                <a16:creationId xmlns:a16="http://schemas.microsoft.com/office/drawing/2014/main" id="{21AC4EE5-D739-401F-93C5-4D9F904AA8FA}"/>
              </a:ext>
            </a:extLst>
          </p:cNvPr>
          <p:cNvSpPr/>
          <p:nvPr/>
        </p:nvSpPr>
        <p:spPr>
          <a:xfrm>
            <a:off x="1596584" y="5892895"/>
            <a:ext cx="2183630" cy="69317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23" name="Flowchart: Magnetic Disk 22">
            <a:extLst>
              <a:ext uri="{FF2B5EF4-FFF2-40B4-BE49-F238E27FC236}">
                <a16:creationId xmlns:a16="http://schemas.microsoft.com/office/drawing/2014/main" id="{861FC8B6-E632-4701-B1BB-4E12DD17A72C}"/>
              </a:ext>
            </a:extLst>
          </p:cNvPr>
          <p:cNvSpPr/>
          <p:nvPr/>
        </p:nvSpPr>
        <p:spPr>
          <a:xfrm>
            <a:off x="5002595" y="6018110"/>
            <a:ext cx="2183630" cy="69317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3771048-431D-4E00-887C-F866F34436CD}"/>
              </a:ext>
            </a:extLst>
          </p:cNvPr>
          <p:cNvCxnSpPr>
            <a:stCxn id="23" idx="1"/>
            <a:endCxn id="6" idx="4"/>
          </p:cNvCxnSpPr>
          <p:nvPr/>
        </p:nvCxnSpPr>
        <p:spPr>
          <a:xfrm flipV="1">
            <a:off x="6094410" y="5479897"/>
            <a:ext cx="2" cy="538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5712389-055A-4948-8A66-7F81725E4F6A}"/>
              </a:ext>
            </a:extLst>
          </p:cNvPr>
          <p:cNvCxnSpPr>
            <a:stCxn id="5" idx="4"/>
            <a:endCxn id="22" idx="1"/>
          </p:cNvCxnSpPr>
          <p:nvPr/>
        </p:nvCxnSpPr>
        <p:spPr>
          <a:xfrm flipH="1">
            <a:off x="2688399" y="5479897"/>
            <a:ext cx="3180" cy="412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839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A420A-6B8A-43DB-B19D-610A1E394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Features to be added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843E4-A794-4CF7-8C22-F7C5755A7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035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48FA9-D491-4A1B-BF86-EF9791129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Frontend Architecture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FCBEE98-DBC9-4DD8-AC33-62B045300AF6}"/>
              </a:ext>
            </a:extLst>
          </p:cNvPr>
          <p:cNvSpPr/>
          <p:nvPr/>
        </p:nvSpPr>
        <p:spPr>
          <a:xfrm>
            <a:off x="4572002" y="1799304"/>
            <a:ext cx="2109018" cy="5899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6FE7D24-B5F5-49EE-9162-08221D41F778}"/>
              </a:ext>
            </a:extLst>
          </p:cNvPr>
          <p:cNvSpPr/>
          <p:nvPr/>
        </p:nvSpPr>
        <p:spPr>
          <a:xfrm>
            <a:off x="4572002" y="3134032"/>
            <a:ext cx="2109018" cy="5899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Summary page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3CE4286-7556-4124-A34A-196741B075CF}"/>
              </a:ext>
            </a:extLst>
          </p:cNvPr>
          <p:cNvSpPr/>
          <p:nvPr/>
        </p:nvSpPr>
        <p:spPr>
          <a:xfrm>
            <a:off x="6094412" y="4746166"/>
            <a:ext cx="2109018" cy="5899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Timesheet page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A91F91E-8353-4035-AD4C-76F461C02B0A}"/>
              </a:ext>
            </a:extLst>
          </p:cNvPr>
          <p:cNvSpPr/>
          <p:nvPr/>
        </p:nvSpPr>
        <p:spPr>
          <a:xfrm>
            <a:off x="3119286" y="4746166"/>
            <a:ext cx="2109018" cy="5899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Profile page</a:t>
            </a:r>
          </a:p>
        </p:txBody>
      </p:sp>
    </p:spTree>
    <p:extLst>
      <p:ext uri="{BB962C8B-B14F-4D97-AF65-F5344CB8AC3E}">
        <p14:creationId xmlns:p14="http://schemas.microsoft.com/office/powerpoint/2010/main" val="807492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5FD92-E614-4791-BD80-277857585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Task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C258-5D35-4387-9FCD-A1AD8287B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Billy – Microservice parts (API gateway, profile service, timesheet service)</a:t>
            </a:r>
          </a:p>
          <a:p>
            <a:r>
              <a:rPr lang="en-US" dirty="0" err="1"/>
              <a:t>Cuong</a:t>
            </a:r>
            <a:r>
              <a:rPr lang="en-US" dirty="0"/>
              <a:t> – Frontend (Summary, Timesheet, Profile Page)</a:t>
            </a:r>
          </a:p>
          <a:p>
            <a:r>
              <a:rPr lang="en-US" dirty="0"/>
              <a:t>Duncan – Database, Authorization</a:t>
            </a:r>
          </a:p>
        </p:txBody>
      </p:sp>
    </p:spTree>
    <p:extLst>
      <p:ext uri="{BB962C8B-B14F-4D97-AF65-F5344CB8AC3E}">
        <p14:creationId xmlns:p14="http://schemas.microsoft.com/office/powerpoint/2010/main" val="5008291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85</TotalTime>
  <Words>249</Words>
  <Application>Microsoft Office PowerPoint</Application>
  <PresentationFormat>Widescreen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Project 3 React and Microservice</vt:lpstr>
      <vt:lpstr>Authorization flow</vt:lpstr>
      <vt:lpstr>Database design</vt:lpstr>
      <vt:lpstr>Backend Architecture</vt:lpstr>
      <vt:lpstr>Features to be added</vt:lpstr>
      <vt:lpstr>Frontend Architecture</vt:lpstr>
      <vt:lpstr>Task Assignments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 React and Microservice</dc:title>
  <dc:creator>Duncan Xia</dc:creator>
  <cp:lastModifiedBy>Duncan Xia</cp:lastModifiedBy>
  <cp:revision>7</cp:revision>
  <dcterms:created xsi:type="dcterms:W3CDTF">2020-12-18T00:05:00Z</dcterms:created>
  <dcterms:modified xsi:type="dcterms:W3CDTF">2020-12-18T01:30:01Z</dcterms:modified>
</cp:coreProperties>
</file>