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4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1622" y="-3830"/>
      </p:cViewPr>
      <p:guideLst>
        <p:guide orient="horz" pos="384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0547C-D92D-436C-AB38-3AF7F577BECE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2179A-6715-4C92-B08E-BA81595F5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12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0547C-D92D-436C-AB38-3AF7F577BECE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2179A-6715-4C92-B08E-BA81595F5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279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0547C-D92D-436C-AB38-3AF7F577BECE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2179A-6715-4C92-B08E-BA81595F5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37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0547C-D92D-436C-AB38-3AF7F577BECE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2179A-6715-4C92-B08E-BA81595F5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324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0547C-D92D-436C-AB38-3AF7F577BECE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2179A-6715-4C92-B08E-BA81595F5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929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0547C-D92D-436C-AB38-3AF7F577BECE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2179A-6715-4C92-B08E-BA81595F5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059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0547C-D92D-436C-AB38-3AF7F577BECE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2179A-6715-4C92-B08E-BA81595F5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538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0547C-D92D-436C-AB38-3AF7F577BECE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2179A-6715-4C92-B08E-BA81595F5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768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0547C-D92D-436C-AB38-3AF7F577BECE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2179A-6715-4C92-B08E-BA81595F5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11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0547C-D92D-436C-AB38-3AF7F577BECE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2179A-6715-4C92-B08E-BA81595F5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054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0547C-D92D-436C-AB38-3AF7F577BECE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2179A-6715-4C92-B08E-BA81595F5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945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10547C-D92D-436C-AB38-3AF7F577BECE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B2179A-6715-4C92-B08E-BA81595F5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531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0EACDF8D-942A-5599-B5EB-0BE15E07602B}"/>
              </a:ext>
            </a:extLst>
          </p:cNvPr>
          <p:cNvSpPr/>
          <p:nvPr/>
        </p:nvSpPr>
        <p:spPr>
          <a:xfrm>
            <a:off x="2628900" y="1219200"/>
            <a:ext cx="1600200" cy="6858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Be Vietnam Pro" pitchFamily="2" charset="0"/>
              </a:rPr>
              <a:t>Start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EB556C4-C2B2-17DA-BE5F-69DBC8C14CA8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3429000" y="1905000"/>
            <a:ext cx="0" cy="5486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Parallelogram 6">
            <a:extLst>
              <a:ext uri="{FF2B5EF4-FFF2-40B4-BE49-F238E27FC236}">
                <a16:creationId xmlns:a16="http://schemas.microsoft.com/office/drawing/2014/main" id="{7443B7B5-EEA1-9A8F-D154-70AB42508894}"/>
              </a:ext>
            </a:extLst>
          </p:cNvPr>
          <p:cNvSpPr/>
          <p:nvPr/>
        </p:nvSpPr>
        <p:spPr>
          <a:xfrm>
            <a:off x="2559296" y="2453640"/>
            <a:ext cx="1669804" cy="685800"/>
          </a:xfrm>
          <a:prstGeom prst="parallelogram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  <a:latin typeface="Be Vietnam Pro" pitchFamily="2" charset="0"/>
              </a:rPr>
              <a:t>WaitForKey</a:t>
            </a:r>
            <a:endParaRPr lang="en-US" sz="1400" dirty="0">
              <a:solidFill>
                <a:schemeClr val="tx1"/>
              </a:solidFill>
              <a:latin typeface="Be Vietnam Pro" pitchFamily="2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EE6CF29-5C86-6900-F043-10A10E2DB0C7}"/>
              </a:ext>
            </a:extLst>
          </p:cNvPr>
          <p:cNvCxnSpPr>
            <a:cxnSpLocks/>
          </p:cNvCxnSpPr>
          <p:nvPr/>
        </p:nvCxnSpPr>
        <p:spPr>
          <a:xfrm>
            <a:off x="3429000" y="3139440"/>
            <a:ext cx="0" cy="5486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7A342EA-8605-DCCA-3D10-C8CC4FA6FC9A}"/>
              </a:ext>
            </a:extLst>
          </p:cNvPr>
          <p:cNvSpPr/>
          <p:nvPr/>
        </p:nvSpPr>
        <p:spPr>
          <a:xfrm>
            <a:off x="2628900" y="3688080"/>
            <a:ext cx="1600200" cy="685800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  <a:latin typeface="Be Vietnam Pro" pitchFamily="2" charset="0"/>
              </a:rPr>
              <a:t>ReadKey</a:t>
            </a:r>
            <a:endParaRPr lang="en-US" sz="1400" dirty="0">
              <a:solidFill>
                <a:schemeClr val="tx1"/>
              </a:solidFill>
              <a:latin typeface="Be Vietnam Pro" pitchFamily="2" charset="0"/>
            </a:endParaRPr>
          </a:p>
        </p:txBody>
      </p:sp>
      <p:sp>
        <p:nvSpPr>
          <p:cNvPr id="15" name="Flowchart: Decision 14">
            <a:extLst>
              <a:ext uri="{FF2B5EF4-FFF2-40B4-BE49-F238E27FC236}">
                <a16:creationId xmlns:a16="http://schemas.microsoft.com/office/drawing/2014/main" id="{3E6EC80B-37B0-5A91-6259-FCB797DF6670}"/>
              </a:ext>
            </a:extLst>
          </p:cNvPr>
          <p:cNvSpPr/>
          <p:nvPr/>
        </p:nvSpPr>
        <p:spPr>
          <a:xfrm>
            <a:off x="2023359" y="4922519"/>
            <a:ext cx="2808234" cy="685800"/>
          </a:xfrm>
          <a:prstGeom prst="flowChartDecision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tx1"/>
                </a:solidFill>
                <a:latin typeface="Be Vietnam Pro" pitchFamily="2" charset="0"/>
              </a:rPr>
              <a:t>CheckCodeControl</a:t>
            </a:r>
            <a:endParaRPr lang="en-US" sz="1000" dirty="0">
              <a:solidFill>
                <a:schemeClr val="tx1"/>
              </a:solidFill>
              <a:latin typeface="Be Vietnam Pro" pitchFamily="2" charset="0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3163AA4-DF84-0C8E-DC3D-4B9CB783DAC9}"/>
              </a:ext>
            </a:extLst>
          </p:cNvPr>
          <p:cNvCxnSpPr>
            <a:cxnSpLocks/>
          </p:cNvCxnSpPr>
          <p:nvPr/>
        </p:nvCxnSpPr>
        <p:spPr>
          <a:xfrm>
            <a:off x="3429000" y="4373880"/>
            <a:ext cx="0" cy="5486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B59D6F6-C054-5999-9F36-806E0D2F2331}"/>
              </a:ext>
            </a:extLst>
          </p:cNvPr>
          <p:cNvSpPr txBox="1"/>
          <p:nvPr/>
        </p:nvSpPr>
        <p:spPr>
          <a:xfrm>
            <a:off x="3500120" y="4494311"/>
            <a:ext cx="7289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Be Vietnam Pro" pitchFamily="2" charset="0"/>
              </a:rPr>
              <a:t>Enter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CDD5D0D1-8F89-46E8-4649-48E631E13C2C}"/>
              </a:ext>
            </a:extLst>
          </p:cNvPr>
          <p:cNvSpPr/>
          <p:nvPr/>
        </p:nvSpPr>
        <p:spPr>
          <a:xfrm>
            <a:off x="5026152" y="4922520"/>
            <a:ext cx="1600200" cy="685800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  <a:latin typeface="Be Vietnam Pro" pitchFamily="2" charset="0"/>
              </a:rPr>
              <a:t>copyLastCode</a:t>
            </a:r>
            <a:endParaRPr lang="en-US" sz="1400" dirty="0">
              <a:solidFill>
                <a:schemeClr val="tx1"/>
              </a:solidFill>
              <a:latin typeface="Be Vietnam Pro" pitchFamily="2" charset="0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55ED9791-E10B-91FF-5F13-EF1B10339284}"/>
              </a:ext>
            </a:extLst>
          </p:cNvPr>
          <p:cNvSpPr/>
          <p:nvPr/>
        </p:nvSpPr>
        <p:spPr>
          <a:xfrm>
            <a:off x="231648" y="4922520"/>
            <a:ext cx="1600200" cy="685800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Be Vietnam Pro" pitchFamily="2" charset="0"/>
              </a:rPr>
              <a:t>continue</a:t>
            </a:r>
          </a:p>
        </p:txBody>
      </p:sp>
      <p:sp>
        <p:nvSpPr>
          <p:cNvPr id="20" name="Flowchart: Connector 19">
            <a:extLst>
              <a:ext uri="{FF2B5EF4-FFF2-40B4-BE49-F238E27FC236}">
                <a16:creationId xmlns:a16="http://schemas.microsoft.com/office/drawing/2014/main" id="{2141D452-90DB-45F3-17F8-FCF9951A1822}"/>
              </a:ext>
            </a:extLst>
          </p:cNvPr>
          <p:cNvSpPr/>
          <p:nvPr/>
        </p:nvSpPr>
        <p:spPr>
          <a:xfrm>
            <a:off x="1314450" y="6156960"/>
            <a:ext cx="1600200" cy="685800"/>
          </a:xfrm>
          <a:prstGeom prst="flowChartConnector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  <a:latin typeface="Be Vietnam Pro" pitchFamily="2" charset="0"/>
              </a:rPr>
              <a:t>pushErrorMess</a:t>
            </a:r>
            <a:endParaRPr lang="en-US" sz="1400" dirty="0">
              <a:solidFill>
                <a:schemeClr val="tx1"/>
              </a:solidFill>
              <a:latin typeface="Be Vietnam Pro" pitchFamily="2" charset="0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E5010574-3C95-D97F-CA60-4494A245AEBF}"/>
              </a:ext>
            </a:extLst>
          </p:cNvPr>
          <p:cNvSpPr/>
          <p:nvPr/>
        </p:nvSpPr>
        <p:spPr>
          <a:xfrm>
            <a:off x="3943352" y="6156959"/>
            <a:ext cx="1828800" cy="685800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Be Vietnam Pro" pitchFamily="2" charset="0"/>
              </a:rPr>
              <a:t>go, stop, </a:t>
            </a:r>
            <a:r>
              <a:rPr lang="en-US" sz="1400" dirty="0" err="1">
                <a:solidFill>
                  <a:schemeClr val="tx1"/>
                </a:solidFill>
                <a:latin typeface="Be Vietnam Pro" pitchFamily="2" charset="0"/>
              </a:rPr>
              <a:t>goLeft</a:t>
            </a:r>
            <a:r>
              <a:rPr lang="en-US" sz="1400" dirty="0">
                <a:solidFill>
                  <a:schemeClr val="tx1"/>
                </a:solidFill>
                <a:latin typeface="Be Vietnam Pro" pitchFamily="2" charset="0"/>
              </a:rPr>
              <a:t>, </a:t>
            </a:r>
            <a:r>
              <a:rPr lang="en-US" sz="1400" dirty="0" err="1">
                <a:solidFill>
                  <a:schemeClr val="tx1"/>
                </a:solidFill>
                <a:latin typeface="Be Vietnam Pro" pitchFamily="2" charset="0"/>
              </a:rPr>
              <a:t>goRight</a:t>
            </a:r>
            <a:r>
              <a:rPr lang="en-US" sz="1400" dirty="0">
                <a:solidFill>
                  <a:schemeClr val="tx1"/>
                </a:solidFill>
                <a:latin typeface="Be Vietnam Pro" pitchFamily="2" charset="0"/>
              </a:rPr>
              <a:t>, track, untrack, </a:t>
            </a:r>
            <a:r>
              <a:rPr lang="en-US" sz="1400" dirty="0" err="1">
                <a:solidFill>
                  <a:schemeClr val="tx1"/>
                </a:solidFill>
                <a:latin typeface="Be Vietnam Pro" pitchFamily="2" charset="0"/>
              </a:rPr>
              <a:t>goBack</a:t>
            </a:r>
            <a:r>
              <a:rPr lang="en-US" sz="1400" dirty="0">
                <a:solidFill>
                  <a:schemeClr val="tx1"/>
                </a:solidFill>
                <a:latin typeface="Be Vietnam Pro" pitchFamily="2" charset="0"/>
              </a:rPr>
              <a:t> 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EDC003BD-04DB-FCFE-FD62-3D732D8CF643}"/>
              </a:ext>
            </a:extLst>
          </p:cNvPr>
          <p:cNvSpPr/>
          <p:nvPr/>
        </p:nvSpPr>
        <p:spPr>
          <a:xfrm>
            <a:off x="3943352" y="7391399"/>
            <a:ext cx="1828800" cy="685800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  <a:latin typeface="Be Vietnam Pro" pitchFamily="2" charset="0"/>
              </a:rPr>
              <a:t>storePath</a:t>
            </a:r>
            <a:endParaRPr lang="en-US" sz="1400" dirty="0">
              <a:solidFill>
                <a:schemeClr val="tx1"/>
              </a:solidFill>
              <a:latin typeface="Be Vietnam Pro" pitchFamily="2" charset="0"/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BF7A6B37-1494-3060-6F4A-9A3CF5FE2C02}"/>
              </a:ext>
            </a:extLst>
          </p:cNvPr>
          <p:cNvSpPr/>
          <p:nvPr/>
        </p:nvSpPr>
        <p:spPr>
          <a:xfrm>
            <a:off x="3943352" y="8625839"/>
            <a:ext cx="1828800" cy="685800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  <a:latin typeface="Be Vietnam Pro" pitchFamily="2" charset="0"/>
              </a:rPr>
              <a:t>printCodeControl</a:t>
            </a:r>
            <a:endParaRPr lang="en-US" sz="1400" dirty="0">
              <a:solidFill>
                <a:schemeClr val="tx1"/>
              </a:solidFill>
              <a:latin typeface="Be Vietnam Pro" pitchFamily="2" charset="0"/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B409FF7-955E-F386-3D4B-312A5BABB9DB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4229100" y="4030980"/>
            <a:ext cx="159715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62B2B9E-5DED-794E-9B34-CC4A5046F199}"/>
              </a:ext>
            </a:extLst>
          </p:cNvPr>
          <p:cNvCxnSpPr>
            <a:endCxn id="18" idx="0"/>
          </p:cNvCxnSpPr>
          <p:nvPr/>
        </p:nvCxnSpPr>
        <p:spPr>
          <a:xfrm>
            <a:off x="5826252" y="4030980"/>
            <a:ext cx="0" cy="8915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516E52BE-E942-E1BD-0FDB-A7C5855F2285}"/>
              </a:ext>
            </a:extLst>
          </p:cNvPr>
          <p:cNvSpPr txBox="1"/>
          <p:nvPr/>
        </p:nvSpPr>
        <p:spPr>
          <a:xfrm>
            <a:off x="5857237" y="4494311"/>
            <a:ext cx="7691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Be Vietnam Pro" pitchFamily="2" charset="0"/>
              </a:rPr>
              <a:t>Space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040FE32-4D53-7E2C-2F50-FDF83F130526}"/>
              </a:ext>
            </a:extLst>
          </p:cNvPr>
          <p:cNvCxnSpPr>
            <a:cxnSpLocks/>
          </p:cNvCxnSpPr>
          <p:nvPr/>
        </p:nvCxnSpPr>
        <p:spPr>
          <a:xfrm>
            <a:off x="1031748" y="4020312"/>
            <a:ext cx="159715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BEA1450-733C-BB27-CD08-E71FA27AF2C4}"/>
              </a:ext>
            </a:extLst>
          </p:cNvPr>
          <p:cNvCxnSpPr/>
          <p:nvPr/>
        </p:nvCxnSpPr>
        <p:spPr>
          <a:xfrm>
            <a:off x="1031748" y="4020312"/>
            <a:ext cx="0" cy="8915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7E57FA89-4830-A2BF-C620-3DEEB54C426E}"/>
              </a:ext>
            </a:extLst>
          </p:cNvPr>
          <p:cNvSpPr txBox="1"/>
          <p:nvPr/>
        </p:nvSpPr>
        <p:spPr>
          <a:xfrm>
            <a:off x="1076715" y="4494311"/>
            <a:ext cx="7691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Be Vietnam Pro" pitchFamily="2" charset="0"/>
              </a:rPr>
              <a:t>Delete</a:t>
            </a:r>
          </a:p>
        </p:txBody>
      </p: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73906B66-5666-1994-9BD0-819B3348DE2C}"/>
              </a:ext>
            </a:extLst>
          </p:cNvPr>
          <p:cNvCxnSpPr>
            <a:cxnSpLocks/>
            <a:stCxn id="19" idx="1"/>
          </p:cNvCxnSpPr>
          <p:nvPr/>
        </p:nvCxnSpPr>
        <p:spPr>
          <a:xfrm rot="10800000" flipH="1">
            <a:off x="231648" y="2796540"/>
            <a:ext cx="2397252" cy="2468880"/>
          </a:xfrm>
          <a:prstGeom prst="bentConnector3">
            <a:avLst>
              <a:gd name="adj1" fmla="val -623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49B75EC3-D279-FDD4-AC58-82B5CD8E3979}"/>
              </a:ext>
            </a:extLst>
          </p:cNvPr>
          <p:cNvCxnSpPr/>
          <p:nvPr/>
        </p:nvCxnSpPr>
        <p:spPr>
          <a:xfrm rot="5400000">
            <a:off x="2497455" y="5225415"/>
            <a:ext cx="548640" cy="1314450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909C9C94-B815-8899-F491-D86BAEDA8252}"/>
              </a:ext>
            </a:extLst>
          </p:cNvPr>
          <p:cNvCxnSpPr>
            <a:endCxn id="21" idx="0"/>
          </p:cNvCxnSpPr>
          <p:nvPr/>
        </p:nvCxnSpPr>
        <p:spPr>
          <a:xfrm rot="16200000" flipH="1">
            <a:off x="3869057" y="5168263"/>
            <a:ext cx="548639" cy="142875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FD9E22E8-0D4D-DD6C-D62A-8FA8455DF77C}"/>
              </a:ext>
            </a:extLst>
          </p:cNvPr>
          <p:cNvSpPr txBox="1"/>
          <p:nvPr/>
        </p:nvSpPr>
        <p:spPr>
          <a:xfrm>
            <a:off x="1830324" y="5611366"/>
            <a:ext cx="7289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Be Vietnam Pro" pitchFamily="2" charset="0"/>
              </a:rPr>
              <a:t>False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3480DFD-AADF-7F2D-C4CA-7AB105FEDE3A}"/>
              </a:ext>
            </a:extLst>
          </p:cNvPr>
          <p:cNvSpPr txBox="1"/>
          <p:nvPr/>
        </p:nvSpPr>
        <p:spPr>
          <a:xfrm>
            <a:off x="4411482" y="5574862"/>
            <a:ext cx="7289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latin typeface="Be Vietnam Pro" pitchFamily="2" charset="0"/>
              </a:rPr>
              <a:t>True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9BF4A4D-3FC5-F06F-83E2-9EF3AFBF5BC7}"/>
              </a:ext>
            </a:extLst>
          </p:cNvPr>
          <p:cNvCxnSpPr>
            <a:cxnSpLocks/>
          </p:cNvCxnSpPr>
          <p:nvPr/>
        </p:nvCxnSpPr>
        <p:spPr>
          <a:xfrm>
            <a:off x="4857752" y="6842759"/>
            <a:ext cx="0" cy="54864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C3E8D64-C763-B81B-57DC-4E716C6D4400}"/>
              </a:ext>
            </a:extLst>
          </p:cNvPr>
          <p:cNvCxnSpPr>
            <a:cxnSpLocks/>
          </p:cNvCxnSpPr>
          <p:nvPr/>
        </p:nvCxnSpPr>
        <p:spPr>
          <a:xfrm>
            <a:off x="4857752" y="8077199"/>
            <a:ext cx="0" cy="54864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FC19E247-F2F0-496D-C2A5-79CAE06FC260}"/>
              </a:ext>
            </a:extLst>
          </p:cNvPr>
          <p:cNvCxnSpPr>
            <a:stCxn id="23" idx="1"/>
            <a:endCxn id="19" idx="2"/>
          </p:cNvCxnSpPr>
          <p:nvPr/>
        </p:nvCxnSpPr>
        <p:spPr>
          <a:xfrm rot="10800000">
            <a:off x="1031748" y="5608321"/>
            <a:ext cx="2911604" cy="3360419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E071B9A-6C90-3395-7B31-5B1C5D24C505}"/>
              </a:ext>
            </a:extLst>
          </p:cNvPr>
          <p:cNvCxnSpPr>
            <a:cxnSpLocks/>
          </p:cNvCxnSpPr>
          <p:nvPr/>
        </p:nvCxnSpPr>
        <p:spPr>
          <a:xfrm>
            <a:off x="3429001" y="1905001"/>
            <a:ext cx="0" cy="54864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927DFEB5-859C-463F-E156-8B2AA3ED5544}"/>
              </a:ext>
            </a:extLst>
          </p:cNvPr>
          <p:cNvCxnSpPr>
            <a:cxnSpLocks/>
          </p:cNvCxnSpPr>
          <p:nvPr/>
        </p:nvCxnSpPr>
        <p:spPr>
          <a:xfrm>
            <a:off x="3429001" y="3139441"/>
            <a:ext cx="0" cy="54864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C421C03-D4A5-95A2-07E5-59F7B2980968}"/>
              </a:ext>
            </a:extLst>
          </p:cNvPr>
          <p:cNvCxnSpPr>
            <a:cxnSpLocks/>
          </p:cNvCxnSpPr>
          <p:nvPr/>
        </p:nvCxnSpPr>
        <p:spPr>
          <a:xfrm>
            <a:off x="3429001" y="4373881"/>
            <a:ext cx="0" cy="54864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43D1EFF0-0F5E-26B7-8E5F-514E5C0E200E}"/>
              </a:ext>
            </a:extLst>
          </p:cNvPr>
          <p:cNvCxnSpPr>
            <a:cxnSpLocks/>
          </p:cNvCxnSpPr>
          <p:nvPr/>
        </p:nvCxnSpPr>
        <p:spPr>
          <a:xfrm>
            <a:off x="4229101" y="4030981"/>
            <a:ext cx="159715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40601EC0-958A-FB11-73A6-5A566C6AEFB3}"/>
              </a:ext>
            </a:extLst>
          </p:cNvPr>
          <p:cNvCxnSpPr/>
          <p:nvPr/>
        </p:nvCxnSpPr>
        <p:spPr>
          <a:xfrm>
            <a:off x="5826253" y="4030981"/>
            <a:ext cx="0" cy="89154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F824BFEF-42E1-3314-F8C4-93E9BC2BEF7A}"/>
              </a:ext>
            </a:extLst>
          </p:cNvPr>
          <p:cNvCxnSpPr>
            <a:cxnSpLocks/>
          </p:cNvCxnSpPr>
          <p:nvPr/>
        </p:nvCxnSpPr>
        <p:spPr>
          <a:xfrm>
            <a:off x="1031749" y="4020313"/>
            <a:ext cx="159715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AD136731-D3E4-D7D8-ACCB-DE085158F5F0}"/>
              </a:ext>
            </a:extLst>
          </p:cNvPr>
          <p:cNvCxnSpPr/>
          <p:nvPr/>
        </p:nvCxnSpPr>
        <p:spPr>
          <a:xfrm>
            <a:off x="1031749" y="4020313"/>
            <a:ext cx="0" cy="89154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5C6BDF7C-0025-6990-0F50-5F273EC41A57}"/>
              </a:ext>
            </a:extLst>
          </p:cNvPr>
          <p:cNvCxnSpPr>
            <a:cxnSpLocks/>
          </p:cNvCxnSpPr>
          <p:nvPr/>
        </p:nvCxnSpPr>
        <p:spPr>
          <a:xfrm rot="10800000" flipH="1">
            <a:off x="231649" y="2796541"/>
            <a:ext cx="2397252" cy="2468880"/>
          </a:xfrm>
          <a:prstGeom prst="bentConnector3">
            <a:avLst>
              <a:gd name="adj1" fmla="val -623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36B9B767-4D73-74C5-E8D5-320BEDA1D400}"/>
              </a:ext>
            </a:extLst>
          </p:cNvPr>
          <p:cNvCxnSpPr/>
          <p:nvPr/>
        </p:nvCxnSpPr>
        <p:spPr>
          <a:xfrm rot="16200000" flipH="1">
            <a:off x="3869058" y="5168264"/>
            <a:ext cx="548639" cy="1428752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13895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154</TotalTime>
  <Words>27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Be Vietnam Pro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 Van Cuong 20215006</dc:creator>
  <cp:lastModifiedBy>Nguyen Van Cuong 20215006</cp:lastModifiedBy>
  <cp:revision>2</cp:revision>
  <dcterms:created xsi:type="dcterms:W3CDTF">2023-07-05T04:39:35Z</dcterms:created>
  <dcterms:modified xsi:type="dcterms:W3CDTF">2023-07-06T07:15:53Z</dcterms:modified>
</cp:coreProperties>
</file>