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26B63-F634-479C-8124-FA113FDBA49D}" v="305" dt="2023-09-18T02:43:41.602"/>
    <p1510:client id="{F2AD0C87-3383-4540-8659-3BD73B9687CA}" v="4" dt="2023-09-18T08:33:2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nh" userId="79b729e6c36805ff" providerId="Windows Live" clId="Web-{F2AD0C87-3383-4540-8659-3BD73B9687CA}"/>
    <pc:docChg chg="modSld sldOrd">
      <pc:chgData name="Nguyen Binh" userId="79b729e6c36805ff" providerId="Windows Live" clId="Web-{F2AD0C87-3383-4540-8659-3BD73B9687CA}" dt="2023-09-18T08:33:20.198" v="3"/>
      <pc:docMkLst>
        <pc:docMk/>
      </pc:docMkLst>
      <pc:sldChg chg="modSp ord">
        <pc:chgData name="Nguyen Binh" userId="79b729e6c36805ff" providerId="Windows Live" clId="Web-{F2AD0C87-3383-4540-8659-3BD73B9687CA}" dt="2023-09-18T08:32:37.853" v="1" actId="1076"/>
        <pc:sldMkLst>
          <pc:docMk/>
          <pc:sldMk cId="3229442000" sldId="259"/>
        </pc:sldMkLst>
        <pc:picChg chg="mod">
          <ac:chgData name="Nguyen Binh" userId="79b729e6c36805ff" providerId="Windows Live" clId="Web-{F2AD0C87-3383-4540-8659-3BD73B9687CA}" dt="2023-09-18T08:32:37.853" v="1" actId="1076"/>
          <ac:picMkLst>
            <pc:docMk/>
            <pc:sldMk cId="3229442000" sldId="259"/>
            <ac:picMk id="3" creationId="{0350A3FB-287B-34F5-9D2E-727652B84DBE}"/>
          </ac:picMkLst>
        </pc:picChg>
      </pc:sldChg>
      <pc:sldChg chg="ord">
        <pc:chgData name="Nguyen Binh" userId="79b729e6c36805ff" providerId="Windows Live" clId="Web-{F2AD0C87-3383-4540-8659-3BD73B9687CA}" dt="2023-09-18T08:32:39.212" v="2"/>
        <pc:sldMkLst>
          <pc:docMk/>
          <pc:sldMk cId="2298921071" sldId="261"/>
        </pc:sldMkLst>
      </pc:sldChg>
      <pc:sldChg chg="ord">
        <pc:chgData name="Nguyen Binh" userId="79b729e6c36805ff" providerId="Windows Live" clId="Web-{F2AD0C87-3383-4540-8659-3BD73B9687CA}" dt="2023-09-18T08:33:20.198" v="3"/>
        <pc:sldMkLst>
          <pc:docMk/>
          <pc:sldMk cId="4247874243" sldId="262"/>
        </pc:sldMkLst>
      </pc:sldChg>
    </pc:docChg>
  </pc:docChgLst>
  <pc:docChgLst>
    <pc:chgData name="Nguyen Binh" userId="79b729e6c36805ff" providerId="Windows Live" clId="Web-{26626B63-F634-479C-8124-FA113FDBA49D}"/>
    <pc:docChg chg="addSld modSld sldOrd addMainMaster delMainMaster">
      <pc:chgData name="Nguyen Binh" userId="79b729e6c36805ff" providerId="Windows Live" clId="Web-{26626B63-F634-479C-8124-FA113FDBA49D}" dt="2023-09-18T02:43:47.462" v="294"/>
      <pc:docMkLst>
        <pc:docMk/>
      </pc:docMkLst>
      <pc:sldChg chg="addSp delSp modSp mod setBg modClrScheme addAnim chgLayout">
        <pc:chgData name="Nguyen Binh" userId="79b729e6c36805ff" providerId="Windows Live" clId="Web-{26626B63-F634-479C-8124-FA113FDBA49D}" dt="2023-09-18T02:41:00.893" v="278"/>
        <pc:sldMkLst>
          <pc:docMk/>
          <pc:sldMk cId="109857222" sldId="256"/>
        </pc:sldMkLst>
        <pc:spChg chg="mo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8" creationId="{75FF88DA-F544-48DC-A77D-355F134193FC}"/>
          </ac:spMkLst>
        </pc:spChg>
        <pc:spChg chg="add del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10" creationId="{8507BD9A-E504-4910-8840-8CD67578C60B}"/>
          </ac:spMkLst>
        </pc:spChg>
        <pc:spChg chg="add del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12" creationId="{27796E5A-5224-4D7A-AE21-974F820DDD86}"/>
          </ac:spMkLst>
        </pc:spChg>
        <pc:spChg chg="add del">
          <ac:chgData name="Nguyen Binh" userId="79b729e6c36805ff" providerId="Windows Live" clId="Web-{26626B63-F634-479C-8124-FA113FDBA49D}" dt="2023-09-18T02:41:00.877" v="275"/>
          <ac:spMkLst>
            <pc:docMk/>
            <pc:sldMk cId="109857222" sldId="256"/>
            <ac:spMk id="17" creationId="{44CA1620-2C02-4B4E-97C8-06FCE85EEB0E}"/>
          </ac:spMkLst>
        </pc:spChg>
        <pc:spChg chg="add del">
          <ac:chgData name="Nguyen Binh" userId="79b729e6c36805ff" providerId="Windows Live" clId="Web-{26626B63-F634-479C-8124-FA113FDBA49D}" dt="2023-09-18T02:41:00.877" v="275"/>
          <ac:spMkLst>
            <pc:docMk/>
            <pc:sldMk cId="109857222" sldId="256"/>
            <ac:spMk id="19" creationId="{3657DE79-27F8-4881-BE3B-5321D1801425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23" creationId="{00B4453B-3251-479A-995C-568CE6203671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25" creationId="{A4A5B20B-437F-4239-9753-30EB5AB90AB1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27" creationId="{14874823-A924-45C1-B19B-8468C071F7D1}"/>
          </ac:spMkLst>
        </pc:spChg>
        <pc:spChg chg="add del">
          <ac:chgData name="Nguyen Binh" userId="79b729e6c36805ff" providerId="Windows Live" clId="Web-{26626B63-F634-479C-8124-FA113FDBA49D}" dt="2023-09-18T02:41:00.877" v="275"/>
          <ac:spMkLst>
            <pc:docMk/>
            <pc:sldMk cId="109857222" sldId="256"/>
            <ac:spMk id="29" creationId="{085AB271-571D-4C19-9FCC-C760834A8937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31" creationId="{801ACD2F-9E03-4258-BB7D-5006BA0BDBE0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32" creationId="{B3E9F3C4-0623-4F2B-A4FE-187D7B73CDCF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33" creationId="{9DD24FF2-0EF7-4840-85F9-E82A0C371B48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34" creationId="{703DF8EC-903F-4FF4-B443-3B8B5DEF5F42}"/>
          </ac:spMkLst>
        </pc:spChg>
        <pc:spChg chg="add">
          <ac:chgData name="Nguyen Binh" userId="79b729e6c36805ff" providerId="Windows Live" clId="Web-{26626B63-F634-479C-8124-FA113FDBA49D}" dt="2023-09-18T02:41:00.893" v="276"/>
          <ac:spMkLst>
            <pc:docMk/>
            <pc:sldMk cId="109857222" sldId="256"/>
            <ac:spMk id="35" creationId="{A9402C84-62F4-4868-AF08-B13A6194AC1F}"/>
          </ac:spMkLst>
        </pc:spChg>
        <pc:grpChg chg="add del">
          <ac:chgData name="Nguyen Binh" userId="79b729e6c36805ff" providerId="Windows Live" clId="Web-{26626B63-F634-479C-8124-FA113FDBA49D}" dt="2023-09-18T02:41:00.877" v="275"/>
          <ac:grpSpMkLst>
            <pc:docMk/>
            <pc:sldMk cId="109857222" sldId="256"/>
            <ac:grpSpMk id="21" creationId="{DB733608-1322-485D-B942-B827E6997F08}"/>
          </ac:grpSpMkLst>
        </pc:grpChg>
      </pc:sldChg>
      <pc:sldChg chg="addSp delSp modSp new mod setBg">
        <pc:chgData name="Nguyen Binh" userId="79b729e6c36805ff" providerId="Windows Live" clId="Web-{26626B63-F634-479C-8124-FA113FDBA49D}" dt="2023-09-18T01:51:06.421" v="23" actId="20577"/>
        <pc:sldMkLst>
          <pc:docMk/>
          <pc:sldMk cId="1612753203" sldId="257"/>
        </pc:sldMkLst>
        <pc:spChg chg="mod">
          <ac:chgData name="Nguyen Binh" userId="79b729e6c36805ff" providerId="Windows Live" clId="Web-{26626B63-F634-479C-8124-FA113FDBA49D}" dt="2023-09-18T01:51:06.421" v="23" actId="20577"/>
          <ac:spMkLst>
            <pc:docMk/>
            <pc:sldMk cId="1612753203" sldId="257"/>
            <ac:spMk id="2" creationId="{46411E7D-FC3E-4ADD-FC93-320EED151D48}"/>
          </ac:spMkLst>
        </pc:spChg>
        <pc:spChg chg="del">
          <ac:chgData name="Nguyen Binh" userId="79b729e6c36805ff" providerId="Windows Live" clId="Web-{26626B63-F634-479C-8124-FA113FDBA49D}" dt="2023-09-18T01:50:40.795" v="4"/>
          <ac:spMkLst>
            <pc:docMk/>
            <pc:sldMk cId="1612753203" sldId="257"/>
            <ac:spMk id="3" creationId="{E06D2C79-3096-23C5-8919-65BD1E9F9F17}"/>
          </ac:spMkLst>
        </pc:spChg>
        <pc:spChg chg="add">
          <ac:chgData name="Nguyen Binh" userId="79b729e6c36805ff" providerId="Windows Live" clId="Web-{26626B63-F634-479C-8124-FA113FDBA49D}" dt="2023-09-18T01:50:40.795" v="4"/>
          <ac:spMkLst>
            <pc:docMk/>
            <pc:sldMk cId="1612753203" sldId="257"/>
            <ac:spMk id="8" creationId="{09646535-AEF6-4883-A4F9-EEC1F8B4319E}"/>
          </ac:spMkLst>
        </pc:spChg>
        <pc:spChg chg="add">
          <ac:chgData name="Nguyen Binh" userId="79b729e6c36805ff" providerId="Windows Live" clId="Web-{26626B63-F634-479C-8124-FA113FDBA49D}" dt="2023-09-18T01:50:40.795" v="4"/>
          <ac:spMkLst>
            <pc:docMk/>
            <pc:sldMk cId="1612753203" sldId="257"/>
            <ac:spMk id="10" creationId="{DB7EFF05-A8DA-4B3E-9C21-7A04283D4852}"/>
          </ac:spMkLst>
        </pc:spChg>
        <pc:spChg chg="add">
          <ac:chgData name="Nguyen Binh" userId="79b729e6c36805ff" providerId="Windows Live" clId="Web-{26626B63-F634-479C-8124-FA113FDBA49D}" dt="2023-09-18T01:50:40.795" v="4"/>
          <ac:spMkLst>
            <pc:docMk/>
            <pc:sldMk cId="1612753203" sldId="257"/>
            <ac:spMk id="12" creationId="{44CA1620-2C02-4B4E-97C8-06FCE85EEB0E}"/>
          </ac:spMkLst>
        </pc:spChg>
        <pc:spChg chg="add">
          <ac:chgData name="Nguyen Binh" userId="79b729e6c36805ff" providerId="Windows Live" clId="Web-{26626B63-F634-479C-8124-FA113FDBA49D}" dt="2023-09-18T01:50:40.795" v="4"/>
          <ac:spMkLst>
            <pc:docMk/>
            <pc:sldMk cId="1612753203" sldId="257"/>
            <ac:spMk id="14" creationId="{3657DE79-27F8-4881-BE3B-5321D1801425}"/>
          </ac:spMkLst>
        </pc:spChg>
        <pc:spChg chg="add">
          <ac:chgData name="Nguyen Binh" userId="79b729e6c36805ff" providerId="Windows Live" clId="Web-{26626B63-F634-479C-8124-FA113FDBA49D}" dt="2023-09-18T01:50:40.795" v="4"/>
          <ac:spMkLst>
            <pc:docMk/>
            <pc:sldMk cId="1612753203" sldId="257"/>
            <ac:spMk id="24" creationId="{085AB271-571D-4C19-9FCC-C760834A8937}"/>
          </ac:spMkLst>
        </pc:spChg>
        <pc:grpChg chg="add">
          <ac:chgData name="Nguyen Binh" userId="79b729e6c36805ff" providerId="Windows Live" clId="Web-{26626B63-F634-479C-8124-FA113FDBA49D}" dt="2023-09-18T01:50:40.795" v="4"/>
          <ac:grpSpMkLst>
            <pc:docMk/>
            <pc:sldMk cId="1612753203" sldId="257"/>
            <ac:grpSpMk id="16" creationId="{DB733608-1322-485D-B942-B827E6997F08}"/>
          </ac:grpSpMkLst>
        </pc:grpChg>
      </pc:sldChg>
      <pc:sldChg chg="addSp delSp modSp new mod setBg">
        <pc:chgData name="Nguyen Binh" userId="79b729e6c36805ff" providerId="Windows Live" clId="Web-{26626B63-F634-479C-8124-FA113FDBA49D}" dt="2023-09-18T01:51:59.532" v="38"/>
        <pc:sldMkLst>
          <pc:docMk/>
          <pc:sldMk cId="1595962319" sldId="258"/>
        </pc:sldMkLst>
        <pc:spChg chg="mod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2" creationId="{76054284-5B6F-5C18-3BF6-750EC0F10714}"/>
          </ac:spMkLst>
        </pc:spChg>
        <pc:spChg chg="del mod">
          <ac:chgData name="Nguyen Binh" userId="79b729e6c36805ff" providerId="Windows Live" clId="Web-{26626B63-F634-479C-8124-FA113FDBA49D}" dt="2023-09-18T01:51:30.422" v="26"/>
          <ac:spMkLst>
            <pc:docMk/>
            <pc:sldMk cId="1595962319" sldId="258"/>
            <ac:spMk id="3" creationId="{E8140065-2F3A-4BCA-1B83-2A92E6839BD4}"/>
          </ac:spMkLst>
        </pc:spChg>
        <pc:spChg chg="add del">
          <ac:chgData name="Nguyen Binh" userId="79b729e6c36805ff" providerId="Windows Live" clId="Web-{26626B63-F634-479C-8124-FA113FDBA49D}" dt="2023-09-18T01:51:52.141" v="36"/>
          <ac:spMkLst>
            <pc:docMk/>
            <pc:sldMk cId="1595962319" sldId="258"/>
            <ac:spMk id="8" creationId="{6AD91B47-3FDB-5A68-B247-7FD925BA2FF0}"/>
          </ac:spMkLst>
        </pc:spChg>
        <pc:spChg chg="add del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11" creationId="{AA32DEB2-F749-473E-8163-50609FD3F0F7}"/>
          </ac:spMkLst>
        </pc:spChg>
        <pc:spChg chg="add del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13" creationId="{72217C68-2C96-4AA6-8C3B-876ACBAA0429}"/>
          </ac:spMkLst>
        </pc:spChg>
        <pc:spChg chg="add del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15" creationId="{713C28E7-3F64-4B98-9E91-E3E78398A7C2}"/>
          </ac:spMkLst>
        </pc:spChg>
        <pc:spChg chg="add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20" creationId="{09646535-AEF6-4883-A4F9-EEC1F8B4319E}"/>
          </ac:spMkLst>
        </pc:spChg>
        <pc:spChg chg="add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22" creationId="{A20E4EF1-6AA9-4634-A88F-49303780651A}"/>
          </ac:spMkLst>
        </pc:spChg>
        <pc:spChg chg="add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24" creationId="{DD0558E7-61D4-43D8-ADB8-96DE97118653}"/>
          </ac:spMkLst>
        </pc:spChg>
        <pc:spChg chg="add">
          <ac:chgData name="Nguyen Binh" userId="79b729e6c36805ff" providerId="Windows Live" clId="Web-{26626B63-F634-479C-8124-FA113FDBA49D}" dt="2023-09-18T01:51:59.532" v="38"/>
          <ac:spMkLst>
            <pc:docMk/>
            <pc:sldMk cId="1595962319" sldId="258"/>
            <ac:spMk id="36" creationId="{61DBDC3E-EFBF-429B-957B-6C76FFB44963}"/>
          </ac:spMkLst>
        </pc:spChg>
        <pc:grpChg chg="add">
          <ac:chgData name="Nguyen Binh" userId="79b729e6c36805ff" providerId="Windows Live" clId="Web-{26626B63-F634-479C-8124-FA113FDBA49D}" dt="2023-09-18T01:51:59.532" v="38"/>
          <ac:grpSpMkLst>
            <pc:docMk/>
            <pc:sldMk cId="1595962319" sldId="258"/>
            <ac:grpSpMk id="26" creationId="{C8F3AECA-1E28-4DB0-901D-747B827596E9}"/>
          </ac:grpSpMkLst>
        </pc:grpChg>
        <pc:grpChg chg="add">
          <ac:chgData name="Nguyen Binh" userId="79b729e6c36805ff" providerId="Windows Live" clId="Web-{26626B63-F634-479C-8124-FA113FDBA49D}" dt="2023-09-18T01:51:59.532" v="38"/>
          <ac:grpSpMkLst>
            <pc:docMk/>
            <pc:sldMk cId="1595962319" sldId="258"/>
            <ac:grpSpMk id="31" creationId="{3214C51D-3B74-4CCB-82B8-A184460FCAA2}"/>
          </ac:grpSpMkLst>
        </pc:grpChg>
        <pc:picChg chg="add mod ord">
          <ac:chgData name="Nguyen Binh" userId="79b729e6c36805ff" providerId="Windows Live" clId="Web-{26626B63-F634-479C-8124-FA113FDBA49D}" dt="2023-09-18T01:51:59.532" v="38"/>
          <ac:picMkLst>
            <pc:docMk/>
            <pc:sldMk cId="1595962319" sldId="258"/>
            <ac:picMk id="4" creationId="{C18C6C2D-9739-B766-970D-B9A9D199998A}"/>
          </ac:picMkLst>
        </pc:picChg>
      </pc:sldChg>
      <pc:sldChg chg="addSp delSp modSp add replId">
        <pc:chgData name="Nguyen Binh" userId="79b729e6c36805ff" providerId="Windows Live" clId="Web-{26626B63-F634-479C-8124-FA113FDBA49D}" dt="2023-09-18T01:52:16.611" v="42"/>
        <pc:sldMkLst>
          <pc:docMk/>
          <pc:sldMk cId="3229442000" sldId="259"/>
        </pc:sldMkLst>
        <pc:spChg chg="del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20" creationId="{09646535-AEF6-4883-A4F9-EEC1F8B4319E}"/>
          </ac:spMkLst>
        </pc:spChg>
        <pc:spChg chg="del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22" creationId="{A20E4EF1-6AA9-4634-A88F-49303780651A}"/>
          </ac:spMkLst>
        </pc:spChg>
        <pc:spChg chg="del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24" creationId="{DD0558E7-61D4-43D8-ADB8-96DE97118653}"/>
          </ac:spMkLst>
        </pc:spChg>
        <pc:spChg chg="del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36" creationId="{61DBDC3E-EFBF-429B-957B-6C76FFB44963}"/>
          </ac:spMkLst>
        </pc:spChg>
        <pc:spChg chg="add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41" creationId="{09646535-AEF6-4883-A4F9-EEC1F8B4319E}"/>
          </ac:spMkLst>
        </pc:spChg>
        <pc:spChg chg="add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43" creationId="{A20E4EF1-6AA9-4634-A88F-49303780651A}"/>
          </ac:spMkLst>
        </pc:spChg>
        <pc:spChg chg="add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45" creationId="{DD0558E7-61D4-43D8-ADB8-96DE97118653}"/>
          </ac:spMkLst>
        </pc:spChg>
        <pc:spChg chg="add">
          <ac:chgData name="Nguyen Binh" userId="79b729e6c36805ff" providerId="Windows Live" clId="Web-{26626B63-F634-479C-8124-FA113FDBA49D}" dt="2023-09-18T01:52:16.611" v="42"/>
          <ac:spMkLst>
            <pc:docMk/>
            <pc:sldMk cId="3229442000" sldId="259"/>
            <ac:spMk id="57" creationId="{61DBDC3E-EFBF-429B-957B-6C76FFB44963}"/>
          </ac:spMkLst>
        </pc:spChg>
        <pc:grpChg chg="del">
          <ac:chgData name="Nguyen Binh" userId="79b729e6c36805ff" providerId="Windows Live" clId="Web-{26626B63-F634-479C-8124-FA113FDBA49D}" dt="2023-09-18T01:52:16.611" v="42"/>
          <ac:grpSpMkLst>
            <pc:docMk/>
            <pc:sldMk cId="3229442000" sldId="259"/>
            <ac:grpSpMk id="26" creationId="{C8F3AECA-1E28-4DB0-901D-747B827596E9}"/>
          </ac:grpSpMkLst>
        </pc:grpChg>
        <pc:grpChg chg="del">
          <ac:chgData name="Nguyen Binh" userId="79b729e6c36805ff" providerId="Windows Live" clId="Web-{26626B63-F634-479C-8124-FA113FDBA49D}" dt="2023-09-18T01:52:16.611" v="42"/>
          <ac:grpSpMkLst>
            <pc:docMk/>
            <pc:sldMk cId="3229442000" sldId="259"/>
            <ac:grpSpMk id="31" creationId="{3214C51D-3B74-4CCB-82B8-A184460FCAA2}"/>
          </ac:grpSpMkLst>
        </pc:grpChg>
        <pc:grpChg chg="add">
          <ac:chgData name="Nguyen Binh" userId="79b729e6c36805ff" providerId="Windows Live" clId="Web-{26626B63-F634-479C-8124-FA113FDBA49D}" dt="2023-09-18T01:52:16.611" v="42"/>
          <ac:grpSpMkLst>
            <pc:docMk/>
            <pc:sldMk cId="3229442000" sldId="259"/>
            <ac:grpSpMk id="47" creationId="{C8F3AECA-1E28-4DB0-901D-747B827596E9}"/>
          </ac:grpSpMkLst>
        </pc:grpChg>
        <pc:grpChg chg="add">
          <ac:chgData name="Nguyen Binh" userId="79b729e6c36805ff" providerId="Windows Live" clId="Web-{26626B63-F634-479C-8124-FA113FDBA49D}" dt="2023-09-18T01:52:16.611" v="42"/>
          <ac:grpSpMkLst>
            <pc:docMk/>
            <pc:sldMk cId="3229442000" sldId="259"/>
            <ac:grpSpMk id="52" creationId="{3214C51D-3B74-4CCB-82B8-A184460FCAA2}"/>
          </ac:grpSpMkLst>
        </pc:grpChg>
        <pc:picChg chg="add mod">
          <ac:chgData name="Nguyen Binh" userId="79b729e6c36805ff" providerId="Windows Live" clId="Web-{26626B63-F634-479C-8124-FA113FDBA49D}" dt="2023-09-18T01:52:16.611" v="42"/>
          <ac:picMkLst>
            <pc:docMk/>
            <pc:sldMk cId="3229442000" sldId="259"/>
            <ac:picMk id="3" creationId="{0350A3FB-287B-34F5-9D2E-727652B84DBE}"/>
          </ac:picMkLst>
        </pc:picChg>
        <pc:picChg chg="del">
          <ac:chgData name="Nguyen Binh" userId="79b729e6c36805ff" providerId="Windows Live" clId="Web-{26626B63-F634-479C-8124-FA113FDBA49D}" dt="2023-09-18T01:52:12.501" v="40"/>
          <ac:picMkLst>
            <pc:docMk/>
            <pc:sldMk cId="3229442000" sldId="259"/>
            <ac:picMk id="4" creationId="{C18C6C2D-9739-B766-970D-B9A9D199998A}"/>
          </ac:picMkLst>
        </pc:picChg>
      </pc:sldChg>
      <pc:sldChg chg="addSp delSp modSp new">
        <pc:chgData name="Nguyen Binh" userId="79b729e6c36805ff" providerId="Windows Live" clId="Web-{26626B63-F634-479C-8124-FA113FDBA49D}" dt="2023-09-18T02:03:39.274" v="61" actId="1076"/>
        <pc:sldMkLst>
          <pc:docMk/>
          <pc:sldMk cId="1324589106" sldId="260"/>
        </pc:sldMkLst>
        <pc:spChg chg="mod">
          <ac:chgData name="Nguyen Binh" userId="79b729e6c36805ff" providerId="Windows Live" clId="Web-{26626B63-F634-479C-8124-FA113FDBA49D}" dt="2023-09-18T01:53:09.237" v="49" actId="20577"/>
          <ac:spMkLst>
            <pc:docMk/>
            <pc:sldMk cId="1324589106" sldId="260"/>
            <ac:spMk id="2" creationId="{31F4DF3E-BCE6-F4F1-26EE-84FBF222624D}"/>
          </ac:spMkLst>
        </pc:spChg>
        <pc:spChg chg="del">
          <ac:chgData name="Nguyen Binh" userId="79b729e6c36805ff" providerId="Windows Live" clId="Web-{26626B63-F634-479C-8124-FA113FDBA49D}" dt="2023-09-18T01:53:25.332" v="50"/>
          <ac:spMkLst>
            <pc:docMk/>
            <pc:sldMk cId="1324589106" sldId="260"/>
            <ac:spMk id="3" creationId="{874B5D31-E982-62DF-F964-AF76158C4B2D}"/>
          </ac:spMkLst>
        </pc:spChg>
        <pc:spChg chg="add del mod">
          <ac:chgData name="Nguyen Binh" userId="79b729e6c36805ff" providerId="Windows Live" clId="Web-{26626B63-F634-479C-8124-FA113FDBA49D}" dt="2023-09-18T01:53:33.348" v="52"/>
          <ac:spMkLst>
            <pc:docMk/>
            <pc:sldMk cId="1324589106" sldId="260"/>
            <ac:spMk id="6" creationId="{5B68E3B5-07DA-BC8B-9970-9E0368E4C619}"/>
          </ac:spMkLst>
        </pc:spChg>
        <pc:picChg chg="add del mod ord">
          <ac:chgData name="Nguyen Binh" userId="79b729e6c36805ff" providerId="Windows Live" clId="Web-{26626B63-F634-479C-8124-FA113FDBA49D}" dt="2023-09-18T01:53:31.566" v="51"/>
          <ac:picMkLst>
            <pc:docMk/>
            <pc:sldMk cId="1324589106" sldId="260"/>
            <ac:picMk id="4" creationId="{6EDB96C6-113F-AB15-5C5C-FAFADE144EE9}"/>
          </ac:picMkLst>
        </pc:picChg>
        <pc:picChg chg="add mod ord">
          <ac:chgData name="Nguyen Binh" userId="79b729e6c36805ff" providerId="Windows Live" clId="Web-{26626B63-F634-479C-8124-FA113FDBA49D}" dt="2023-09-18T02:03:28.867" v="57" actId="1076"/>
          <ac:picMkLst>
            <pc:docMk/>
            <pc:sldMk cId="1324589106" sldId="260"/>
            <ac:picMk id="7" creationId="{BB4B8913-CA00-71C3-1A56-DF6ABF708143}"/>
          </ac:picMkLst>
        </pc:picChg>
        <pc:picChg chg="add mod">
          <ac:chgData name="Nguyen Binh" userId="79b729e6c36805ff" providerId="Windows Live" clId="Web-{26626B63-F634-479C-8124-FA113FDBA49D}" dt="2023-09-18T02:03:39.274" v="61" actId="1076"/>
          <ac:picMkLst>
            <pc:docMk/>
            <pc:sldMk cId="1324589106" sldId="260"/>
            <ac:picMk id="8" creationId="{CF750355-86D7-872D-22F0-75CE44AACD3C}"/>
          </ac:picMkLst>
        </pc:picChg>
      </pc:sldChg>
      <pc:sldChg chg="addSp delSp modSp new ord">
        <pc:chgData name="Nguyen Binh" userId="79b729e6c36805ff" providerId="Windows Live" clId="Web-{26626B63-F634-479C-8124-FA113FDBA49D}" dt="2023-09-18T02:07:03.640" v="127"/>
        <pc:sldMkLst>
          <pc:docMk/>
          <pc:sldMk cId="2298921071" sldId="261"/>
        </pc:sldMkLst>
        <pc:spChg chg="mod">
          <ac:chgData name="Nguyen Binh" userId="79b729e6c36805ff" providerId="Windows Live" clId="Web-{26626B63-F634-479C-8124-FA113FDBA49D}" dt="2023-09-18T02:04:02.618" v="72" actId="20577"/>
          <ac:spMkLst>
            <pc:docMk/>
            <pc:sldMk cId="2298921071" sldId="261"/>
            <ac:spMk id="2" creationId="{9343159D-BA57-694B-5A6A-1B64F6B678B3}"/>
          </ac:spMkLst>
        </pc:spChg>
        <pc:spChg chg="del">
          <ac:chgData name="Nguyen Binh" userId="79b729e6c36805ff" providerId="Windows Live" clId="Web-{26626B63-F634-479C-8124-FA113FDBA49D}" dt="2023-09-18T02:04:14.322" v="73"/>
          <ac:spMkLst>
            <pc:docMk/>
            <pc:sldMk cId="2298921071" sldId="261"/>
            <ac:spMk id="3" creationId="{0436706E-39FC-A06B-B503-1EDD09460EC7}"/>
          </ac:spMkLst>
        </pc:spChg>
        <pc:spChg chg="add del mod">
          <ac:chgData name="Nguyen Binh" userId="79b729e6c36805ff" providerId="Windows Live" clId="Web-{26626B63-F634-479C-8124-FA113FDBA49D}" dt="2023-09-18T02:03:54.321" v="68"/>
          <ac:spMkLst>
            <pc:docMk/>
            <pc:sldMk cId="2298921071" sldId="261"/>
            <ac:spMk id="4" creationId="{662AF3E5-7401-0E56-9061-A81C26CACE1E}"/>
          </ac:spMkLst>
        </pc:spChg>
        <pc:picChg chg="add mod ord">
          <ac:chgData name="Nguyen Binh" userId="79b729e6c36805ff" providerId="Windows Live" clId="Web-{26626B63-F634-479C-8124-FA113FDBA49D}" dt="2023-09-18T02:04:23.744" v="79" actId="1076"/>
          <ac:picMkLst>
            <pc:docMk/>
            <pc:sldMk cId="2298921071" sldId="261"/>
            <ac:picMk id="5" creationId="{07229B93-3F3E-9745-D5F3-E548ABF4060F}"/>
          </ac:picMkLst>
        </pc:picChg>
      </pc:sldChg>
      <pc:sldChg chg="addSp modSp new mod ord setBg">
        <pc:chgData name="Nguyen Binh" userId="79b729e6c36805ff" providerId="Windows Live" clId="Web-{26626B63-F634-479C-8124-FA113FDBA49D}" dt="2023-09-18T02:05:38.356" v="110" actId="20577"/>
        <pc:sldMkLst>
          <pc:docMk/>
          <pc:sldMk cId="4247874243" sldId="262"/>
        </pc:sldMkLst>
        <pc:spChg chg="mod">
          <ac:chgData name="Nguyen Binh" userId="79b729e6c36805ff" providerId="Windows Live" clId="Web-{26626B63-F634-479C-8124-FA113FDBA49D}" dt="2023-09-18T02:05:32.949" v="108"/>
          <ac:spMkLst>
            <pc:docMk/>
            <pc:sldMk cId="4247874243" sldId="262"/>
            <ac:spMk id="2" creationId="{152AE8B4-B8A8-81D2-53B0-FD6545BD7E2B}"/>
          </ac:spMkLst>
        </pc:spChg>
        <pc:spChg chg="mod">
          <ac:chgData name="Nguyen Binh" userId="79b729e6c36805ff" providerId="Windows Live" clId="Web-{26626B63-F634-479C-8124-FA113FDBA49D}" dt="2023-09-18T02:05:38.356" v="110" actId="20577"/>
          <ac:spMkLst>
            <pc:docMk/>
            <pc:sldMk cId="4247874243" sldId="262"/>
            <ac:spMk id="3" creationId="{9B87D7B9-3818-9B4F-747B-00AD68879A94}"/>
          </ac:spMkLst>
        </pc:spChg>
        <pc:spChg chg="add">
          <ac:chgData name="Nguyen Binh" userId="79b729e6c36805ff" providerId="Windows Live" clId="Web-{26626B63-F634-479C-8124-FA113FDBA49D}" dt="2023-09-18T02:05:32.949" v="108"/>
          <ac:spMkLst>
            <pc:docMk/>
            <pc:sldMk cId="4247874243" sldId="262"/>
            <ac:spMk id="8" creationId="{C7ADB1C7-AF02-4151-8471-936B11C6B96A}"/>
          </ac:spMkLst>
        </pc:spChg>
        <pc:spChg chg="add">
          <ac:chgData name="Nguyen Binh" userId="79b729e6c36805ff" providerId="Windows Live" clId="Web-{26626B63-F634-479C-8124-FA113FDBA49D}" dt="2023-09-18T02:05:32.949" v="108"/>
          <ac:spMkLst>
            <pc:docMk/>
            <pc:sldMk cId="4247874243" sldId="262"/>
            <ac:spMk id="10" creationId="{AB634659-EB30-49C4-A039-A72732345CD7}"/>
          </ac:spMkLst>
        </pc:spChg>
      </pc:sldChg>
      <pc:sldChg chg="addSp delSp modSp new mod ord setBg modNotes">
        <pc:chgData name="Nguyen Binh" userId="79b729e6c36805ff" providerId="Windows Live" clId="Web-{26626B63-F634-479C-8124-FA113FDBA49D}" dt="2023-09-18T02:07:51.923" v="136"/>
        <pc:sldMkLst>
          <pc:docMk/>
          <pc:sldMk cId="3664510023" sldId="263"/>
        </pc:sldMkLst>
        <pc:spChg chg="mod">
          <ac:chgData name="Nguyen Binh" userId="79b729e6c36805ff" providerId="Windows Live" clId="Web-{26626B63-F634-479C-8124-FA113FDBA49D}" dt="2023-09-18T02:06:51.561" v="125"/>
          <ac:spMkLst>
            <pc:docMk/>
            <pc:sldMk cId="3664510023" sldId="263"/>
            <ac:spMk id="2" creationId="{E9F55DEC-C2B3-EC27-52DE-CBFD876F17AB}"/>
          </ac:spMkLst>
        </pc:spChg>
        <pc:spChg chg="del">
          <ac:chgData name="Nguyen Binh" userId="79b729e6c36805ff" providerId="Windows Live" clId="Web-{26626B63-F634-479C-8124-FA113FDBA49D}" dt="2023-09-18T02:06:48.467" v="124"/>
          <ac:spMkLst>
            <pc:docMk/>
            <pc:sldMk cId="3664510023" sldId="263"/>
            <ac:spMk id="3" creationId="{A3005A6C-2665-4AC2-6033-3C98253ACF20}"/>
          </ac:spMkLst>
        </pc:spChg>
        <pc:spChg chg="add mod">
          <ac:chgData name="Nguyen Binh" userId="79b729e6c36805ff" providerId="Windows Live" clId="Web-{26626B63-F634-479C-8124-FA113FDBA49D}" dt="2023-09-18T02:07:50.344" v="134" actId="20577"/>
          <ac:spMkLst>
            <pc:docMk/>
            <pc:sldMk cId="3664510023" sldId="263"/>
            <ac:spMk id="5" creationId="{82E68C4D-D813-32E9-AD41-61DD5AE23511}"/>
          </ac:spMkLst>
        </pc:spChg>
        <pc:spChg chg="add">
          <ac:chgData name="Nguyen Binh" userId="79b729e6c36805ff" providerId="Windows Live" clId="Web-{26626B63-F634-479C-8124-FA113FDBA49D}" dt="2023-09-18T02:06:51.561" v="125"/>
          <ac:spMkLst>
            <pc:docMk/>
            <pc:sldMk cId="3664510023" sldId="263"/>
            <ac:spMk id="9" creationId="{09646535-AEF6-4883-A4F9-EEC1F8B4319E}"/>
          </ac:spMkLst>
        </pc:spChg>
        <pc:spChg chg="add">
          <ac:chgData name="Nguyen Binh" userId="79b729e6c36805ff" providerId="Windows Live" clId="Web-{26626B63-F634-479C-8124-FA113FDBA49D}" dt="2023-09-18T02:06:51.561" v="125"/>
          <ac:spMkLst>
            <pc:docMk/>
            <pc:sldMk cId="3664510023" sldId="263"/>
            <ac:spMk id="11" creationId="{335243F2-87BD-4C47-8358-ACFE608D3DB3}"/>
          </ac:spMkLst>
        </pc:spChg>
        <pc:spChg chg="add">
          <ac:chgData name="Nguyen Binh" userId="79b729e6c36805ff" providerId="Windows Live" clId="Web-{26626B63-F634-479C-8124-FA113FDBA49D}" dt="2023-09-18T02:06:51.561" v="125"/>
          <ac:spMkLst>
            <pc:docMk/>
            <pc:sldMk cId="3664510023" sldId="263"/>
            <ac:spMk id="13" creationId="{65B33439-EC96-4835-9DF2-CFA3336E0E41}"/>
          </ac:spMkLst>
        </pc:spChg>
        <pc:grpChg chg="add">
          <ac:chgData name="Nguyen Binh" userId="79b729e6c36805ff" providerId="Windows Live" clId="Web-{26626B63-F634-479C-8124-FA113FDBA49D}" dt="2023-09-18T02:06:51.561" v="125"/>
          <ac:grpSpMkLst>
            <pc:docMk/>
            <pc:sldMk cId="3664510023" sldId="263"/>
            <ac:grpSpMk id="15" creationId="{F2FD01A0-E6FF-41CD-AEBD-279232B90D43}"/>
          </ac:grpSpMkLst>
        </pc:grpChg>
        <pc:grpChg chg="add">
          <ac:chgData name="Nguyen Binh" userId="79b729e6c36805ff" providerId="Windows Live" clId="Web-{26626B63-F634-479C-8124-FA113FDBA49D}" dt="2023-09-18T02:06:51.561" v="125"/>
          <ac:grpSpMkLst>
            <pc:docMk/>
            <pc:sldMk cId="3664510023" sldId="263"/>
            <ac:grpSpMk id="20" creationId="{3C9AA14C-80A4-427C-A911-28CD20C56E5E}"/>
          </ac:grpSpMkLst>
        </pc:grpChg>
        <pc:picChg chg="add mod ord">
          <ac:chgData name="Nguyen Binh" userId="79b729e6c36805ff" providerId="Windows Live" clId="Web-{26626B63-F634-479C-8124-FA113FDBA49D}" dt="2023-09-18T02:06:51.561" v="125"/>
          <ac:picMkLst>
            <pc:docMk/>
            <pc:sldMk cId="3664510023" sldId="263"/>
            <ac:picMk id="4" creationId="{62B84C50-CE41-3086-D174-621DA820F0E7}"/>
          </ac:picMkLst>
        </pc:picChg>
      </pc:sldChg>
      <pc:sldChg chg="addSp delSp modSp new modNotes">
        <pc:chgData name="Nguyen Binh" userId="79b729e6c36805ff" providerId="Windows Live" clId="Web-{26626B63-F634-479C-8124-FA113FDBA49D}" dt="2023-09-18T02:39:32.405" v="252" actId="1076"/>
        <pc:sldMkLst>
          <pc:docMk/>
          <pc:sldMk cId="3714489885" sldId="264"/>
        </pc:sldMkLst>
        <pc:spChg chg="mod">
          <ac:chgData name="Nguyen Binh" userId="79b729e6c36805ff" providerId="Windows Live" clId="Web-{26626B63-F634-479C-8124-FA113FDBA49D}" dt="2023-09-18T02:39:13.279" v="245" actId="20577"/>
          <ac:spMkLst>
            <pc:docMk/>
            <pc:sldMk cId="3714489885" sldId="264"/>
            <ac:spMk id="2" creationId="{1E095D64-9755-581A-0C2D-FE0D01ACE1BB}"/>
          </ac:spMkLst>
        </pc:spChg>
        <pc:spChg chg="del">
          <ac:chgData name="Nguyen Binh" userId="79b729e6c36805ff" providerId="Windows Live" clId="Web-{26626B63-F634-479C-8124-FA113FDBA49D}" dt="2023-09-18T02:25:40.107" v="144"/>
          <ac:spMkLst>
            <pc:docMk/>
            <pc:sldMk cId="3714489885" sldId="264"/>
            <ac:spMk id="3" creationId="{22E8BBA8-F7AB-55FF-E65F-E8C9C03D16E1}"/>
          </ac:spMkLst>
        </pc:spChg>
        <pc:spChg chg="add mod">
          <ac:chgData name="Nguyen Binh" userId="79b729e6c36805ff" providerId="Windows Live" clId="Web-{26626B63-F634-479C-8124-FA113FDBA49D}" dt="2023-09-18T02:39:32.405" v="252" actId="1076"/>
          <ac:spMkLst>
            <pc:docMk/>
            <pc:sldMk cId="3714489885" sldId="264"/>
            <ac:spMk id="5" creationId="{5AFD746B-24F8-92D6-93D6-843A4ABFC9D1}"/>
          </ac:spMkLst>
        </pc:spChg>
        <pc:picChg chg="add mod ord">
          <ac:chgData name="Nguyen Binh" userId="79b729e6c36805ff" providerId="Windows Live" clId="Web-{26626B63-F634-479C-8124-FA113FDBA49D}" dt="2023-09-18T02:25:47.201" v="148" actId="1076"/>
          <ac:picMkLst>
            <pc:docMk/>
            <pc:sldMk cId="3714489885" sldId="264"/>
            <ac:picMk id="4" creationId="{02B9D067-3082-7DE5-19B2-7E0EBAFAFE8C}"/>
          </ac:picMkLst>
        </pc:picChg>
      </pc:sldChg>
      <pc:sldChg chg="addSp delSp modSp new modNotes">
        <pc:chgData name="Nguyen Binh" userId="79b729e6c36805ff" providerId="Windows Live" clId="Web-{26626B63-F634-479C-8124-FA113FDBA49D}" dt="2023-09-18T02:39:49.515" v="257" actId="1076"/>
        <pc:sldMkLst>
          <pc:docMk/>
          <pc:sldMk cId="1403072808" sldId="265"/>
        </pc:sldMkLst>
        <pc:spChg chg="mod">
          <ac:chgData name="Nguyen Binh" userId="79b729e6c36805ff" providerId="Windows Live" clId="Web-{26626B63-F634-479C-8124-FA113FDBA49D}" dt="2023-09-18T02:27:32.315" v="159" actId="20577"/>
          <ac:spMkLst>
            <pc:docMk/>
            <pc:sldMk cId="1403072808" sldId="265"/>
            <ac:spMk id="2" creationId="{B1F439B4-5677-C4E7-D0D5-ABD38D4E524F}"/>
          </ac:spMkLst>
        </pc:spChg>
        <pc:spChg chg="del">
          <ac:chgData name="Nguyen Binh" userId="79b729e6c36805ff" providerId="Windows Live" clId="Web-{26626B63-F634-479C-8124-FA113FDBA49D}" dt="2023-09-18T02:27:33.252" v="160"/>
          <ac:spMkLst>
            <pc:docMk/>
            <pc:sldMk cId="1403072808" sldId="265"/>
            <ac:spMk id="3" creationId="{9E53308D-732C-18D2-DCAC-1CB606B86E30}"/>
          </ac:spMkLst>
        </pc:spChg>
        <pc:spChg chg="add mod">
          <ac:chgData name="Nguyen Binh" userId="79b729e6c36805ff" providerId="Windows Live" clId="Web-{26626B63-F634-479C-8124-FA113FDBA49D}" dt="2023-09-18T02:39:49.515" v="257" actId="1076"/>
          <ac:spMkLst>
            <pc:docMk/>
            <pc:sldMk cId="1403072808" sldId="265"/>
            <ac:spMk id="5" creationId="{631154F4-58B2-891B-7445-E828DF43EC00}"/>
          </ac:spMkLst>
        </pc:spChg>
        <pc:picChg chg="add mod ord">
          <ac:chgData name="Nguyen Binh" userId="79b729e6c36805ff" providerId="Windows Live" clId="Web-{26626B63-F634-479C-8124-FA113FDBA49D}" dt="2023-09-18T02:27:44.612" v="165" actId="14100"/>
          <ac:picMkLst>
            <pc:docMk/>
            <pc:sldMk cId="1403072808" sldId="265"/>
            <ac:picMk id="4" creationId="{9906CDEC-49B9-FD53-7176-9471477F4331}"/>
          </ac:picMkLst>
        </pc:picChg>
      </pc:sldChg>
      <pc:sldChg chg="addSp modSp new mod setBg">
        <pc:chgData name="Nguyen Binh" userId="79b729e6c36805ff" providerId="Windows Live" clId="Web-{26626B63-F634-479C-8124-FA113FDBA49D}" dt="2023-09-18T02:35:39.365" v="199" actId="14100"/>
        <pc:sldMkLst>
          <pc:docMk/>
          <pc:sldMk cId="2618685239" sldId="266"/>
        </pc:sldMkLst>
        <pc:spChg chg="mod">
          <ac:chgData name="Nguyen Binh" userId="79b729e6c36805ff" providerId="Windows Live" clId="Web-{26626B63-F634-479C-8124-FA113FDBA49D}" dt="2023-09-18T02:35:39.365" v="199" actId="14100"/>
          <ac:spMkLst>
            <pc:docMk/>
            <pc:sldMk cId="2618685239" sldId="266"/>
            <ac:spMk id="2" creationId="{F0E85D1F-9312-9124-63B8-FDD1854F495C}"/>
          </ac:spMkLst>
        </pc:spChg>
        <pc:spChg chg="mod">
          <ac:chgData name="Nguyen Binh" userId="79b729e6c36805ff" providerId="Windows Live" clId="Web-{26626B63-F634-479C-8124-FA113FDBA49D}" dt="2023-09-18T02:35:31.615" v="198" actId="14100"/>
          <ac:spMkLst>
            <pc:docMk/>
            <pc:sldMk cId="2618685239" sldId="266"/>
            <ac:spMk id="3" creationId="{1462F468-C59E-4A15-CBF0-2B4F42F24BD1}"/>
          </ac:spMkLst>
        </pc:spChg>
        <pc:spChg chg="add">
          <ac:chgData name="Nguyen Binh" userId="79b729e6c36805ff" providerId="Windows Live" clId="Web-{26626B63-F634-479C-8124-FA113FDBA49D}" dt="2023-09-18T02:34:36.003" v="181"/>
          <ac:spMkLst>
            <pc:docMk/>
            <pc:sldMk cId="2618685239" sldId="266"/>
            <ac:spMk id="8" creationId="{8DFF1C52-F8D7-4B5D-888E-DE744756E486}"/>
          </ac:spMkLst>
        </pc:spChg>
        <pc:spChg chg="add">
          <ac:chgData name="Nguyen Binh" userId="79b729e6c36805ff" providerId="Windows Live" clId="Web-{26626B63-F634-479C-8124-FA113FDBA49D}" dt="2023-09-18T02:34:36.003" v="181"/>
          <ac:spMkLst>
            <pc:docMk/>
            <pc:sldMk cId="2618685239" sldId="266"/>
            <ac:spMk id="10" creationId="{6766ECA5-294C-45E2-808B-EFDC9514A606}"/>
          </ac:spMkLst>
        </pc:spChg>
        <pc:picChg chg="add mod">
          <ac:chgData name="Nguyen Binh" userId="79b729e6c36805ff" providerId="Windows Live" clId="Web-{26626B63-F634-479C-8124-FA113FDBA49D}" dt="2023-09-18T02:35:08.629" v="194" actId="1076"/>
          <ac:picMkLst>
            <pc:docMk/>
            <pc:sldMk cId="2618685239" sldId="266"/>
            <ac:picMk id="4" creationId="{E24C44A3-4066-118F-9FC6-F2208DEAC717}"/>
          </ac:picMkLst>
        </pc:picChg>
      </pc:sldChg>
      <pc:sldChg chg="addSp delSp modSp new ord modNotes">
        <pc:chgData name="Nguyen Binh" userId="79b729e6c36805ff" providerId="Windows Live" clId="Web-{26626B63-F634-479C-8124-FA113FDBA49D}" dt="2023-09-18T02:40:04.563" v="264" actId="1076"/>
        <pc:sldMkLst>
          <pc:docMk/>
          <pc:sldMk cId="3035142400" sldId="267"/>
        </pc:sldMkLst>
        <pc:spChg chg="mod">
          <ac:chgData name="Nguyen Binh" userId="79b729e6c36805ff" providerId="Windows Live" clId="Web-{26626B63-F634-479C-8124-FA113FDBA49D}" dt="2023-09-18T02:36:28.867" v="210" actId="20577"/>
          <ac:spMkLst>
            <pc:docMk/>
            <pc:sldMk cId="3035142400" sldId="267"/>
            <ac:spMk id="2" creationId="{677C0525-1C59-9042-9308-B4218D3C2B55}"/>
          </ac:spMkLst>
        </pc:spChg>
        <pc:spChg chg="del">
          <ac:chgData name="Nguyen Binh" userId="79b729e6c36805ff" providerId="Windows Live" clId="Web-{26626B63-F634-479C-8124-FA113FDBA49D}" dt="2023-09-18T02:36:29.492" v="211"/>
          <ac:spMkLst>
            <pc:docMk/>
            <pc:sldMk cId="3035142400" sldId="267"/>
            <ac:spMk id="3" creationId="{CA81337A-F28B-93F6-B065-0513F676766C}"/>
          </ac:spMkLst>
        </pc:spChg>
        <pc:spChg chg="add mod">
          <ac:chgData name="Nguyen Binh" userId="79b729e6c36805ff" providerId="Windows Live" clId="Web-{26626B63-F634-479C-8124-FA113FDBA49D}" dt="2023-09-18T02:40:04.563" v="264" actId="1076"/>
          <ac:spMkLst>
            <pc:docMk/>
            <pc:sldMk cId="3035142400" sldId="267"/>
            <ac:spMk id="5" creationId="{43896009-33C3-E32D-9219-F2088D7513FD}"/>
          </ac:spMkLst>
        </pc:spChg>
        <pc:picChg chg="add mod ord">
          <ac:chgData name="Nguyen Binh" userId="79b729e6c36805ff" providerId="Windows Live" clId="Web-{26626B63-F634-479C-8124-FA113FDBA49D}" dt="2023-09-18T02:36:36.101" v="214" actId="14100"/>
          <ac:picMkLst>
            <pc:docMk/>
            <pc:sldMk cId="3035142400" sldId="267"/>
            <ac:picMk id="4" creationId="{D7FB94DF-C03F-121D-E464-2F72D689DE56}"/>
          </ac:picMkLst>
        </pc:picChg>
      </pc:sldChg>
      <pc:sldChg chg="addSp delSp modSp new modNotes">
        <pc:chgData name="Nguyen Binh" userId="79b729e6c36805ff" providerId="Windows Live" clId="Web-{26626B63-F634-479C-8124-FA113FDBA49D}" dt="2023-09-18T02:40:25.563" v="272"/>
        <pc:sldMkLst>
          <pc:docMk/>
          <pc:sldMk cId="880830277" sldId="268"/>
        </pc:sldMkLst>
        <pc:spChg chg="mod">
          <ac:chgData name="Nguyen Binh" userId="79b729e6c36805ff" providerId="Windows Live" clId="Web-{26626B63-F634-479C-8124-FA113FDBA49D}" dt="2023-09-18T02:37:51.526" v="225" actId="20577"/>
          <ac:spMkLst>
            <pc:docMk/>
            <pc:sldMk cId="880830277" sldId="268"/>
            <ac:spMk id="2" creationId="{AF4DDE1C-3BE1-7315-D93A-0885BCCE1D50}"/>
          </ac:spMkLst>
        </pc:spChg>
        <pc:spChg chg="del">
          <ac:chgData name="Nguyen Binh" userId="79b729e6c36805ff" providerId="Windows Live" clId="Web-{26626B63-F634-479C-8124-FA113FDBA49D}" dt="2023-09-18T02:37:52.058" v="226"/>
          <ac:spMkLst>
            <pc:docMk/>
            <pc:sldMk cId="880830277" sldId="268"/>
            <ac:spMk id="3" creationId="{A5E83622-7482-5650-D8F5-FB1007BAE670}"/>
          </ac:spMkLst>
        </pc:spChg>
        <pc:spChg chg="add del mod">
          <ac:chgData name="Nguyen Binh" userId="79b729e6c36805ff" providerId="Windows Live" clId="Web-{26626B63-F634-479C-8124-FA113FDBA49D}" dt="2023-09-18T02:40:25.563" v="272"/>
          <ac:spMkLst>
            <pc:docMk/>
            <pc:sldMk cId="880830277" sldId="268"/>
            <ac:spMk id="5" creationId="{3013FFB8-A604-8CB0-2AFC-470D15ACAB3D}"/>
          </ac:spMkLst>
        </pc:spChg>
        <pc:picChg chg="add mod ord">
          <ac:chgData name="Nguyen Binh" userId="79b729e6c36805ff" providerId="Windows Live" clId="Web-{26626B63-F634-479C-8124-FA113FDBA49D}" dt="2023-09-18T02:37:56.964" v="229" actId="14100"/>
          <ac:picMkLst>
            <pc:docMk/>
            <pc:sldMk cId="880830277" sldId="268"/>
            <ac:picMk id="4" creationId="{C8F15D74-60BA-A04A-CA8C-A3B1B196CE78}"/>
          </ac:picMkLst>
        </pc:picChg>
      </pc:sldChg>
      <pc:sldChg chg="addSp delSp modSp new mod setBg modNotes">
        <pc:chgData name="Nguyen Binh" userId="79b729e6c36805ff" providerId="Windows Live" clId="Web-{26626B63-F634-479C-8124-FA113FDBA49D}" dt="2023-09-18T02:40:39.627" v="273"/>
        <pc:sldMkLst>
          <pc:docMk/>
          <pc:sldMk cId="2996010553" sldId="269"/>
        </pc:sldMkLst>
        <pc:spChg chg="mod">
          <ac:chgData name="Nguyen Binh" userId="79b729e6c36805ff" providerId="Windows Live" clId="Web-{26626B63-F634-479C-8124-FA113FDBA49D}" dt="2023-09-18T02:38:44.856" v="240"/>
          <ac:spMkLst>
            <pc:docMk/>
            <pc:sldMk cId="2996010553" sldId="269"/>
            <ac:spMk id="2" creationId="{F27B8697-9F59-BBE9-24C0-B2768278FC53}"/>
          </ac:spMkLst>
        </pc:spChg>
        <pc:spChg chg="del">
          <ac:chgData name="Nguyen Binh" userId="79b729e6c36805ff" providerId="Windows Live" clId="Web-{26626B63-F634-479C-8124-FA113FDBA49D}" dt="2023-09-18T02:38:39.231" v="236"/>
          <ac:spMkLst>
            <pc:docMk/>
            <pc:sldMk cId="2996010553" sldId="269"/>
            <ac:spMk id="3" creationId="{892802F5-A324-82FD-BBFB-28AEB5C09CB9}"/>
          </ac:spMkLst>
        </pc:spChg>
        <pc:spChg chg="add del mod">
          <ac:chgData name="Nguyen Binh" userId="79b729e6c36805ff" providerId="Windows Live" clId="Web-{26626B63-F634-479C-8124-FA113FDBA49D}" dt="2023-09-18T02:38:51.013" v="242"/>
          <ac:spMkLst>
            <pc:docMk/>
            <pc:sldMk cId="2996010553" sldId="269"/>
            <ac:spMk id="8" creationId="{AAA2E5F5-6977-B9C4-BCC8-3C8D0BB129F8}"/>
          </ac:spMkLst>
        </pc:spChg>
        <pc:spChg chg="add del">
          <ac:chgData name="Nguyen Binh" userId="79b729e6c36805ff" providerId="Windows Live" clId="Web-{26626B63-F634-479C-8124-FA113FDBA49D}" dt="2023-09-18T02:38:44.856" v="239"/>
          <ac:spMkLst>
            <pc:docMk/>
            <pc:sldMk cId="2996010553" sldId="269"/>
            <ac:spMk id="9" creationId="{09646535-AEF6-4883-A4F9-EEC1F8B4319E}"/>
          </ac:spMkLst>
        </pc:spChg>
        <pc:spChg chg="add del">
          <ac:chgData name="Nguyen Binh" userId="79b729e6c36805ff" providerId="Windows Live" clId="Web-{26626B63-F634-479C-8124-FA113FDBA49D}" dt="2023-09-18T02:38:44.856" v="239"/>
          <ac:spMkLst>
            <pc:docMk/>
            <pc:sldMk cId="2996010553" sldId="269"/>
            <ac:spMk id="11" creationId="{335243F2-87BD-4C47-8358-ACFE608D3DB3}"/>
          </ac:spMkLst>
        </pc:spChg>
        <pc:spChg chg="add del">
          <ac:chgData name="Nguyen Binh" userId="79b729e6c36805ff" providerId="Windows Live" clId="Web-{26626B63-F634-479C-8124-FA113FDBA49D}" dt="2023-09-18T02:38:44.856" v="239"/>
          <ac:spMkLst>
            <pc:docMk/>
            <pc:sldMk cId="2996010553" sldId="269"/>
            <ac:spMk id="13" creationId="{65B33439-EC96-4835-9DF2-CFA3336E0E41}"/>
          </ac:spMkLst>
        </pc:spChg>
        <pc:spChg chg="add">
          <ac:chgData name="Nguyen Binh" userId="79b729e6c36805ff" providerId="Windows Live" clId="Web-{26626B63-F634-479C-8124-FA113FDBA49D}" dt="2023-09-18T02:38:44.856" v="240"/>
          <ac:spMkLst>
            <pc:docMk/>
            <pc:sldMk cId="2996010553" sldId="269"/>
            <ac:spMk id="25" creationId="{01D3B63D-97A2-43B6-B140-7FADB9C541CE}"/>
          </ac:spMkLst>
        </pc:spChg>
        <pc:spChg chg="add">
          <ac:chgData name="Nguyen Binh" userId="79b729e6c36805ff" providerId="Windows Live" clId="Web-{26626B63-F634-479C-8124-FA113FDBA49D}" dt="2023-09-18T02:38:44.856" v="240"/>
          <ac:spMkLst>
            <pc:docMk/>
            <pc:sldMk cId="2996010553" sldId="269"/>
            <ac:spMk id="26" creationId="{899AB3E9-A7F5-451B-8FC3-9BBE53056F35}"/>
          </ac:spMkLst>
        </pc:spChg>
        <pc:grpChg chg="add del">
          <ac:chgData name="Nguyen Binh" userId="79b729e6c36805ff" providerId="Windows Live" clId="Web-{26626B63-F634-479C-8124-FA113FDBA49D}" dt="2023-09-18T02:38:44.856" v="239"/>
          <ac:grpSpMkLst>
            <pc:docMk/>
            <pc:sldMk cId="2996010553" sldId="269"/>
            <ac:grpSpMk id="15" creationId="{F2FD01A0-E6FF-41CD-AEBD-279232B90D43}"/>
          </ac:grpSpMkLst>
        </pc:grpChg>
        <pc:grpChg chg="add del">
          <ac:chgData name="Nguyen Binh" userId="79b729e6c36805ff" providerId="Windows Live" clId="Web-{26626B63-F634-479C-8124-FA113FDBA49D}" dt="2023-09-18T02:38:44.856" v="239"/>
          <ac:grpSpMkLst>
            <pc:docMk/>
            <pc:sldMk cId="2996010553" sldId="269"/>
            <ac:grpSpMk id="20" creationId="{3C9AA14C-80A4-427C-A911-28CD20C56E5E}"/>
          </ac:grpSpMkLst>
        </pc:grpChg>
        <pc:picChg chg="add mod ord">
          <ac:chgData name="Nguyen Binh" userId="79b729e6c36805ff" providerId="Windows Live" clId="Web-{26626B63-F634-479C-8124-FA113FDBA49D}" dt="2023-09-18T02:38:44.856" v="240"/>
          <ac:picMkLst>
            <pc:docMk/>
            <pc:sldMk cId="2996010553" sldId="269"/>
            <ac:picMk id="4" creationId="{A066FB84-9E65-C603-D3D2-31EEABCA0AC3}"/>
          </ac:picMkLst>
        </pc:picChg>
      </pc:sldChg>
      <pc:sldChg chg="addSp delSp modSp new mod setBg modNotes">
        <pc:chgData name="Nguyen Binh" userId="79b729e6c36805ff" providerId="Windows Live" clId="Web-{26626B63-F634-479C-8124-FA113FDBA49D}" dt="2023-09-18T02:43:47.462" v="294"/>
        <pc:sldMkLst>
          <pc:docMk/>
          <pc:sldMk cId="1708003880" sldId="270"/>
        </pc:sldMkLst>
        <pc:spChg chg="mod">
          <ac:chgData name="Nguyen Binh" userId="79b729e6c36805ff" providerId="Windows Live" clId="Web-{26626B63-F634-479C-8124-FA113FDBA49D}" dt="2023-09-18T02:43:31.805" v="289"/>
          <ac:spMkLst>
            <pc:docMk/>
            <pc:sldMk cId="1708003880" sldId="270"/>
            <ac:spMk id="2" creationId="{1BEF3D3D-E50F-4EBD-0F74-3D841188C81D}"/>
          </ac:spMkLst>
        </pc:spChg>
        <pc:spChg chg="del">
          <ac:chgData name="Nguyen Binh" userId="79b729e6c36805ff" providerId="Windows Live" clId="Web-{26626B63-F634-479C-8124-FA113FDBA49D}" dt="2023-09-18T02:43:26.508" v="286"/>
          <ac:spMkLst>
            <pc:docMk/>
            <pc:sldMk cId="1708003880" sldId="270"/>
            <ac:spMk id="3" creationId="{A7D64A82-4A06-AEB7-DCD9-931745FD44CE}"/>
          </ac:spMkLst>
        </pc:spChg>
        <pc:spChg chg="add del">
          <ac:chgData name="Nguyen Binh" userId="79b729e6c36805ff" providerId="Windows Live" clId="Web-{26626B63-F634-479C-8124-FA113FDBA49D}" dt="2023-09-18T02:43:31.789" v="288"/>
          <ac:spMkLst>
            <pc:docMk/>
            <pc:sldMk cId="1708003880" sldId="270"/>
            <ac:spMk id="8" creationId="{300D5BBB-F0AD-B7E9-92B7-68ACD9C12366}"/>
          </ac:spMkLst>
        </pc:spChg>
        <pc:spChg chg="add del">
          <ac:chgData name="Nguyen Binh" userId="79b729e6c36805ff" providerId="Windows Live" clId="Web-{26626B63-F634-479C-8124-FA113FDBA49D}" dt="2023-09-18T02:43:31.789" v="288"/>
          <ac:spMkLst>
            <pc:docMk/>
            <pc:sldMk cId="1708003880" sldId="270"/>
            <ac:spMk id="11" creationId="{01D3B63D-97A2-43B6-B140-7FADB9C541CE}"/>
          </ac:spMkLst>
        </pc:spChg>
        <pc:spChg chg="add del">
          <ac:chgData name="Nguyen Binh" userId="79b729e6c36805ff" providerId="Windows Live" clId="Web-{26626B63-F634-479C-8124-FA113FDBA49D}" dt="2023-09-18T02:43:31.789" v="288"/>
          <ac:spMkLst>
            <pc:docMk/>
            <pc:sldMk cId="1708003880" sldId="270"/>
            <ac:spMk id="13" creationId="{899AB3E9-A7F5-451B-8FC3-9BBE53056F35}"/>
          </ac:spMkLst>
        </pc:spChg>
        <pc:spChg chg="add">
          <ac:chgData name="Nguyen Binh" userId="79b729e6c36805ff" providerId="Windows Live" clId="Web-{26626B63-F634-479C-8124-FA113FDBA49D}" dt="2023-09-18T02:43:31.805" v="289"/>
          <ac:spMkLst>
            <pc:docMk/>
            <pc:sldMk cId="1708003880" sldId="270"/>
            <ac:spMk id="15" creationId="{97D0825D-5142-4F4A-A141-3CCD5E99CB4F}"/>
          </ac:spMkLst>
        </pc:spChg>
        <pc:spChg chg="add">
          <ac:chgData name="Nguyen Binh" userId="79b729e6c36805ff" providerId="Windows Live" clId="Web-{26626B63-F634-479C-8124-FA113FDBA49D}" dt="2023-09-18T02:43:31.805" v="289"/>
          <ac:spMkLst>
            <pc:docMk/>
            <pc:sldMk cId="1708003880" sldId="270"/>
            <ac:spMk id="16" creationId="{468DC7FA-55C9-47D5-B8A0-022B4C9AACA7}"/>
          </ac:spMkLst>
        </pc:spChg>
        <pc:spChg chg="add">
          <ac:chgData name="Nguyen Binh" userId="79b729e6c36805ff" providerId="Windows Live" clId="Web-{26626B63-F634-479C-8124-FA113FDBA49D}" dt="2023-09-18T02:43:31.805" v="289"/>
          <ac:spMkLst>
            <pc:docMk/>
            <pc:sldMk cId="1708003880" sldId="270"/>
            <ac:spMk id="17" creationId="{E905CBC2-EECC-4468-90C4-C0176E9B0844}"/>
          </ac:spMkLst>
        </pc:spChg>
        <pc:spChg chg="add del">
          <ac:chgData name="Nguyen Binh" userId="79b729e6c36805ff" providerId="Windows Live" clId="Web-{26626B63-F634-479C-8124-FA113FDBA49D}" dt="2023-09-18T02:43:41.602" v="293"/>
          <ac:spMkLst>
            <pc:docMk/>
            <pc:sldMk cId="1708003880" sldId="270"/>
            <ac:spMk id="18" creationId="{A79DFBEF-19ED-9800-62C2-B835261C1DF0}"/>
          </ac:spMkLst>
        </pc:spChg>
        <pc:picChg chg="add mod ord">
          <ac:chgData name="Nguyen Binh" userId="79b729e6c36805ff" providerId="Windows Live" clId="Web-{26626B63-F634-479C-8124-FA113FDBA49D}" dt="2023-09-18T02:43:39.305" v="292" actId="14100"/>
          <ac:picMkLst>
            <pc:docMk/>
            <pc:sldMk cId="1708003880" sldId="270"/>
            <ac:picMk id="4" creationId="{09B9EAE1-9E19-DE40-B310-695D6DCC89F8}"/>
          </ac:picMkLst>
        </pc:picChg>
      </pc:sldChg>
      <pc:sldMasterChg chg="del delSldLayout">
        <pc:chgData name="Nguyen Binh" userId="79b729e6c36805ff" providerId="Windows Live" clId="Web-{26626B63-F634-479C-8124-FA113FDBA49D}" dt="2023-09-18T01:50:29.529" v="0"/>
        <pc:sldMasterMkLst>
          <pc:docMk/>
          <pc:sldMasterMk cId="2460954070" sldId="2147483660"/>
        </pc:sldMasterMkLst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guyen Binh" userId="79b729e6c36805ff" providerId="Windows Live" clId="Web-{26626B63-F634-479C-8124-FA113FDBA49D}" dt="2023-09-18T01:50:29.52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Nguyen Binh" userId="79b729e6c36805ff" providerId="Windows Live" clId="Web-{26626B63-F634-479C-8124-FA113FDBA49D}" dt="2023-09-18T01:50:29.529" v="0"/>
        <pc:sldMasterMkLst>
          <pc:docMk/>
          <pc:sldMasterMk cId="1515771318" sldId="2147483685"/>
        </pc:sldMasterMkLst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991887242" sldId="2147483674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3833553013" sldId="2147483675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3573365772" sldId="2147483676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1977343807" sldId="2147483677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420531415" sldId="2147483678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1412061962" sldId="2147483679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1321446088" sldId="2147483680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547242786" sldId="2147483681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4201412921" sldId="2147483682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3807290808" sldId="2147483683"/>
          </pc:sldLayoutMkLst>
        </pc:sldLayoutChg>
        <pc:sldLayoutChg chg="add">
          <pc:chgData name="Nguyen Binh" userId="79b729e6c36805ff" providerId="Windows Live" clId="Web-{26626B63-F634-479C-8124-FA113FDBA49D}" dt="2023-09-18T01:50:29.529" v="0"/>
          <pc:sldLayoutMkLst>
            <pc:docMk/>
            <pc:sldMasterMk cId="1515771318" sldId="2147483685"/>
            <pc:sldLayoutMk cId="1263125118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A64BD-4BAD-425C-BB33-E7199878F8E8}" type="datetimeFigureOut"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D58D-62DF-4A6C-8D04-4D6FEF3131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s.webwave.me/fx1p0u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s.webwave.me/l4cev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osystem.hubspot.com/marketplace/website/atomic-lite-theme-by-giantfocal?hubs_post-cta=cta_button&amp;hubs_post=blog.hubspot.com%2Fwebsite%2Fsimple-website-templates&amp;hubs_signup-url=blog.hubspot.com%2Fwebsite%2Fsimple-website-templates&amp;hubs_signup-cta=cta_button&amp;hsCtaTracking=9b779936-15df-4546-9cb2-6156fb59457b%7C2a8a58c2-b206-43d6-9f0e-1e85a8ef56b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4c888e45d8f9661.demo.carrd.co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.framer.website/?via=onepagelov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https://developer.mozilla.org/en-US/docs/Learn/Getting_started_with_the_web/HTML_basics/finished-test-page-small.png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Template preview Estate Agency (webwave.me)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Template preview Basic company website (webwave.me)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https://templates.webwave.me/otlgdi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Atomic Lite Theme by GiantFocal (hubspot.com)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Freelancer (demo.carrd.co)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Resume Template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0D58D-62DF-4A6C-8D04-4D6FEF3131E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September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September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September 18,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September 18,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71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HTML_basics#anatomy_of_an_html_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838" y="1469364"/>
            <a:ext cx="10728324" cy="1969770"/>
          </a:xfrm>
        </p:spPr>
        <p:txBody>
          <a:bodyPr>
            <a:normAutofit/>
          </a:bodyPr>
          <a:lstStyle/>
          <a:p>
            <a:r>
              <a:rPr lang="en-US" dirty="0"/>
              <a:t>HTML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838" y="3799133"/>
            <a:ext cx="10728324" cy="993670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Section 1</a:t>
            </a:r>
          </a:p>
        </p:txBody>
      </p:sp>
      <p:sp>
        <p:nvSpPr>
          <p:cNvPr id="34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3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5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7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5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31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5D64-9755-581A-0C2D-FE0D01AC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()</a:t>
            </a:r>
          </a:p>
        </p:txBody>
      </p:sp>
      <p:pic>
        <p:nvPicPr>
          <p:cNvPr id="4" name="Content Placeholder 3" descr="A building with a tree growing on top&#10;&#10;Description automatically generated">
            <a:extLst>
              <a:ext uri="{FF2B5EF4-FFF2-40B4-BE49-F238E27FC236}">
                <a16:creationId xmlns:a16="http://schemas.microsoft.com/office/drawing/2014/main" id="{02B9D067-3082-7DE5-19B2-7E0EBAFAF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644" y="1424876"/>
            <a:ext cx="6752655" cy="494844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D746B-24F8-92D6-93D6-843A4ABFC9D1}"/>
              </a:ext>
            </a:extLst>
          </p:cNvPr>
          <p:cNvSpPr txBox="1"/>
          <p:nvPr/>
        </p:nvSpPr>
        <p:spPr>
          <a:xfrm>
            <a:off x="4514194" y="6445469"/>
            <a:ext cx="6080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https://templates.webwave.me/fx1p0u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39B4-5677-C4E7-D0D5-ABD38D4E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4" name="Content Placeholder 3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9906CDEC-49B9-FD53-7176-9471477F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3003" y="1425554"/>
            <a:ext cx="7144079" cy="52229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154F4-58B2-891B-7445-E828DF43EC00}"/>
              </a:ext>
            </a:extLst>
          </p:cNvPr>
          <p:cNvSpPr txBox="1"/>
          <p:nvPr/>
        </p:nvSpPr>
        <p:spPr>
          <a:xfrm>
            <a:off x="3949262" y="835572"/>
            <a:ext cx="5738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https://templates.webwave.me/l4ceve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0525-1C59-9042-9308-B4218D3C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pic>
        <p:nvPicPr>
          <p:cNvPr id="4" name="Content Placeholder 3" descr="A screenshot of a website&#10;&#10;Description automatically generated">
            <a:extLst>
              <a:ext uri="{FF2B5EF4-FFF2-40B4-BE49-F238E27FC236}">
                <a16:creationId xmlns:a16="http://schemas.microsoft.com/office/drawing/2014/main" id="{D7FB94DF-C03F-121D-E464-2F72D689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3438" y="1858428"/>
            <a:ext cx="6161448" cy="45280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96009-33C3-E32D-9219-F2088D7513FD}"/>
              </a:ext>
            </a:extLst>
          </p:cNvPr>
          <p:cNvSpPr txBox="1"/>
          <p:nvPr/>
        </p:nvSpPr>
        <p:spPr>
          <a:xfrm>
            <a:off x="4461641" y="1413641"/>
            <a:ext cx="5344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https://templates.webwave.me/otlgdi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4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DE1C-3BE1-7315-D93A-0885BCCE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pic>
        <p:nvPicPr>
          <p:cNvPr id="4" name="Content Placeholder 3" descr="A screenshot of a website&#10;&#10;Description automatically generated">
            <a:extLst>
              <a:ext uri="{FF2B5EF4-FFF2-40B4-BE49-F238E27FC236}">
                <a16:creationId xmlns:a16="http://schemas.microsoft.com/office/drawing/2014/main" id="{C8F15D74-60BA-A04A-CA8C-A3B1B196C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426" y="1779601"/>
            <a:ext cx="9101955" cy="4554305"/>
          </a:xfrm>
        </p:spPr>
      </p:pic>
    </p:spTree>
    <p:extLst>
      <p:ext uri="{BB962C8B-B14F-4D97-AF65-F5344CB8AC3E}">
        <p14:creationId xmlns:p14="http://schemas.microsoft.com/office/powerpoint/2010/main" val="88083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B8697-9F59-BBE9-24C0-B2768278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Exercise 5</a:t>
            </a:r>
          </a:p>
        </p:txBody>
      </p:sp>
      <p:pic>
        <p:nvPicPr>
          <p:cNvPr id="4" name="Content Placeholder 3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A066FB84-9E65-C603-D3D2-31EEABCA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25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601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3D3D-E50F-4EBD-0F74-3D841188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Exercise 6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B9EAE1-9E19-DE40-B310-695D6DCC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31" y="612635"/>
            <a:ext cx="5558379" cy="5532103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80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411E7D-FC3E-4ADD-FC93-320EED1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/>
              <a:t>Anatomy of HTML element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54284-5B6F-5C18-3BF6-750EC0F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Anatomy of HTML element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8C6C2D-9739-B766-970D-B9A9D199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31" y="2636839"/>
            <a:ext cx="10103663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DF3E-BCE6-F4F1-26EE-84FBF222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elements</a:t>
            </a:r>
          </a:p>
        </p:txBody>
      </p:sp>
      <p:pic>
        <p:nvPicPr>
          <p:cNvPr id="7" name="Content Placeholder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B4B8913-CA00-71C3-1A56-DF6ABF708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878" y="2153562"/>
            <a:ext cx="10909076" cy="1470606"/>
          </a:xfrm>
        </p:spPr>
      </p:pic>
      <p:pic>
        <p:nvPicPr>
          <p:cNvPr id="8" name="Picture 7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CF750355-86D7-872D-22F0-75CE44AA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1" y="4187208"/>
            <a:ext cx="10942749" cy="13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54284-5B6F-5C18-3BF6-750EC0F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Anatomy of HTML element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350A3FB-287B-34F5-9D2E-727652B8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1" y="3426159"/>
            <a:ext cx="10728325" cy="1287399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159D-BA57-694B-5A6A-1B64F6B6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  <a:p>
            <a:endParaRPr lang="en-US" dirty="0"/>
          </a:p>
        </p:txBody>
      </p:sp>
      <p:pic>
        <p:nvPicPr>
          <p:cNvPr id="5" name="Content Placeholder 4" descr="A black screen with text&#10;&#10;Description automatically generated">
            <a:extLst>
              <a:ext uri="{FF2B5EF4-FFF2-40B4-BE49-F238E27FC236}">
                <a16:creationId xmlns:a16="http://schemas.microsoft.com/office/drawing/2014/main" id="{07229B93-3F3E-9745-D5F3-E548ABF40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990" y="3179176"/>
            <a:ext cx="10158346" cy="975575"/>
          </a:xfrm>
        </p:spPr>
      </p:pic>
    </p:spTree>
    <p:extLst>
      <p:ext uri="{BB962C8B-B14F-4D97-AF65-F5344CB8AC3E}">
        <p14:creationId xmlns:p14="http://schemas.microsoft.com/office/powerpoint/2010/main" val="229892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ADB1C7-AF02-4151-8471-936B11C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34659-EB30-49C4-A039-A7273234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E8B4-B8A8-81D2-53B0-FD6545BD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5149774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Anatomy of an HTML document</a:t>
            </a:r>
            <a:endParaRPr lang="en-US" b="1"/>
          </a:p>
          <a:p>
            <a:endParaRPr lang="en-US" b="1">
              <a:latin typeface="Inter"/>
              <a:ea typeface="Inter"/>
              <a:cs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D7B9-3818-9B4F-747B-00AD6887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5135374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&lt;!doctype html&gt;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&lt;html lang="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-US"&gt;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 &lt;head&gt;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   &lt;meta charset="utf-8" /&gt;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   &lt;meta name="viewport" content="width=device-width" /&gt;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   &lt;title&gt;My test page&lt;/title&gt;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 &lt;/head&gt;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 &lt;body&gt;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   &lt;</a:t>
            </a:r>
            <a:r>
              <a:rPr lang="en-US" sz="1600" dirty="0" err="1">
                <a:ea typeface="+mn-lt"/>
                <a:cs typeface="+mn-lt"/>
              </a:rPr>
              <a:t>img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src</a:t>
            </a:r>
            <a:r>
              <a:rPr lang="en-US" sz="1600" dirty="0">
                <a:ea typeface="+mn-lt"/>
                <a:cs typeface="+mn-lt"/>
              </a:rPr>
              <a:t>="images/firefox-icon.png" alt="My test image" /&gt;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  &lt;/body&gt;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&lt;/html&gt;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4787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55DEC-C2B3-EC27-52DE-CBFD876F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Basic HTML element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B84C50-CE41-3086-D174-621DA820F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9433" y="720000"/>
            <a:ext cx="4624984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68C4D-D813-32E9-AD41-61DD5AE23511}"/>
              </a:ext>
            </a:extLst>
          </p:cNvPr>
          <p:cNvSpPr txBox="1"/>
          <p:nvPr/>
        </p:nvSpPr>
        <p:spPr>
          <a:xfrm>
            <a:off x="1032457" y="6130344"/>
            <a:ext cx="11103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1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F1C52-F8D7-4B5D-888E-DE744756E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66ECA5-294C-45E2-808B-EFDC9514A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85D1F-9312-9124-63B8-FDD1854F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62" y="579787"/>
            <a:ext cx="4159797" cy="5193687"/>
          </a:xfrm>
        </p:spPr>
        <p:txBody>
          <a:bodyPr>
            <a:normAutofit/>
          </a:bodyPr>
          <a:lstStyle/>
          <a:p>
            <a:r>
              <a:rPr lang="en-US" dirty="0"/>
              <a:t>Table Element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F468-C59E-4A15-CBF0-2B4F42F2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119" y="576000"/>
            <a:ext cx="5954206" cy="5197474"/>
          </a:xfrm>
        </p:spPr>
        <p:txBody>
          <a:bodyPr lIns="109728" tIns="109728" rIns="109728" bIns="9144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/>
              </a:rPr>
              <a:t>&lt;table&gt;
</a:t>
            </a:r>
            <a:r>
              <a:rPr lang="en-US">
                <a:latin typeface="Consolas"/>
              </a:rPr>
              <a:t>  &lt;tr&gt;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   &lt;</a:t>
            </a:r>
            <a:r>
              <a:rPr lang="en-US" err="1">
                <a:latin typeface="Consolas"/>
              </a:rPr>
              <a:t>th</a:t>
            </a:r>
            <a:r>
              <a:rPr lang="en-US">
                <a:latin typeface="Consolas"/>
              </a:rPr>
              <a:t>&gt;Data 1&lt;/</a:t>
            </a:r>
            <a:r>
              <a:rPr lang="en-US" err="1">
                <a:latin typeface="Consolas"/>
              </a:rPr>
              <a:t>th</a:t>
            </a:r>
            <a:r>
              <a:rPr lang="en-US">
                <a:latin typeface="Consolas"/>
              </a:rPr>
              <a:t>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   &lt;</a:t>
            </a:r>
            <a:r>
              <a:rPr lang="en-US" err="1">
                <a:latin typeface="Consolas"/>
              </a:rPr>
              <a:t>th</a:t>
            </a:r>
            <a:r>
              <a:rPr lang="en-US">
                <a:latin typeface="Consolas"/>
              </a:rPr>
              <a:t> style="background-color: yellow"&gt;Data 2&lt;/</a:t>
            </a:r>
            <a:r>
              <a:rPr lang="en-US" err="1">
                <a:latin typeface="Consolas"/>
              </a:rPr>
              <a:t>th</a:t>
            </a:r>
            <a:r>
              <a:rPr lang="en-US">
                <a:latin typeface="Consolas"/>
              </a:rPr>
              <a:t>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&lt;/tr&gt;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&lt;tr&gt;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   &lt;td&gt;Calcutta&lt;/td&gt;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   &lt;td style="background-color: yellow"&gt;Orange&lt;/td&gt;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&lt;/tr&gt;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&lt;tr&gt;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   &lt;td&gt;Robots&lt;/td&gt;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   &lt;td style="background-color: yellow"&gt;Jazz&lt;/td&gt;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  &lt;/tr&gt;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&lt;/table&gt;</a:t>
            </a:r>
            <a:endParaRPr lang="en-US" sz="240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Picture 3" descr="A yellow and black squares with black text&#10;&#10;Description automatically generated">
            <a:extLst>
              <a:ext uri="{FF2B5EF4-FFF2-40B4-BE49-F238E27FC236}">
                <a16:creationId xmlns:a16="http://schemas.microsoft.com/office/drawing/2014/main" id="{E24C44A3-4066-118F-9FC6-F2208DEA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27" y="3699313"/>
            <a:ext cx="3711137" cy="25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523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BlobVTI</vt:lpstr>
      <vt:lpstr>HTML </vt:lpstr>
      <vt:lpstr>Anatomy of HTML element</vt:lpstr>
      <vt:lpstr>Anatomy of HTML element</vt:lpstr>
      <vt:lpstr>Nesting elements</vt:lpstr>
      <vt:lpstr>Anatomy of HTML element</vt:lpstr>
      <vt:lpstr>Void elements </vt:lpstr>
      <vt:lpstr>Anatomy of an HTML document </vt:lpstr>
      <vt:lpstr>Basic HTML element</vt:lpstr>
      <vt:lpstr>Table Element Basic</vt:lpstr>
      <vt:lpstr>Exercise 1 ()</vt:lpstr>
      <vt:lpstr>Exercise 2</vt:lpstr>
      <vt:lpstr>Exercise 3</vt:lpstr>
      <vt:lpstr>Exercise 4</vt:lpstr>
      <vt:lpstr>Exercise 5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2023-09-18T01:50:12Z</dcterms:created>
  <dcterms:modified xsi:type="dcterms:W3CDTF">2023-09-18T08:33:20Z</dcterms:modified>
</cp:coreProperties>
</file>