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018" r:id="rId2"/>
    <p:sldMasterId id="2147483662" r:id="rId3"/>
  </p:sldMasterIdLst>
  <p:notesMasterIdLst>
    <p:notesMasterId r:id="rId5"/>
  </p:notesMasterIdLst>
  <p:handoutMasterIdLst>
    <p:handoutMasterId r:id="rId6"/>
  </p:handoutMasterIdLst>
  <p:sldIdLst>
    <p:sldId id="1883" r:id="rId4"/>
  </p:sldIdLst>
  <p:sldSz cx="9906000" cy="6858000" type="A4"/>
  <p:notesSz cx="6807200" cy="9939338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5pPr>
    <a:lvl6pPr marL="2286000" algn="l" defTabSz="914400" rtl="0" eaLnBrk="1" latinLnBrk="0" hangingPunct="1"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6pPr>
    <a:lvl7pPr marL="2743200" algn="l" defTabSz="914400" rtl="0" eaLnBrk="1" latinLnBrk="0" hangingPunct="1"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7pPr>
    <a:lvl8pPr marL="3200400" algn="l" defTabSz="914400" rtl="0" eaLnBrk="1" latinLnBrk="0" hangingPunct="1"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8pPr>
    <a:lvl9pPr marL="3657600" algn="l" defTabSz="914400" rtl="0" eaLnBrk="1" latinLnBrk="0" hangingPunct="1">
      <a:defRPr kumimoji="1" sz="1500" kern="1200">
        <a:solidFill>
          <a:schemeClr val="tx1"/>
        </a:solidFill>
        <a:latin typeface="Arial" pitchFamily="34" charset="0"/>
        <a:ea typeface="ＭＳ 明朝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td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9DC3E6"/>
    <a:srgbClr val="2F5597"/>
    <a:srgbClr val="5B9BD5"/>
    <a:srgbClr val="5B66FF"/>
    <a:srgbClr val="3366FF"/>
    <a:srgbClr val="6699FF"/>
    <a:srgbClr val="CC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8" autoAdjust="0"/>
    <p:restoredTop sz="88592" autoAdjust="0"/>
  </p:normalViewPr>
  <p:slideViewPr>
    <p:cSldViewPr snapToGrid="0">
      <p:cViewPr varScale="1">
        <p:scale>
          <a:sx n="109" d="100"/>
          <a:sy n="109" d="100"/>
        </p:scale>
        <p:origin x="1640" y="1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-3840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517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590" y="1"/>
            <a:ext cx="2950517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6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284"/>
            <a:ext cx="2950517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46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590" y="9440284"/>
            <a:ext cx="2950517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B284A92-0155-4D32-AB18-317528A36D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54361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422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590" y="1"/>
            <a:ext cx="2950517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3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1" y="4721303"/>
            <a:ext cx="5445760" cy="447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53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84"/>
            <a:ext cx="2949422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53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590" y="9440284"/>
            <a:ext cx="2950517" cy="49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2" tIns="45921" rIns="91842" bIns="4592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8107F0E-1611-4E78-8070-306B5A5205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2729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5912-7F6F-2E58-A05B-099D868D5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A31C0C1-43DE-A498-42A5-667BB0BA0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5A7AA1-870C-7F63-E7A8-623D931FB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D18C3-E445-C063-A8EA-29C43B275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EC096-2E5E-4BCA-AB18-150DE5AED33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52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3376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06" y="219864"/>
            <a:ext cx="8915400" cy="3446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B18FD-F87C-42B3-B5DF-26B00461F6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23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2488" y="681038"/>
            <a:ext cx="2235200" cy="54451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1038"/>
            <a:ext cx="6554788" cy="5445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BCBA-36C4-4E21-9666-E0AA8A767E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833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681038"/>
            <a:ext cx="8942388" cy="54451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67B51-E718-4C5E-8C87-4CE3C52BAB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235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26" y="2561354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00200"/>
            <a:ext cx="89154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8216-6A39-4D1B-BEE3-9540D8D240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1654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9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882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498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126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432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18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06" y="219864"/>
            <a:ext cx="8915400" cy="3446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6691-7CA2-4BBE-8330-E4CE8EF85D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7702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291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31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211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442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03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85CF5-E20A-42E2-8F2F-16D8F1DB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95013-37A4-4225-8719-3E31B1499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5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5B4C4-4E12-4BB5-B2EB-096C1286D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1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B899D-1D41-496A-BEC5-B03202B91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62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45CEF-CF72-422A-AA34-16D07FFD14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BA80-4BFD-4133-BE2B-1EDFE7B16B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8826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4DC29-9E73-456D-AEC2-70EA08289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1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89935-FD0E-4A18-98DD-262A454B7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6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2C5AE-81D4-44BA-A484-C26D966E9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1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E24F7-2BD0-4C0B-8027-7A9AD826B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92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A589A-BABB-4E07-AC63-239204407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1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5B76B-FE66-4018-80D7-3BABA2A517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06" y="219864"/>
            <a:ext cx="8915400" cy="3446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D7E24-A7E2-4842-BC4D-4740969E38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659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0E1BB-2D14-42B0-8CF1-15FD73B15DE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05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06" y="219864"/>
            <a:ext cx="8915400" cy="3446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B5C8-E33C-4C4A-9CBE-867BF76305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327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38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CCEB5-00FF-465E-8A39-5C60B3DA9E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10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6224E-8CC7-4CEA-9111-25343D0E901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064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7" tIns="47894" rIns="95787" bIns="47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4" rIns="95787" bIns="47894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7" tIns="47894" rIns="95787" bIns="4789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ＭＳ Ｐゴシック" pitchFamily="34" charset="-128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ja-JP" dirty="0"/>
              <a:t>20</a:t>
            </a:r>
          </a:p>
          <a:p>
            <a:pPr>
              <a:defRPr/>
            </a:pPr>
            <a:endParaRPr lang="en-US" altLang="ja-JP" dirty="0"/>
          </a:p>
        </p:txBody>
      </p:sp>
      <p:sp>
        <p:nvSpPr>
          <p:cNvPr id="24" name="Rectangle 23"/>
          <p:cNvSpPr>
            <a:spLocks noChangeArrowheads="1"/>
          </p:cNvSpPr>
          <p:nvPr userDrawn="1"/>
        </p:nvSpPr>
        <p:spPr bwMode="auto">
          <a:xfrm>
            <a:off x="9040969" y="-164"/>
            <a:ext cx="873389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957263">
              <a:defRPr/>
            </a:pPr>
            <a:fld id="{85804862-7661-4C88-BC85-7B5951049EF7}" type="slidenum">
              <a:rPr lang="zh-TW" altLang="en-US" sz="2200" smtClean="0">
                <a:solidFill>
                  <a:schemeClr val="tx1"/>
                </a:solidFill>
                <a:latin typeface="+mj-lt"/>
                <a:ea typeface="ＭＳ Ｐゴシック" pitchFamily="34" charset="-128"/>
                <a:cs typeface="Tahoma" panose="020B0604030504040204" pitchFamily="34" charset="0"/>
              </a:rPr>
              <a:pPr defTabSz="957263">
                <a:defRPr/>
              </a:pPr>
              <a:t>‹#›</a:t>
            </a:fld>
            <a:r>
              <a:rPr lang="en-US" altLang="zh-TW" sz="2200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</p:sldLayoutIdLst>
  <p:hf sldNum="0" hdr="0" ft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58775" indent="-358775" algn="l" defTabSz="957263" rtl="0" eaLnBrk="0" fontAlgn="base" hangingPunct="0">
        <a:spcBef>
          <a:spcPct val="20000"/>
        </a:spcBef>
        <a:spcAft>
          <a:spcPct val="0"/>
        </a:spcAft>
        <a:buChar char="•"/>
        <a:defRPr kumimoji="1" sz="3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77875" indent="-298450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96975" indent="-239713" algn="l" defTabSz="957263" rtl="0" eaLnBrk="0" fontAlgn="base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76400" indent="-239713" algn="l" defTabSz="957263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155825" indent="-239713" algn="l" defTabSz="957263" rtl="0" eaLnBrk="0" fontAlgn="base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613025" indent="-239713" algn="l" defTabSz="957263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70225" indent="-239713" algn="l" defTabSz="957263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7425" indent="-239713" algn="l" defTabSz="957263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4625" indent="-239713" algn="l" defTabSz="957263" rtl="0" fontAlgn="base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3FAD-6669-49F8-8F9A-817984D20F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78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ＭＳ 明朝" pitchFamily="1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明朝" pitchFamily="1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ＭＳ 明朝" pitchFamily="17" charset="-128"/>
              </a:defRPr>
            </a:lvl1pPr>
          </a:lstStyle>
          <a:p>
            <a:pPr>
              <a:defRPr/>
            </a:pPr>
            <a:fld id="{15B03275-452F-4C71-8CA3-02B8E0DE6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D8786-7296-55BF-D5C3-4E908920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1">
            <a:extLst>
              <a:ext uri="{FF2B5EF4-FFF2-40B4-BE49-F238E27FC236}">
                <a16:creationId xmlns:a16="http://schemas.microsoft.com/office/drawing/2014/main" id="{DD6A0D5D-5C2E-9F4F-B80E-BD880A702343}"/>
              </a:ext>
            </a:extLst>
          </p:cNvPr>
          <p:cNvSpPr txBox="1">
            <a:spLocks/>
          </p:cNvSpPr>
          <p:nvPr/>
        </p:nvSpPr>
        <p:spPr>
          <a:xfrm>
            <a:off x="25168" y="122009"/>
            <a:ext cx="3950421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 defTabSz="914400" fontAlgn="base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99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sz="2400" dirty="0">
                <a:latin typeface="+mj-lt"/>
                <a:cs typeface="Times New Roman" panose="02020603050405020304" pitchFamily="18" charset="0"/>
              </a:rPr>
              <a:t>6</a:t>
            </a:r>
            <a:r>
              <a:rPr lang="en-US" altLang="ja-JP" sz="2400">
                <a:latin typeface="+mj-lt"/>
                <a:cs typeface="Times New Roman" panose="02020603050405020304" pitchFamily="18" charset="0"/>
              </a:rPr>
              <a:t>. NỘI DUNG CẢI THIỆN</a:t>
            </a:r>
            <a:endParaRPr lang="en-US" altLang="ja-JP" sz="2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5360D3-70C7-2938-7D3C-88F524C68CC0}"/>
              </a:ext>
            </a:extLst>
          </p:cNvPr>
          <p:cNvCxnSpPr>
            <a:cxnSpLocks/>
          </p:cNvCxnSpPr>
          <p:nvPr/>
        </p:nvCxnSpPr>
        <p:spPr bwMode="auto">
          <a:xfrm>
            <a:off x="4873864" y="1735942"/>
            <a:ext cx="0" cy="4796143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6AA324-8C08-C25A-9CAD-875F1FF7AD55}"/>
              </a:ext>
            </a:extLst>
          </p:cNvPr>
          <p:cNvSpPr txBox="1"/>
          <p:nvPr/>
        </p:nvSpPr>
        <p:spPr>
          <a:xfrm>
            <a:off x="1800079" y="1179839"/>
            <a:ext cx="114767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BEFORE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7822BE-1637-CA45-1638-7798D8162AE4}"/>
              </a:ext>
            </a:extLst>
          </p:cNvPr>
          <p:cNvSpPr/>
          <p:nvPr/>
        </p:nvSpPr>
        <p:spPr>
          <a:xfrm>
            <a:off x="7132034" y="1185887"/>
            <a:ext cx="973887" cy="398763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AFTER </a:t>
            </a:r>
            <a:endParaRPr lang="vi-VN" sz="2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  <a:sym typeface="Wingdings 2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A50995-2AA4-4035-D292-233B8B8A6924}"/>
              </a:ext>
            </a:extLst>
          </p:cNvPr>
          <p:cNvSpPr/>
          <p:nvPr/>
        </p:nvSpPr>
        <p:spPr bwMode="auto">
          <a:xfrm>
            <a:off x="-503885" y="5189874"/>
            <a:ext cx="7018567" cy="4239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ctr" anchorCtr="0" compatLnSpc="1">
            <a:prstTxWarp prst="textNoShape">
              <a:avLst/>
            </a:prstTxWarp>
          </a:bodyPr>
          <a:lstStyle/>
          <a:p>
            <a:pPr defTabSz="883649"/>
            <a:r>
              <a:rPr lang="en-US" sz="2000" b="1">
                <a:solidFill>
                  <a:srgbClr val="0000FF"/>
                </a:solidFill>
                <a:latin typeface="+mj-lt"/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endParaRPr lang="en-US" sz="2000" b="1" dirty="0">
              <a:solidFill>
                <a:srgbClr val="0000FF"/>
              </a:solidFill>
              <a:latin typeface="+mj-lt"/>
              <a:ea typeface="Tahoma" pitchFamily="34" charset="0"/>
              <a:cs typeface="Tahoma" pitchFamily="34" charset="0"/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B34BD-7336-FFBA-7BC9-7CE9A6F601B6}"/>
              </a:ext>
            </a:extLst>
          </p:cNvPr>
          <p:cNvSpPr txBox="1"/>
          <p:nvPr/>
        </p:nvSpPr>
        <p:spPr>
          <a:xfrm>
            <a:off x="4922064" y="5915408"/>
            <a:ext cx="4917378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latin typeface="+mj-lt"/>
              </a:defRPr>
            </a:lvl1pPr>
          </a:lstStyle>
          <a:p>
            <a:pPr algn="l" defTabSz="914400"/>
            <a:r>
              <a:rPr lang="ja-JP" altLang="en-US" b="1">
                <a:solidFill>
                  <a:srgbClr val="3333FF"/>
                </a:solidFill>
                <a:cs typeface="Times New Roman" pitchFamily="18" charset="0"/>
                <a:sym typeface="Wingdings" panose="05000000000000000000" pitchFamily="2" charset="2"/>
              </a:rPr>
              <a:t>◆ </a:t>
            </a:r>
            <a:r>
              <a:rPr lang="vi-VN" altLang="ja-JP" b="1">
                <a:solidFill>
                  <a:srgbClr val="3333FF"/>
                </a:solidFill>
                <a:cs typeface="Times New Roman" pitchFamily="18" charset="0"/>
                <a:sym typeface="Wingdings" panose="05000000000000000000" pitchFamily="2" charset="2"/>
              </a:rPr>
              <a:t>Hiệu quả</a:t>
            </a:r>
            <a:r>
              <a:rPr lang="en-US" altLang="ja-JP" b="1">
                <a:solidFill>
                  <a:srgbClr val="3333FF"/>
                </a:solidFill>
                <a:cs typeface="Times New Roman" pitchFamily="18" charset="0"/>
                <a:sym typeface="Wingdings" panose="05000000000000000000" pitchFamily="2" charset="2"/>
              </a:rPr>
              <a:t>: </a:t>
            </a:r>
            <a:endParaRPr lang="en-US" altLang="ja-JP">
              <a:solidFill>
                <a:srgbClr val="3333FF"/>
              </a:solidFill>
              <a:cs typeface="Times New Roman" pitchFamily="18" charset="0"/>
              <a:sym typeface="Wingdings" panose="05000000000000000000" pitchFamily="2" charset="2"/>
            </a:endParaRPr>
          </a:p>
          <a:p>
            <a:pPr algn="l" defTabSz="914400"/>
            <a:r>
              <a:rPr lang="en-US" altLang="ja-JP" sz="1600">
                <a:solidFill>
                  <a:srgbClr val="3333FF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tốn 0.6 MH/tháng</a:t>
            </a:r>
            <a:endParaRPr lang="en-US" altLang="ja-JP">
              <a:solidFill>
                <a:srgbClr val="3333FF"/>
              </a:solidFill>
              <a:cs typeface="Times New Roman" pitchFamily="18" charset="0"/>
              <a:sym typeface="Wingdings" panose="05000000000000000000" pitchFamily="2" charset="2"/>
            </a:endParaRPr>
          </a:p>
        </p:txBody>
      </p:sp>
      <p:pic>
        <p:nvPicPr>
          <p:cNvPr id="9" name="cai thien capcut.mp4">
            <a:hlinkClick r:id="" action="ppaction://media"/>
            <a:extLst>
              <a:ext uri="{FF2B5EF4-FFF2-40B4-BE49-F238E27FC236}">
                <a16:creationId xmlns:a16="http://schemas.microsoft.com/office/drawing/2014/main" id="{BB184FB9-87F7-2F9E-ACF7-56C9FDA538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45440" y="2635009"/>
            <a:ext cx="4894002" cy="31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5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明朝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明朝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217509</TotalTime>
  <Words>20</Words>
  <Application>Microsoft Macintosh PowerPoint</Application>
  <PresentationFormat>A4 Paper (210x297 mm)</PresentationFormat>
  <Paragraphs>7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メイリオ</vt:lpstr>
      <vt:lpstr>Arial</vt:lpstr>
      <vt:lpstr>Calibri</vt:lpstr>
      <vt:lpstr>Tahoma</vt:lpstr>
      <vt:lpstr>Times New Roman</vt:lpstr>
      <vt:lpstr>標準デザイン</vt:lpstr>
      <vt:lpstr>1_Custom Design</vt:lpstr>
      <vt:lpstr>Custom Design</vt:lpstr>
      <vt:lpstr>PowerPoint Presentation</vt:lpstr>
    </vt:vector>
  </TitlesOfParts>
  <Company>VDM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2007年06月ＶＤＭ組立課 品質会議発表料</dc:title>
  <dc:creator>Laprap</dc:creator>
  <cp:lastModifiedBy>Cuong Pham</cp:lastModifiedBy>
  <cp:revision>8574</cp:revision>
  <cp:lastPrinted>2018-10-02T09:45:47Z</cp:lastPrinted>
  <dcterms:created xsi:type="dcterms:W3CDTF">2007-07-17T02:39:18Z</dcterms:created>
  <dcterms:modified xsi:type="dcterms:W3CDTF">2024-12-12T14:59:07Z</dcterms:modified>
</cp:coreProperties>
</file>